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tl="1" saveSubsetFonts="1">
  <p:sldMasterIdLst>
    <p:sldMasterId id="2147483756" r:id="rId1"/>
  </p:sldMasterIdLst>
  <p:notesMasterIdLst>
    <p:notesMasterId r:id="rId30"/>
  </p:notesMasterIdLst>
  <p:sldIdLst>
    <p:sldId id="256" r:id="rId2"/>
    <p:sldId id="284" r:id="rId3"/>
    <p:sldId id="260" r:id="rId4"/>
    <p:sldId id="257" r:id="rId5"/>
    <p:sldId id="259" r:id="rId6"/>
    <p:sldId id="258" r:id="rId7"/>
    <p:sldId id="261" r:id="rId8"/>
    <p:sldId id="264" r:id="rId9"/>
    <p:sldId id="262" r:id="rId10"/>
    <p:sldId id="263" r:id="rId11"/>
    <p:sldId id="265" r:id="rId12"/>
    <p:sldId id="267" r:id="rId13"/>
    <p:sldId id="268" r:id="rId14"/>
    <p:sldId id="266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80" r:id="rId23"/>
    <p:sldId id="276" r:id="rId24"/>
    <p:sldId id="279" r:id="rId25"/>
    <p:sldId id="281" r:id="rId26"/>
    <p:sldId id="277" r:id="rId27"/>
    <p:sldId id="282" r:id="rId28"/>
    <p:sldId id="283" r:id="rId29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>
      <p:cViewPr varScale="1">
        <p:scale>
          <a:sx n="66" d="100"/>
          <a:sy n="66" d="100"/>
        </p:scale>
        <p:origin x="-1494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hdphoto1.wdp>
</file>

<file path=ppt/media/image1.jpeg>
</file>

<file path=ppt/media/image10.png>
</file>

<file path=ppt/media/image11.tmp>
</file>

<file path=ppt/media/image12.tmp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58F3A383-BB99-4E35-9344-D1866E3BAE8D}" type="datetimeFigureOut">
              <a:rPr lang="he-IL" smtClean="0"/>
              <a:t>כ"ט/אדר/תשע"ג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0188A1CC-280A-4CE2-BAFB-57E0AC91B31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54058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5E136A-2557-4D52-A633-356126B11F1A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65334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</a:rPr>
              <a:t>SIM </a:t>
            </a:r>
            <a:r>
              <a:rPr lang="el-GR" sz="1200" dirty="0" smtClean="0">
                <a:solidFill>
                  <a:prstClr val="black"/>
                </a:solidFill>
              </a:rPr>
              <a:t>π</a:t>
            </a:r>
            <a:r>
              <a:rPr lang="en-US" sz="1200" dirty="0" smtClean="0">
                <a:solidFill>
                  <a:prstClr val="black"/>
                </a:solidFill>
              </a:rPr>
              <a:t>=1 </a:t>
            </a:r>
            <a:r>
              <a:rPr lang="el-GR" sz="1200" dirty="0" smtClean="0">
                <a:solidFill>
                  <a:prstClr val="black"/>
                </a:solidFill>
              </a:rPr>
              <a:t>τ</a:t>
            </a:r>
            <a:r>
              <a:rPr lang="en-US" sz="1200" dirty="0" smtClean="0">
                <a:solidFill>
                  <a:prstClr val="black"/>
                </a:solidFill>
              </a:rPr>
              <a:t>=10 vs. CM </a:t>
            </a:r>
            <a:r>
              <a:rPr lang="el-GR" sz="1200" dirty="0" smtClean="0">
                <a:solidFill>
                  <a:prstClr val="black"/>
                </a:solidFill>
              </a:rPr>
              <a:t>τ</a:t>
            </a:r>
            <a:r>
              <a:rPr lang="en-US" sz="1200" dirty="0" smtClean="0">
                <a:solidFill>
                  <a:prstClr val="black"/>
                </a:solidFill>
              </a:rPr>
              <a:t>=10; 60 replicates, SIM starts at 5% and wins in 40% (25/60, P&lt;10</a:t>
            </a:r>
            <a:r>
              <a:rPr lang="en-US" sz="1200" baseline="30000" dirty="0" smtClean="0">
                <a:solidFill>
                  <a:prstClr val="black"/>
                </a:solidFill>
              </a:rPr>
              <a:t>-16</a:t>
            </a:r>
            <a:r>
              <a:rPr lang="en-US" sz="1200" dirty="0" smtClean="0">
                <a:solidFill>
                  <a:prstClr val="black"/>
                </a:solidFill>
              </a:rPr>
              <a:t>)</a:t>
            </a:r>
            <a:endParaRPr lang="he-IL" dirty="0" smtClean="0"/>
          </a:p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8A1CC-280A-4CE2-BAFB-57E0AC91B311}" type="slidenum">
              <a:rPr lang="he-IL" smtClean="0"/>
              <a:t>13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13911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sz="1200" dirty="0" smtClean="0">
                <a:solidFill>
                  <a:prstClr val="black"/>
                </a:solidFill>
              </a:rPr>
              <a:t>SIM vs. CM, up to 500 generations, SIM starts at 5%, # replicates&gt;100, µ=0.003, error bars: ±1 SE, P&lt;0.001</a:t>
            </a:r>
            <a:endParaRPr lang="he-IL" sz="1200" dirty="0" smtClean="0"/>
          </a:p>
          <a:p>
            <a:pPr marL="0" indent="0" algn="l" rtl="0">
              <a:buNone/>
            </a:pPr>
            <a:endParaRPr lang="en-US" sz="1200" dirty="0" smtClean="0"/>
          </a:p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8A1CC-280A-4CE2-BAFB-57E0AC91B311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96755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N=10^7, s=0.01, H=1, U=0.003, u=U/5000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8A1CC-280A-4CE2-BAFB-57E0AC91B311}" type="slidenum">
              <a:rPr lang="he-IL" smtClean="0"/>
              <a:t>18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121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DDDA39DD-F56F-4D5B-9830-607597A41E0F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/>
  <p:txStyles>
    <p:titleStyle>
      <a:lvl1pPr algn="l" defTabSz="914400" rtl="1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r" defTabSz="914400" rtl="1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r" defTabSz="914400" rtl="1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r" defTabSz="914400" rtl="1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r" defTabSz="914400" rtl="1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r" defTabSz="914400" rtl="1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r" defTabSz="914400" rtl="1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r" defTabSz="914400" rtl="1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r" defTabSz="914400" rtl="1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r" defTabSz="914400" rtl="1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ites.google.com/site/hadanylab" TargetMode="Externa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yoavram.com/convergence-of-mean-fitness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3976" y="980728"/>
            <a:ext cx="7772400" cy="2115666"/>
          </a:xfrm>
        </p:spPr>
        <p:txBody>
          <a:bodyPr>
            <a:noAutofit/>
          </a:bodyPr>
          <a:lstStyle/>
          <a:p>
            <a:pPr algn="l" rtl="0"/>
            <a:r>
              <a:rPr lang="en-US" sz="4000" b="1" dirty="0"/>
              <a:t>The role of stress-induced mutation in the emergence of complex adaptations</a:t>
            </a:r>
            <a:endParaRPr lang="he-IL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424" y="4318248"/>
            <a:ext cx="6400800" cy="2495128"/>
          </a:xfrm>
        </p:spPr>
        <p:txBody>
          <a:bodyPr>
            <a:normAutofit/>
          </a:bodyPr>
          <a:lstStyle/>
          <a:p>
            <a:pPr algn="l" rtl="0"/>
            <a:r>
              <a:rPr lang="en-US" sz="3200" dirty="0" err="1" smtClean="0">
                <a:solidFill>
                  <a:schemeClr val="tx1"/>
                </a:solidFill>
              </a:rPr>
              <a:t>Yoav</a:t>
            </a:r>
            <a:r>
              <a:rPr lang="en-US" sz="3200" dirty="0" smtClean="0">
                <a:solidFill>
                  <a:schemeClr val="tx1"/>
                </a:solidFill>
              </a:rPr>
              <a:t> </a:t>
            </a:r>
            <a:r>
              <a:rPr lang="en-US" sz="3200" dirty="0" smtClean="0">
                <a:solidFill>
                  <a:schemeClr val="tx1"/>
                </a:solidFill>
              </a:rPr>
              <a:t>Ram &amp; </a:t>
            </a:r>
            <a:r>
              <a:rPr lang="en-US" sz="3200" dirty="0" err="1" smtClean="0">
                <a:solidFill>
                  <a:schemeClr val="tx1"/>
                </a:solidFill>
              </a:rPr>
              <a:t>Lilach</a:t>
            </a:r>
            <a:r>
              <a:rPr lang="en-US" sz="3200" dirty="0" smtClean="0">
                <a:solidFill>
                  <a:schemeClr val="tx1"/>
                </a:solidFill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</a:rPr>
              <a:t>Hadany</a:t>
            </a:r>
            <a:endParaRPr lang="en-US" sz="3200" dirty="0" smtClean="0">
              <a:solidFill>
                <a:schemeClr val="tx1"/>
              </a:solidFill>
            </a:endParaRPr>
          </a:p>
          <a:p>
            <a:pPr algn="l" rtl="0"/>
            <a:endParaRPr lang="he-IL" sz="3200" dirty="0" smtClean="0">
              <a:solidFill>
                <a:schemeClr val="tx1"/>
              </a:solidFill>
            </a:endParaRPr>
          </a:p>
          <a:p>
            <a:pPr algn="l" rtl="0"/>
            <a:r>
              <a:rPr lang="en-US" sz="3200" dirty="0" smtClean="0"/>
              <a:t>SIDEER Symposium 2013</a:t>
            </a:r>
          </a:p>
          <a:p>
            <a:pPr algn="l" rtl="0"/>
            <a:r>
              <a:rPr lang="en-US" sz="3200" dirty="0" err="1" smtClean="0"/>
              <a:t>Sede</a:t>
            </a:r>
            <a:r>
              <a:rPr lang="en-US" sz="3200" dirty="0" smtClean="0"/>
              <a:t> </a:t>
            </a:r>
            <a:r>
              <a:rPr lang="en-US" sz="3200" dirty="0" err="1" smtClean="0"/>
              <a:t>Boqer</a:t>
            </a:r>
            <a:r>
              <a:rPr lang="en-US" sz="3200" dirty="0" smtClean="0"/>
              <a:t>, Israel</a:t>
            </a:r>
            <a:endParaRPr lang="he-IL" sz="3200" dirty="0"/>
          </a:p>
        </p:txBody>
      </p:sp>
      <p:pic>
        <p:nvPicPr>
          <p:cNvPr id="1028" name="Picture 4" descr="http://www.bgu.ac.il/BIDR/conf/sideergrads/SIDEER_symposium/homepage_files/shapeimage_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5175040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188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Evolution of Stress-Induced Mutation</a:t>
            </a:r>
            <a:endParaRPr lang="he-IL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Deterministic model</a:t>
            </a:r>
            <a:endParaRPr lang="he-IL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sz="2800" dirty="0" smtClean="0"/>
              <a:t>Constant environment</a:t>
            </a:r>
          </a:p>
          <a:p>
            <a:pPr algn="l" rtl="0"/>
            <a:r>
              <a:rPr lang="en-US" sz="2800" dirty="0" smtClean="0"/>
              <a:t>Infinite homogenous populations</a:t>
            </a:r>
          </a:p>
          <a:p>
            <a:pPr algn="l" rtl="0"/>
            <a:r>
              <a:rPr lang="en-US" sz="2800" dirty="0" smtClean="0"/>
              <a:t>Steady state analysis</a:t>
            </a:r>
          </a:p>
          <a:p>
            <a:pPr algn="l" rtl="0"/>
            <a:r>
              <a:rPr lang="en-US" sz="2800" dirty="0" smtClean="0"/>
              <a:t>General solution</a:t>
            </a:r>
          </a:p>
          <a:p>
            <a:pPr marL="0" indent="0" algn="l" rtl="0">
              <a:buNone/>
            </a:pPr>
            <a:endParaRPr lang="en-US" sz="28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Stochastic model</a:t>
            </a:r>
            <a:endParaRPr lang="he-IL" sz="2800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algn="l" rtl="0"/>
            <a:r>
              <a:rPr lang="en-US" sz="2800" dirty="0"/>
              <a:t>Changing environment</a:t>
            </a:r>
          </a:p>
          <a:p>
            <a:pPr algn="l" rtl="0"/>
            <a:r>
              <a:rPr lang="en-US" sz="2800" dirty="0"/>
              <a:t>Finite populations</a:t>
            </a:r>
          </a:p>
          <a:p>
            <a:pPr algn="l" rtl="0"/>
            <a:r>
              <a:rPr lang="en-US" sz="2800" dirty="0"/>
              <a:t>Competitions between mutational </a:t>
            </a:r>
            <a:r>
              <a:rPr lang="en-US" sz="2800" dirty="0" smtClean="0"/>
              <a:t>strategies</a:t>
            </a:r>
          </a:p>
          <a:p>
            <a:pPr algn="l" rtl="0"/>
            <a:r>
              <a:rPr lang="en-US" sz="2800" dirty="0" smtClean="0"/>
              <a:t>Fixation and extinction</a:t>
            </a:r>
          </a:p>
          <a:p>
            <a:pPr algn="l" rtl="0"/>
            <a:r>
              <a:rPr lang="en-US" sz="2800" dirty="0" smtClean="0"/>
              <a:t>Simulations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10</a:t>
            </a:fld>
            <a:endParaRPr lang="he-IL" dirty="0"/>
          </a:p>
        </p:txBody>
      </p:sp>
      <p:sp>
        <p:nvSpPr>
          <p:cNvPr id="16" name="Rectangle 15"/>
          <p:cNvSpPr/>
          <p:nvPr/>
        </p:nvSpPr>
        <p:spPr>
          <a:xfrm>
            <a:off x="5508104" y="6309320"/>
            <a:ext cx="3386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dirty="0"/>
              <a:t>Ram &amp; </a:t>
            </a:r>
            <a:r>
              <a:rPr lang="en-US" dirty="0" err="1"/>
              <a:t>Hadany</a:t>
            </a:r>
            <a:r>
              <a:rPr lang="en-US" dirty="0"/>
              <a:t>, </a:t>
            </a:r>
            <a:r>
              <a:rPr lang="en-US" i="1" dirty="0"/>
              <a:t>Evolution </a:t>
            </a:r>
            <a:r>
              <a:rPr lang="en-US" dirty="0"/>
              <a:t>2012</a:t>
            </a:r>
          </a:p>
        </p:txBody>
      </p:sp>
    </p:spTree>
    <p:extLst>
      <p:ext uri="{BB962C8B-B14F-4D97-AF65-F5344CB8AC3E}">
        <p14:creationId xmlns:p14="http://schemas.microsoft.com/office/powerpoint/2010/main" val="1439452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Deterministic model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:r>
                  <a:rPr lang="en-US" sz="2800" dirty="0" smtClean="0">
                    <a:solidFill>
                      <a:schemeClr val="tx2"/>
                    </a:solidFill>
                  </a:rPr>
                  <a:t>Constant environment, steady state</a:t>
                </a:r>
              </a:p>
              <a:p>
                <a:pPr marL="0" indent="0" algn="l" rtl="0">
                  <a:buNone/>
                </a:pPr>
                <a:endParaRPr lang="en-US" sz="2800" dirty="0" smtClean="0"/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/>
                        </a:rPr>
                        <m:t>𝑠𝑖𝑔𝑛</m:t>
                      </m:r>
                      <m:f>
                        <m:fPr>
                          <m:ctrlPr>
                            <a:rPr lang="en-US" sz="28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</m:num>
                        <m:den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sz="2800" i="1">
                          <a:latin typeface="Cambria Math"/>
                        </a:rPr>
                        <m:t>=</m:t>
                      </m:r>
                      <m:r>
                        <a:rPr lang="en-US" sz="2800" i="1">
                          <a:latin typeface="Cambria Math"/>
                        </a:rPr>
                        <m:t>𝑠𝑖𝑔𝑛</m:t>
                      </m:r>
                      <m:r>
                        <a:rPr lang="en-US" sz="2800" i="1" dirty="0">
                          <a:latin typeface="Cambria Math"/>
                        </a:rPr>
                        <m:t> </m:t>
                      </m:r>
                      <m:d>
                        <m:dPr>
                          <m:ctrlPr>
                            <a:rPr lang="en-US" sz="2800" i="1" dirty="0">
                              <a:latin typeface="Cambria Math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  <m:r>
                            <a:rPr lang="en-US" sz="280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dirty="0" smtClean="0"/>
              </a:p>
              <a:p>
                <a:pPr marL="0" indent="0" algn="l" rtl="0">
                  <a:buNone/>
                </a:pPr>
                <a:endParaRPr lang="en-US" sz="2800" dirty="0"/>
              </a:p>
              <a:p>
                <a:pPr marL="0" indent="0" algn="l" rtl="0">
                  <a:buNone/>
                </a:pPr>
                <a:r>
                  <a:rPr lang="en-US" sz="2800" b="1" dirty="0" smtClean="0"/>
                  <a:t>Increasing </a:t>
                </a:r>
                <a:r>
                  <a:rPr lang="en-US" sz="2800" b="1" dirty="0"/>
                  <a:t>the mutation </a:t>
                </a:r>
                <a:r>
                  <a:rPr lang="en-US" sz="2800" b="1" dirty="0" smtClean="0"/>
                  <a:t>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US" sz="2800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sz="2800" b="1" dirty="0" smtClean="0"/>
                  <a:t> </a:t>
                </a:r>
                <a:r>
                  <a:rPr lang="en-US" sz="2800" dirty="0"/>
                  <a:t>of individuals with x harmful alleles </a:t>
                </a:r>
                <a:r>
                  <a:rPr lang="en-US" sz="2800" b="1" dirty="0"/>
                  <a:t>increases the population mean </a:t>
                </a:r>
                <a:r>
                  <a:rPr lang="en-US" sz="2800" b="1" dirty="0" smtClean="0"/>
                  <a:t>fitness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800" i="1">
                            <a:latin typeface="Cambria Math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/>
                          </a:rPr>
                          <m:t>𝜔</m:t>
                        </m:r>
                      </m:e>
                    </m:acc>
                  </m:oMath>
                </a14:m>
                <a:r>
                  <a:rPr lang="en-US" sz="2800" dirty="0" smtClean="0"/>
                  <a:t> </a:t>
                </a:r>
                <a:r>
                  <a:rPr lang="en-US" sz="2800" dirty="0"/>
                  <a:t>if and only </a:t>
                </a:r>
                <a:r>
                  <a:rPr lang="en-US" sz="2800" b="1" dirty="0"/>
                  <a:t>if</a:t>
                </a:r>
                <a:r>
                  <a:rPr lang="en-US" sz="2800" dirty="0"/>
                  <a:t> the </a:t>
                </a:r>
                <a:r>
                  <a:rPr lang="en-US" sz="2800" b="1" dirty="0" smtClean="0"/>
                  <a:t>fitness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/>
                          </a:rPr>
                          <m:t>𝜔</m:t>
                        </m:r>
                      </m:e>
                      <m:sub>
                        <m:r>
                          <a:rPr lang="en-US" sz="2800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sz="2800" dirty="0" smtClean="0"/>
                  <a:t> </a:t>
                </a:r>
                <a:r>
                  <a:rPr lang="en-US" sz="2800" dirty="0"/>
                  <a:t>with x harmful alleles </a:t>
                </a:r>
                <a:r>
                  <a:rPr lang="en-US" sz="2800" b="1" dirty="0"/>
                  <a:t>is lower than</a:t>
                </a:r>
                <a:r>
                  <a:rPr lang="en-US" sz="2800" dirty="0"/>
                  <a:t> the population </a:t>
                </a:r>
                <a:r>
                  <a:rPr lang="en-US" sz="2800" b="1" dirty="0"/>
                  <a:t>mean</a:t>
                </a:r>
                <a:r>
                  <a:rPr lang="en-US" sz="2800" dirty="0"/>
                  <a:t> </a:t>
                </a:r>
                <a:r>
                  <a:rPr lang="en-US" sz="2800" dirty="0" smtClean="0"/>
                  <a:t>fitness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800" i="1">
                            <a:latin typeface="Cambria Math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/>
                          </a:rPr>
                          <m:t>𝜔</m:t>
                        </m:r>
                      </m:e>
                    </m:acc>
                  </m:oMath>
                </a14:m>
                <a:endParaRPr lang="en-US" sz="2800" dirty="0"/>
              </a:p>
              <a:p>
                <a:pPr marL="0" indent="0" algn="l" rtl="0">
                  <a:buNone/>
                </a:pPr>
                <a:endParaRPr lang="en-US" sz="28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481" t="-1250" r="-1556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11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52228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61248"/>
            <a:ext cx="8229600" cy="720080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endParaRPr lang="en-US" i="1" dirty="0" smtClean="0">
              <a:latin typeface="Cambria Math"/>
            </a:endParaRPr>
          </a:p>
          <a:p>
            <a:pPr marL="0" indent="0" algn="l" rtl="0">
              <a:buNone/>
            </a:pPr>
            <a:endParaRPr lang="en-US" i="1" dirty="0">
              <a:latin typeface="Cambria Math"/>
            </a:endParaRPr>
          </a:p>
          <a:p>
            <a:pPr marL="0" indent="0" algn="l" rtl="0">
              <a:buNone/>
            </a:pP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8BCF-14A6-43A9-AA70-BAEC11B3F76D}" type="slidenum">
              <a:rPr lang="en-US" smtClean="0"/>
              <a:t>12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23/9/2012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4464496" cy="11430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 smtClean="0"/>
              <a:t>Results</a:t>
            </a:r>
            <a:endParaRPr lang="he-IL" sz="1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4803625" y="363434"/>
            <a:ext cx="4232871" cy="6449942"/>
            <a:chOff x="4860032" y="404664"/>
            <a:chExt cx="4232871" cy="644994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60032" y="404664"/>
              <a:ext cx="4217915" cy="32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60032" y="3398638"/>
              <a:ext cx="4232871" cy="32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5292080" y="6485274"/>
              <a:ext cx="374441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1">
              <a:spAutoFit/>
            </a:bodyPr>
            <a:lstStyle/>
            <a:p>
              <a:pPr algn="ctr"/>
              <a:r>
                <a:rPr lang="en-US" b="1" dirty="0" smtClean="0"/>
                <a:t>Mutation Rate Increase</a:t>
              </a:r>
              <a:endParaRPr lang="he-IL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28607" y="508610"/>
              <a:ext cx="1512168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b="1" dirty="0" smtClean="0">
                  <a:ea typeface="+mj-ea"/>
                  <a:cs typeface="+mj-cs"/>
                </a:rPr>
                <a:t>SIM vs. NM</a:t>
              </a:r>
              <a:endParaRPr lang="he-IL" b="1" dirty="0">
                <a:ea typeface="+mj-ea"/>
                <a:cs typeface="+mj-cs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44208" y="3532946"/>
              <a:ext cx="1512168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b="1" dirty="0" smtClean="0">
                  <a:ea typeface="+mj-ea"/>
                  <a:cs typeface="+mj-cs"/>
                </a:rPr>
                <a:t>CM vs. NM</a:t>
              </a:r>
              <a:endParaRPr lang="he-IL" b="1" dirty="0">
                <a:ea typeface="+mj-ea"/>
                <a:cs typeface="+mj-cs"/>
              </a:endParaRPr>
            </a:p>
          </p:txBody>
        </p:sp>
      </p:grpSp>
      <p:sp>
        <p:nvSpPr>
          <p:cNvPr id="14" name="Content Placeholder 4"/>
          <p:cNvSpPr txBox="1">
            <a:spLocks/>
          </p:cNvSpPr>
          <p:nvPr/>
        </p:nvSpPr>
        <p:spPr>
          <a:xfrm>
            <a:off x="251520" y="1340768"/>
            <a:ext cx="4167171" cy="4928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/>
              <a:t>NM</a:t>
            </a:r>
            <a:r>
              <a:rPr lang="en-US" sz="2400" b="1" dirty="0"/>
              <a:t> </a:t>
            </a:r>
            <a:r>
              <a:rPr lang="en-US" sz="2400" b="1" dirty="0" smtClean="0"/>
              <a:t>- Non-mutators </a:t>
            </a:r>
          </a:p>
          <a:p>
            <a:pPr lvl="1"/>
            <a:r>
              <a:rPr lang="en-US" sz="2400" dirty="0" smtClean="0"/>
              <a:t>constant </a:t>
            </a:r>
            <a:r>
              <a:rPr lang="en-US" sz="2400" u="sng" dirty="0" smtClean="0"/>
              <a:t>low</a:t>
            </a:r>
            <a:r>
              <a:rPr lang="en-US" sz="2400" dirty="0" smtClean="0"/>
              <a:t> rate of mutation</a:t>
            </a:r>
          </a:p>
          <a:p>
            <a:r>
              <a:rPr lang="en-US" sz="2400" b="1" dirty="0" smtClean="0"/>
              <a:t>CM - Constitutive mutators</a:t>
            </a:r>
          </a:p>
          <a:p>
            <a:pPr lvl="1"/>
            <a:r>
              <a:rPr lang="en-US" sz="2400" dirty="0" smtClean="0"/>
              <a:t>Constant </a:t>
            </a:r>
            <a:r>
              <a:rPr lang="en-US" sz="2400" u="sng" dirty="0" smtClean="0"/>
              <a:t>high</a:t>
            </a:r>
            <a:r>
              <a:rPr lang="en-US" sz="2400" dirty="0" smtClean="0"/>
              <a:t> rate of mutation</a:t>
            </a:r>
          </a:p>
          <a:p>
            <a:r>
              <a:rPr lang="en-US" sz="2400" b="1" dirty="0" smtClean="0"/>
              <a:t>SIM - Stress-induced mutators</a:t>
            </a:r>
          </a:p>
          <a:p>
            <a:pPr lvl="1"/>
            <a:r>
              <a:rPr lang="en-US" sz="2400" u="sng" dirty="0" smtClean="0"/>
              <a:t>Low</a:t>
            </a:r>
            <a:r>
              <a:rPr lang="en-US" sz="2400" dirty="0" smtClean="0"/>
              <a:t> mutation rate when </a:t>
            </a:r>
            <a:r>
              <a:rPr lang="en-US" sz="2400" u="sng" dirty="0" smtClean="0"/>
              <a:t>well-adapted</a:t>
            </a:r>
          </a:p>
          <a:p>
            <a:pPr lvl="1"/>
            <a:r>
              <a:rPr lang="en-US" sz="2400" u="sng" dirty="0" smtClean="0"/>
              <a:t>High</a:t>
            </a:r>
            <a:r>
              <a:rPr lang="en-US" sz="2400" dirty="0" smtClean="0"/>
              <a:t> mutation rate when </a:t>
            </a:r>
            <a:r>
              <a:rPr lang="en-US" sz="2400" u="sng" dirty="0" smtClean="0"/>
              <a:t>stressed</a:t>
            </a:r>
          </a:p>
        </p:txBody>
      </p:sp>
      <p:sp>
        <p:nvSpPr>
          <p:cNvPr id="16" name="Rectangle 15"/>
          <p:cNvSpPr/>
          <p:nvPr/>
        </p:nvSpPr>
        <p:spPr>
          <a:xfrm rot="16200000">
            <a:off x="1875037" y="3180309"/>
            <a:ext cx="5456641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Relative Fitness Advantage</a:t>
            </a:r>
            <a:endParaRPr lang="he-IL" b="1" dirty="0"/>
          </a:p>
        </p:txBody>
      </p:sp>
      <p:sp>
        <p:nvSpPr>
          <p:cNvPr id="17" name="Rectangle 16"/>
          <p:cNvSpPr/>
          <p:nvPr/>
        </p:nvSpPr>
        <p:spPr>
          <a:xfrm>
            <a:off x="4788024" y="1556792"/>
            <a:ext cx="144016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Rectangle 18"/>
          <p:cNvSpPr/>
          <p:nvPr/>
        </p:nvSpPr>
        <p:spPr>
          <a:xfrm>
            <a:off x="4796408" y="4581128"/>
            <a:ext cx="144016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Rectangle 3"/>
          <p:cNvSpPr/>
          <p:nvPr/>
        </p:nvSpPr>
        <p:spPr>
          <a:xfrm>
            <a:off x="8388424" y="2827675"/>
            <a:ext cx="375641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TextBox 17"/>
          <p:cNvSpPr txBox="1"/>
          <p:nvPr/>
        </p:nvSpPr>
        <p:spPr>
          <a:xfrm>
            <a:off x="6732240" y="2924944"/>
            <a:ext cx="237626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b="1" dirty="0" smtClean="0"/>
              <a:t>No Beneficial Mutations</a:t>
            </a:r>
            <a:endParaRPr lang="he-IL" sz="1400" b="1" dirty="0"/>
          </a:p>
        </p:txBody>
      </p:sp>
    </p:spTree>
    <p:extLst>
      <p:ext uri="{BB962C8B-B14F-4D97-AF65-F5344CB8AC3E}">
        <p14:creationId xmlns:p14="http://schemas.microsoft.com/office/powerpoint/2010/main" val="170587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19"/>
    </mc:Choice>
    <mc:Fallback xmlns="">
      <p:transition spd="slow" advTm="88619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1839"/>
          <a:stretch/>
        </p:blipFill>
        <p:spPr bwMode="auto">
          <a:xfrm>
            <a:off x="1547664" y="2060848"/>
            <a:ext cx="6182880" cy="47971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Stochastic model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800" dirty="0" smtClean="0">
                <a:solidFill>
                  <a:schemeClr val="tx2"/>
                </a:solidFill>
              </a:rPr>
              <a:t>Changing environment, competitions</a:t>
            </a:r>
          </a:p>
          <a:p>
            <a:pPr marL="0" indent="0" algn="l" rtl="0">
              <a:buNone/>
            </a:pPr>
            <a:endParaRPr lang="en-US" sz="28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13</a:t>
            </a:fld>
            <a:endParaRPr lang="he-IL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75830" y="615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endParaRPr lang="en-US" sz="18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014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Competitions Summary</a:t>
            </a: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14</a:t>
            </a:fld>
            <a:endParaRPr lang="he-IL" dirty="0"/>
          </a:p>
        </p:txBody>
      </p:sp>
      <p:pic>
        <p:nvPicPr>
          <p:cNvPr id="8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614507"/>
            <a:ext cx="7101860" cy="50548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3437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Evolution of Stress-Induced Mutation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3200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Summary</a:t>
            </a:r>
          </a:p>
          <a:p>
            <a:pPr algn="l" rtl="0"/>
            <a:r>
              <a:rPr lang="en-US" sz="2800" dirty="0" smtClean="0"/>
              <a:t>Stress-induced mutation favored by selection over constant rate mutation</a:t>
            </a:r>
            <a:endParaRPr lang="en-US" dirty="0" smtClean="0"/>
          </a:p>
          <a:p>
            <a:pPr algn="l" rtl="0"/>
            <a:r>
              <a:rPr lang="en-US" sz="2800" dirty="0" smtClean="0"/>
              <a:t>Both in changing and constant environments</a:t>
            </a:r>
          </a:p>
          <a:p>
            <a:pPr algn="l" rtl="0"/>
            <a:endParaRPr lang="en-US" sz="2800" dirty="0"/>
          </a:p>
          <a:p>
            <a:pPr marL="0" indent="0" algn="l" rtl="0">
              <a:buNone/>
            </a:pPr>
            <a:r>
              <a:rPr lang="en-US" sz="3200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Caveats</a:t>
            </a:r>
          </a:p>
          <a:p>
            <a:pPr algn="l" rtl="0"/>
            <a:r>
              <a:rPr lang="en-US" sz="2800" dirty="0" smtClean="0"/>
              <a:t>No recombination or sex</a:t>
            </a:r>
          </a:p>
          <a:p>
            <a:pPr algn="l" rtl="0"/>
            <a:r>
              <a:rPr lang="en-US" sz="2800" dirty="0" smtClean="0"/>
              <a:t>Simple log-linear fitness landscape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15</a:t>
            </a:fld>
            <a:endParaRPr lang="he-IL" dirty="0"/>
          </a:p>
        </p:txBody>
      </p:sp>
      <p:sp>
        <p:nvSpPr>
          <p:cNvPr id="16" name="Rectangle 15"/>
          <p:cNvSpPr/>
          <p:nvPr/>
        </p:nvSpPr>
        <p:spPr>
          <a:xfrm>
            <a:off x="5508104" y="6309320"/>
            <a:ext cx="3386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dirty="0"/>
              <a:t>Ram &amp; </a:t>
            </a:r>
            <a:r>
              <a:rPr lang="en-US" dirty="0" err="1"/>
              <a:t>Hadany</a:t>
            </a:r>
            <a:r>
              <a:rPr lang="en-US" dirty="0"/>
              <a:t>, </a:t>
            </a:r>
            <a:r>
              <a:rPr lang="en-US" i="1" dirty="0"/>
              <a:t>Evolution </a:t>
            </a:r>
            <a:r>
              <a:rPr lang="en-US" dirty="0"/>
              <a:t>2012</a:t>
            </a:r>
          </a:p>
        </p:txBody>
      </p:sp>
    </p:spTree>
    <p:extLst>
      <p:ext uri="{BB962C8B-B14F-4D97-AF65-F5344CB8AC3E}">
        <p14:creationId xmlns:p14="http://schemas.microsoft.com/office/powerpoint/2010/main" val="4197937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Smooth Fitness Landscape</a:t>
            </a: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16</a:t>
            </a:fld>
            <a:endParaRPr lang="he-IL"/>
          </a:p>
        </p:txBody>
      </p:sp>
      <p:sp>
        <p:nvSpPr>
          <p:cNvPr id="7" name="AutoShape 2" descr="data:image/png;base64,iVBORw0KGgoAAAANSUhEUgAAA+0AAAFvCAYAAAA/oCrpAAAABHNCSVQICAgIfAhkiAAAAAlwSFlzAAALEgAACxIB0t1+/AAAIABJREFUeJzsvX+sZEd59/mtvj9nxuOxYSAkCvgV2IltAmISG5ONsYEQD/taBCmJlIwSzAJZTVCCnUDQKkq0FlEUWIGEWaK8mt33HxAh2bz/RIBYWRAFhoTYmBUJiYElP14QKEEKazwzvvd23+7btX+cU1VPPfXU+dF9um//eL7SuE/Xj6fqVJ2+Pp966oex1lqoVCqVSqVSqVQqlUqlWjj1jrsCKpVKpVKpVCqVSqVSqWQptKtUKpVKpVKpVCqVSrWgUmhXqVQqlUqlUqlUKpVqQaXQrlKpVCqVSqVSqVQq1YJKoV2lUqlUKpVKpVKpVKoFlUK7SqVSqVQqlUqlUqlUC6rN466ASqVSqVQq1SLKGHPcVVCpVKql1KxOFT9hDPpT2rjxxhvx1FNPdVKfecnoOe0qlUqlUqlUqYwxOHr8Q53Yevf/+Sk8/Kv/Ywigr1/itSUfXV8L5dFPl7bFp43stLRB8v7+f/sC/tdf+ElWD+Hal8O/u3ug9yN9F+zxNJG9Ir0Lpm1lo3Yr24J2o7Wh+X0Z7tKVAVhyHdo1Lova/8O/+X/xO//Dj4QyyH2Ea2qXhUf3xcJa2bBRvezY1SHUxV+TOMts2DHNE+JSe9Vxrn4u7o//4yp+7dnXhXBSJ+vLzcTR+kXhFnaciwvXYlx5n66rx+7RWIDrvwLwKkyvd7vnYQYyxuDhKW3w+l2+fBkXL17EaDTCgw8+iLe//e1R+oODA/zar/0avvKVr+D666/HO97xDrzhDW9olLcrqaddpVKpVCqVSqVaRRmEAQTVQkq7qL26Xt/90EMP4dKlS7jppptw/vx5XLhwAWfPnvXxH/7wh3Hq1Cl8+ctfxre+9S285jWvwc/+7M/CGFObtyvpmnaVSqVSqVSqRdEizMifoA6m4tvE5c27LRah7buW0uDCS7uovcyU/6iuXLkCALjnnntw00034b777sPjjz8epTlz5gyuXbuG4XCIp556CidPnoQxplHerqTQrlKpVCqVSjVj3fvjtzRLuAhv8BPUwVZ8a5P53tufP1U9ptIitH0LvfL5z65PtIoDES11x8nt465CpRapi/7TcVegoXpT/qN64okncOutt/rvt99+Ox577LEozYULF3B0dISzZ8/i7rvvxp/8yZ80ztuVdHq8SqVSqVQq1Yz1qp+4hSxQVuV074ufr+3UUK98/lnYupEGbUrceXJnZuuru9Ai1ew/HXcFZqT/Xv6bVH/0R3+Ezc1N/Pu//zv+4R/+Affffz++9a1vdVW9RlJPu0qlUqlUKtWiaBHcbjo9XqVSLbDaetZfBOC15B/VnXfeia9//ev++5NPPolXvOIVUZrLly/jl3/5l3Hy5Encdddd+KEf+iF84xvfaJS3Kym0q1QqlUqlUi2KFsHtdozT46etx1RahLbvWjoQsfDSLmqvLte0nzlzBkAB5t/85jfx6U9/GnfddVeU5qd/+qfxiU98AuPxGP/6r/+Kp556CrfeemujvF1Jp8erVCqVSqVSqVSrqFUciFgxaRe1V9de50ceeQQXL17EcDjEgw8+iLNnz+LSpUsAgIsXL+KXfumX8NWvfhV33HEHnvOc5+CDH/xgZd5ZSM9pV6lUKpVKpRLU5TntAOK12npOe/gU60DTCNe+HP6d5I9s1diW0kT2ivQumLaVjdoNczunPc6TOac9Sr+e57RbHs7PTj/mc9otwjnpx31Ou3vcptWsz2n/36a08b9gdvWbldTTrlKpVCqVSrUoWoRDmyeoQ5ylpYFc8nm3xSK0fddatftZQWkXtdc6LilQaFepVCqVSqVaFC3CG/wEdbAV3yYub95tsQht37VWcSBixaRd1F7ruCmbQrtKpVKpVCqVSrWKUhpceGkXtdc6Qvs63rNKpVKpVCrVYmoR5n3qkW8qlUq1UFJPu0qlUqlUKtWiaBHcbjo9fnWkc68XXtpF7bWO42sK7SqVSqVSqVQq1SpKaXDhpV3UXus4VVyhXaVSqVQqlUqlWkWpG3fhpV3UXgrtKpVKpVKpVKrj0yK8weuRb6ujVbufFZR2UXvp9HiVSqVSqVQq1WxkDGCtcA3hzZ0G1lwbAJZe12UjZVfWt8zTAGYtT+vqZGz8mSYi95FpH7j80j0jbQOe35Tpou/EnrHxTZgy3DrbLr0p48q81A4pwxhTZmV18XZpv4cyjTWw7F7CbbA2KOvsg2g3GYPCEqk3SJlJ54XcRd2LPqE2fN3c7URlFpV0OUIZoX+i7ivjirzxDTh7NM6VV9hHZVxhxhbNTeJcPSy5dhUyRojzuWxp0TcUYMs4I8QlNXFlmRDingPf0rTUIDHcNkjTILzqWrWYUmhXqVQqlUqlyujd//X/9tf3/vgteNVP3DKZoUpYF4CszXUC7rnBAeG66acvc8pPNCjPtxeFZHINEHtlG1gE+y6/aAspBTn49/WrsZW9dnWhYFaUYWDKagS7xtqyaALVPL/PE+7ZALC0PfkAiK+XRWzdFGXC2REA3cG3EcAdYTAiB/cBxhFbd00sxPnbjOLKNoriQk2kuKjsHmDHccsCDqPLyvQAjFOwdX3my+EpehZ2nIkDtUfLssA4TZ0FZwLnUbiR85S34jMn4TZNR+3E+dvrvwP45hT520qnx6tUKpVKpVKpvB7+n/9z90a7gnUO7lEZLcBdAj/+WQPkpvy0Oc86/V47QIAAnZZdc5AHYtimnswInmtscVj3thyUs7jG14gHGLg3H3F4AaK07ii83CK4l/FAAsV+HCcH6K68HKA38Kz7fiV5QynOOmDLe6FY79NEcTHw+9ul6aM4mr646ciGoekDRtPBhdRbHvzyrLQohuej3vw4hGC6oXGWWwxjUACsCeDNBxRyeQy5SsCeJHSPPAd1I5TVVC8q/zl9dkI7TTVpPZdZCu0qlUqlUqlUs1bVdO9OrwkINgH3MmvK6vWgXvtJAR3sexNPe5XXHZABuRa+ybWzlQP3KD1LO8F1AZHEtoNjVr4xzusd7ksGdwLiVR70poBuQs7wWBT9InnWve0E3F2zh+ctfsTo7yCGcetLJo+qLy2WKT3eKbiXtekBZpxitJMFCnK1RRs4l3TwsCNjucw3loYLgvXEU0/c3vyO6FOBUAprDYTxHjKg4kQhvGfJdXn34bvFuGy0KI+3uvhST7tKpVKpVCqVajbi4B7ByzGBe/YTAsjnPsmXNh71qrJBYN+DL7lHIAwQuGtAAPnMIEAbcEfmOgJ6RNceclm4dF00GemzcuaCZfcogXvSIb56vKPK5omwXBb3lwd8l8EdSfrSimvKKJeLLdHVBJwOcQT+DUnrc5KeMMy7znrJ9spmGiMqm2OyBWActY5drWn6kNLXxKX39tOBgVASB3fe5rnvNjyaZQRtBxOShbRRupCXDgPkwF21uFJoV6lUKpVKpcrJpC/hE6nW4z0LcAcieM6Vn/OGNyZ3khXBazsZsBsPIOJGbxyyq4C7DtzRxk4uHdl4TgT6+LpYx14N8UWeJuCOMGbiu6Csk7NkSLgf+CjKStarkynvyYR3P30/sw7eMIwv1+snm8eBhZkY0kMrlqX0TLQ2PVrvjhLKxxK4syvyM6ZDFhSOIxgfg8XQvwMUw2MYj7zxSW1IWkt/o+5Ro4Mr4SoaP/J2EAN3OVDjJwDAsrjY+y6Buxt/WAapp12lUqlUKpVK1b0aTVXvCtwRXvKzm9MBCYDn1qG3+kQBcBMDuwy7lZBd5WWPBgCYzVYDAJINSlNp/qJZaH6U4Q7cgy0DhDYjnej94hG4u+qVIJ1Mb2cgXgHofio+B3TixQ97uceAngX3cso/BXXXTsRSYdmPiVCkp09mGBSh4E4QOAvuFLZtMg0epCYRExf16MVpYxiP00rT36PnQgJ3YiGEUFR30TYZNzR0lMbdAaFtUz5nBYzbcLumGtyXSbwf1kEK7SqVSqVSqVTz0NzAnbyFG2TAHQmzh89JgZ2Ce+Bs7+rMAjoD41wbwQZbTWB9kunxHNxBri3YenNU2C7rHe2aT+sXIN5dU8im95qCO83vHy7f4AmI1wB6NhxkVgB9QOrAne6OFiN/AGvXlu6+fep4Kn3xONr4OyYDd5Tf0TN+ynwIT4HawsL0yn4b03TSVQzu0tyBtJzcQAABcUPii4cAvWjcwW2oVyawgvfdAmPy90ACd9YcCy/1tKtUKpVKpVKpguY1Pb7z9e4EGLLgngNpdAjwpG658lydKbi7Nqv0unMwptcdgbu/BmkUGleClwXzqpuy99LzvwNMAxzC68HdVYF67G30xHBnro9zTV4D6MkGd0J4Cu6uDOtB0wEq3xW+uCUTHglmg8K2Bcrj2xj0IwPuttgcz21Ax35JXhYAStCnQB1KcOnK725K+zgeYKgG93gIIK2Be0ZC6XAtQZIb/xyE1MZ3KNkTD+G5jcDcAD1rKsC90DJtRLeOUmhXqVQqlUqlmrWysA5CFRUQz6e+J9cVacS6ADHW5D55XjQGdbf+2q/DzoE7A2DJC+2vCZhUgzaBeHB7k4C7NBDQLF10Hnu0bhywwn2L4A7iEedT7R3OGgbbro58NoPrx6iX84DeDNwRIJtguPTdt417HsQ8DpiLNoqn0dON62SYt0aGe5Dv/vEQQB0kJIJ+MghkuS0QWyZvKfbB5/eqdzLR7A+ELnXPGWz0GNPni1a+Cbgvi9TTrlKpVCqVSqWajUQobwLkIOkIhNLp4bZJGmIwYvNmEB7bbZY3ADu5z5ynnUOvoxN6DWJDguboXiHDdhW4U8CiXnYfxeoZ2aiCeDJwIA0s1IF7mS4Fd6Koy+X15j6czrwgD9zk4A5QgEbme1EkB3MB1CmEJ0e75Tauy+ehqBx9d15xA5iIYC3LUd6j4J2vm1afPw4uDfeg7Z9PwJjQP64o7n2nnnf3t6AHYMz+tkTgDnIcHE23BOKP/jpIoV2lUqlUKpVqXhKhnIJ77prmYfAsgn8N0NMKRBBO8leBO7+RacAdgn0HuLXT5dn9JYCeu66zi7hekOqLqC2CJzm9r2Q6fBnnp4c3Bnd4L6u0yVw8QBBqVuwo79ab54C+yNEa3AFSB7gS2fd4OnwM5hlvOf1upGn26arx6LNXNoWH5xj2/B2XU99tuVicpzH8qim400EBAdB5Sdzf7+RDab9Gg0NAMUZgMKaDObbMm4A7WfNehrt18MsCw+ppV6lUKpVKpVIFdb2mvRGgV1zngJtDeeWAAAV6kdjrwZ1DuK9SE3AHGnnac9PlwWwUDUzyo8IWt9sA3CMgBoGiCohv4n0vG07ctT0L7jTOPVaZzeciL7rr8ibg7rqjHtwBW3ZJsCeDt/U2s2Be9V3caE4C3QwYm+Km7Nj4ryluF/RrxxXxLcDdp8+Cu0vjnoL4u8sevOrh+fSb0bHfYM+U4F6a6NkS5qPBPxPvKl9K17QvthTaVSqVSqVSqWatzjeac3ZQA+WZ/EA1jNPX96YA78vMgztMgLxqT7sA26DpaZtyKC7rnYV1kDQNwD1iMQ7xcR46DT0bl4PzbJy7NZOW7/rJum5i4M6AvuiiOnAvbeTAnSCzg814J3k5lTXIxLcEd0M3mpN2jBdaqFc2a7JJXAbcLUqve4gHT1lufIdxFeLH4M4ePvpglXBOnl/XXzQ9gXfjN42kDwlgoiUl5S2V1qiHnZ7Nvmxr29XTrlKpVCqVSqWajRptNNf2esL8baC8cVpaTv6zuPUMsHPverT2GhmYprDD7SBz3QbWpboF2JLtMqjmYNwK3AlE0z5ACtqUA6Pd4RNwR+3a9yy40yn/wkBAaBRnv+jv/Fr2FiDvdojv5cBdWiNvSI3CenM7Do90XONSPRCvO30kGJj3GoK7Sb+7QtPJ/qEmOTj3XnVvp+gXXx3ys43ivO0U6qMsCyxTn2TlpNCuUqlUKpVKlVPX0+O7BndgQtifBModDVZBObOdSZPAqwjuqIFsB6kU/kGuJwT3CIK5zTKG2kH8SaeQS9Pmq8GdPC4lVEfgXn63pKrJWnWyTMD3ri3jDK8nQj4R3JFMiU/BHVFc0T4lRBveBgC5SxGwa8HdfS/PW3dgLduJxjHKUqvXm0ffe+WAw5jGtwN3n6uc0x7Hu35iz55/vngckt9RtCmhDXBuJaiHLQDduGPinBLKX2ipp12lUq2Vjo6O0Ov1ij/6KpVKpZqdcrA+LbjzF23mdauGfQnK6wCeFZYF91x+Ahwkv5Xq4fLDym3WCOLZvTYB94JyEXvMIZTFoBtGsMvqVAfuIDDMNhUL1WADA2DdC0S7w0fbzJUwF4E7zZeAe5ovBXeSz+Fo6dkv8kkbzwXYDw9LfKONPPBkM7/qAYCy3XwppWXDvkfxIcTdQwTqHNyNFePDHbr+pKWEe5XaoXiMyDMUed1t+ejQ30aIS6A+HicIM/ZVSyGFdpVqDWSt9f/G4zHG4zGstej3+wCAra0tbG5uYnNzUyFepVKpZqVZgTuH+CbgXgvnDJwn8apPk78RXEvgTq+dPZDrGtuJh5TZS4Cc2CTlGQQGz9kQwT2C4SJd5LX34JcCeJw3gLRvYxeazRfAuJ3HneQTYFmG7novOyrifO3JDvF2XNbZgkydj3uU926xTt5/87bB0/up8jKYB1sSfJPvJpQDZilNH7eCB3eXxhr0jC085nSwieQpwNwk4e66V/aRxXLtHr8s9exSCu0q1QqJwzn9BICDgwMYY3DixAkAwObmJo6OjjAcDrG/v49er+fhfXNzExsbG9jY2FCIV6lU66t5TY/vbKo8Jbom+dkLfdbzPim4Ix9HYNpIHnd3P2wKeQTOdCO6ada7QwjLTp+n9tk1CYinqjPYbwjuAPeqx3ZiD3vGAw6ye78A7swXnwF3FkfwNt6ELn5mqqE774FvDu4k3AE8ENa+23gKPaLaldbcJnVjqTvJt8bg7lpFmHSfbEgnPEjuGSxnESSDSmzJRQ+Ip8Gzz175yPgp8Twd/O3RrwstnR6vUqmWQnVw7uRg2xiT/KNper0ehsOhjxuNRhgOhz7NxsaG98YrxKtUKtWUagruCTDXXAOTwX6jae11cRNAPVJbYYd5AfizUF2WE0G8BOv0mpF2ZJdEJQMBEqDyuuQBfBpwd1ULdSHQTdbEW9Ku0VNUA+5hrXwK7kWRDiTZpnYe+kM+B9QUSNt74Dm408/qPMlbSs3adAf9jmrjmrvaohG4J48V/+Z3fWPAzvc/iOzy3wvC8+5MWmAsTKGnacUd4xm8L4MU2lUq1ULJQbgDcmstjo6OEjgHIAL5JOI23ICAm0oPBIh3nvhebx3/fKpUKlULUY+t+97k2gFpIwhvmq4GqJPBAhqHTuC8bvq8Xx9sEbzvKIFXBHekQCzCOu2UJgMCVelTAOfg7rGyAbgX6RDXMeI60i5J2mDX+8ZJHega7dzu8G5wQAL3YkBA2o0e8cCDAO7S+vUq2ObhENNIIJ/0VgLxttwwzrA07r8gx7iJwF2m4eAeWSPedt83PkU8MT6xzSDdRL8NFk/BvfztpRvQMSInYRTg6b9l0HRvussphXaVagHkINxB+XhcjH+6T6qu4LypmkC8m1bvQH6e9VOpVKqlUsTEDcC9NYRPmoeGVYG4FDYhnFNQzq17R9jMLALeOnCvW9deOWXetUcG4CPGqgf3eACBpkNiM3jNK2wiLaNEcBncQb35ZRkZj3sW3MtKcq+6C5XiLLPAPfBNwR0N0sReeRnu4bqNHeUmoncvBfdkV3nRBgF3C3F3+jhHDtjDvYiQLm1ySH6jPVM8R/Rc9qglGMurFl8K7SrVHEXhnG8KR73q165dww033LCQ8CtBvLUWh4eHODw89OEbGxvY2dnxnvhFuw+VSqVqpK7XtHNYbgLxjSE8V07ddRdhE8B5Lv2swR08DLEtsDpzcE7KQ2w743FPd4tnZVLvfMU6dif/zYO5+44Y3IX8VVPleXubEg6jNfDk/una/diTj5DepZsA3JGkob0Y+dEBMQ3HYgv0woZ1SOw0B/dyTnr8GNAfd7KGPR0kQBQaPxvuWYj7XgJ3Zyb++1KsZy9a1ZbZYnfQctL7Os7vXMd7VqnmIgflbqO3wWCAwWCAfr/vAXc0GnlY7/V6/h+QwvGiyq2Jp1Plj46OcHBwgL29PVy7dg1Xr17F3t4eBoNBdnq/SqVSrbSiv+fs2mTS8Tym7pqZbpTHXdeFoUGYaR5m3P3xsoRP/7XcmMu1C81Pw3w4DUNFWF39hHymRDduO6lLsFf8f520W3R/adkuiTEhWWTft0cIM94Oj3fJDPlO6uuLbxbv309cXdl9+qam6U3oP0PbqkEaY2Tbxuc3JL9kz7V/CDOkfF6WKTOZyA5NB1I2sumkMsOMSUSfyXNEynd9F7rbXZdpYEJzJmni8J4BeghxPfI49jr6N2t1Xb/Lly/jtttuwy233IIPfehDSfz73/9+nDt3DufOncNLXvISbG5u4umnn8a3v/1tvPrVr8aLX/xivOpVr8LHPvaxGdxtIWP17Vmlmkq549SqNoWr0ng8xpUrV3DjjTd2Xtf9/X3Q3eOHwyHG4zGMMej3+36t+rQ6PDyEtRY7OzsAwgAGFd+lfhkGKFQq1XrJGIOjv/s/ujVK/98Q/X/Cxg6vRuly1xPk8emlePLpP2YYJn1a669tFBbHRWE+vxRG4mrKi8JYPpsrL1uX4nuSL/qej7MZu666Ls76vDTeItxSiA/tWZaRjbe+2Fw8zWvLe3HpQz4aFqeV87F282ka5oOFHcfhltoaW5KXpRvbMj9YmlCWHVtmNy4HZdlSGeOyzVyYLdvTpY/j2PfKuJyNijj3nHSg/8k9gzOQMQafmNLG6xHX79y5c/jgBz+Im266CefPn8df//Vf4+zZs2LeT37yk3jkkUfwmc98Bt/97nfx3e9+Fy972cvwve99Dy9/+cvx93//9zh9+vSUNUyl0+NVqoaif+SPjo4wGo3Q6/WSP0p8x3ZV0RYbGxv+u2tDt2M9oDvUq1SqBVVXf4vc/yuMka9hEE+bb5Iud+3qXZeOXJfJ5XjyCUwWBlOW0yAMzBZLG03ttrZsH5B0Nty/czsnYc42asuT61bkS9ag82n4SZwte7GIS6fAQ76HMo4+jf7tw28MFyKio9rYxnGmtO0nz/v2dDULq9BpiGuTyt3j/SNYto0BwpR3y3LUrV9nj2YSJkyfd91oy6Yur0Hq4ez4fD1TwjuYNZS7ziMzVR4hzZj2DU2Fcoo8C4tqjyg8ukvpufXPYWIyftbgfhskD21MFQDgypUrAIB77rkHAHDffffh8ccfx/333y+m/9jHPoYLFy4AAJ73vOfhec97HgDg7NmzePGLX4wvfelLePWrX915PRXaVSqmJsepWWu9N1zhvL1cm7mlALkd6qknXneoV6lUS60chHcO7mgJ+BzM28RXhAEM4h0wVITlIFew2RjcvT0IYRSynTikh2AZ3ANAioMB0j0h2OIAnd+dPo0LG8oVcQZkECAL7gj5GbjDxWd2hwdS6HaNI21LFwO4tJ69Dtzrd5EnrZyBeQLWFmQNOwN3GAbfQhmG1o7mRbFGfizYdHlLcHd3nqu5+Jk8P1XfS9O0CJCwqu8k26LL9Kas6Tjc+BNPPIFbb73Vf7/99tvx2GOPidC+v7+PRx99FH/8x3+cxP3zP/8znnzySbz85S+frm4ZKbSr1lYUzvnUdirJc+7SKKx3o9wO9W4fgOFwiO3tbWxtbekO9SqVanlVBe7+hXtacG+armNwBxoAOVieCtBOyiQgzMA98nbXgjvgBzaynncnqa5yXLRRXh2407YiAO3spsfDgdkN7ymxl9w1VUNwZ6AcQDqkBQKAO9x0bU3h1qXiYE3c3I3BPeqmKIx54ct+NLbcVM4WbRcjMYPvXjirvS24S5vKBdlisfiYhdF0RgoXQJ3P7EieH/Ybcc8QimfBlr8HW969deFuQ7qy7fwUe/ZvGTT9+99kd/qJT3wCd999N2644YYo/Nq1a/jFX/xFfOADH8CpU6emrJsshXbVyovu2E4954twnJpKFu+Dfr8PvkO9MSaaTq871KtUqqVQFYRTN9lE4I6WgN8huHNI51PkxXgS5ryFVZ72VuDuGjwDPSSqMcBHduJ6tAP3NC+Fc7dbuxsniNrKmwvPS7ITPPlvJbhnj4sLUO0tsan9ltbXT/OnjUqB2Q1EcHAHS5eHeZA8xWNS9H3UjaBNJE+zB9qDe3RVgrvozYctz2in4WHgI+QFqZkkAeSj/iFATneGd1mpaLf4MAL9S4PpsXotPe1fGVt8JbPG/s4778S73vUu//3JJ5/E6173OjHtn/3Zn/mp8U7D4RA///M/jze+8Y14wxve0KpebaTQrloZ8ePURqMRRqMRNjY2RO+5wvlyiU6nByBCPN3cTiFepVJ1oq7XtDubM5kq3zRdxbUDhInAHXE8IINpE0/7BOAu2qiznwA8EvsJwLcCd8Rlcc85BSc+LZ9MS3fxyX1KeS3idecc3D0Uh3wR6LsU5D6rpsM7oKaonJ6ZXoI7Qt2qzlZvEhZKr54uDxYONAN3CMfB1YM74j6MSgfzxpPnkdeYPockzpQedDrbokjPfrv0+aMSOT08D8uJ8PV6ac/gpaRP/mR85K/PnDkDoNhB/gUveAE+/elP4+GHH05sXLlyBZcvX452iLfW4q1vfSt+7Md+DL/5m785wztQaFctqZrs2O6OWTt9+nTn66HpNHkFw+ORtLndaDTCcDj0YbpDvUqlWhhFAM2+LxK4J7CcSyuAeQLxBNI9oKAmviG4l0U5e2FNdktwz5YDZzyOI0BdBe4A8T7XTI33/UQhy4E9izckPupWxN9D0wrgXvaT6HGv8agXYwKkLtSmoR5yadM5MvW+bJ8c4IP8NxcGFlMVFmpCAN3wKf2uN8OmdqE5WVpD04Lkdo+PG9JggwnRoA1/Ntin+z0hpInanqbPgnqcX6Jy+hNcFnX9PvfII4/g4sWLGA6Htk1LAAAgAElEQVSHePDBB3H27FlcunQJAHDx4kUAwF/8xV/g/Pnz/gQmAPibv/kbfPSjH8VLX/pSnDt3DgDwnve8J+upn0Z65JtqoTXNcWrD4RAHBwe4/vrrZ1K3p556ym9E16WO68i3g4MDbG5uzuTIt2m1t7eHEydOtBp8oc8N36GenimvUqlUORljcPSV/9qtUf7aRb/nrhunYy/l2bgG1z5vXVrrvybXdfG5e5E+uU36aa2/tmJczmab8gS73BZPW9bL8nqw+KSeFbZ42tg2wvuRr6MzFfrOkutgg32neaz11XEXablyveLj2lgYtePqbqWwEBf1MbFVW86Yh5fvl+NQZnKkm3BMXLhGGc/CEruhfj7tmIUjlJ9+xmFFm9Wnk+wilx5xWBf6RfeczUDGGDy6O9276vn+cGb1m5XU065aCDXZsR2I4Vy9pt1rldq0aof6wWCA7e3t5Jg5hXiVSpWo6+nxE3ncm6ar8LizScbBNduBxx2QvefZKfBA4n3315nPqC7c2888+DwOtGxqk/WPOHXefbp05F5oPheZrGNHuaGbCfDLp+aDtQ31mIoe+hBknOe7zMu944Alm9MV9S087qHuzofrng23pp4eRyelsaTdqa+ctlvIx9epg+TgHnIXb1kuFN5xS46Yi1rSpjmi7o7LN0ByXFvU237H93TqvX9ek/LLWkWPTJWXnv99kZ47EuZ+ezTMCGFFY5VtiDDeUqNleQtcpffVplJoV81VHM7pOd1UCuez0bJO5++i3vRZGo/H6PV6sNb6HeoBoNfrJcfMLWN7qVSqBdTUQF6Tjr7QeyCvSkfjGoB5m43sABniKaRLu6PngL0puIPcumcYDvc524ISfhIGIYBG4O6nzkfpORzTdqJt4u+MgbwpIVwCd7B2CdPVc3lgbdl9FPZC3fw6dgL7FEk5ZMdgzcHdwkOsL0GAdB9flmlDWIiPJ6n77rbl+wNMsUGcRQThEbjbsMY96v5ecb92LOB1r1yWkexrbEubxh8xFyyiWNdO62ej2kR3jXBX7Fp4ZpK+cuvUaX4EO24ZhA1Q3wTsVccjhXbVTNTUc37t2jVcd911ut54jlr3dqbH9fFj5oBiav9gMPDxurmdSqXqTBMDORpAPQXoSdI1AXcgAmegwXUDSHf354Gefm8B7n5ttsM8ao/UwasO5EnmLIgL91ID7uF+i7zGt79LL7RfCfLRmv1KcC9sROe4GwLu1Psb1QVkszvAb2hX1p8PAQQ8BKmLfJBbyMG969Kxbgzy6ZiFb+XYOx8/gqkf20O4BO6A35xOwmf0LCBsXFcAOj+jHf5u3MZzSZ7oW9pCMsTTawnoQ89aMZ5CffGoSKBeNYTQJm6Wmvqc9iWUQrtqKjnQoWvNj46OxHUiuR3bZ+VNN8Ys3XoV1fwkPYcAks3thsOh39zObX5H18UrxKtUK65ZTo9vCu5VcQmQNykrl64O3Ol12S5Zj3rumkKoUD+Xdkpwj846j8CZ2kWeMLJlIrUXwT9CmRYEroFoUCMBeZoe8T2S9MZDeDCRgjt8PpMDd77hnDcaY3gcS6DPuo3abGm3uHYDB+7M8Ai8QT3iKbhDAmmUAwe2Lq0tNrYrn2OOtqRXGoA7wIE/xMXg7kvrQfbGw5Ztw5GdgnSZju58B8S/1xoI572WKt4hPpfOsE8prGncLLWO714K7apG4sep1W0Kp9Pa11vLOg2fS9qh/ujoCKPRyIfxdfGrcN8qlWoGmnYKfBc2stPj6XUbcKfXHOLpNYHZOk978YWAO2SAl3x8BNwNBXcJ4CPQlgYGJHFwRwbkCQZWeuCBFMzrwJ/2I/Oee3An+VEH7oXRsO7dloMDxbUlAwn8PPaA3+H+Q6kZjzlB1hQ/47SA4En312wggD6SxLbUkxTcgzWStgHUpxCOqB9le66FktoUV26WCJ9lE7Utbw16t+TaxuHxAIb8rQrmF03qaVetvTic0+OzcpvCTbN5l3rDVcskaUq92+3fQbvuUK9SqbKqhG7AvzJXATl94Z4I/uMX9jgdwsv+JOAOEHCm4eT+Gg88gPF1BWBHgw0tP6vA3Qr1pUDk4FsCdz5Q0Th/2YbZ/CADAVZIi3LAIu6XFNxLACSDABzcYUpQZFP5La1XWfX4qLgS6TMe99BOND6kSMDdSjboI1K0g4deDvTRf9kjBVp2HBcPI/DuiiE82HPI7kqi9kIfx5788Azktr1DVB6xb9N04Vmpg/pM3BJoHR0kCu1rrCbHqV29etWvOVf4UKliUYh3vxG3Q72T29zOgbzOQlGplk1d/V6FF+MEmDMv0FXpJva4oztYt5ERFp7eTi24NwF0sE9pbbuDvS7A3bVXzmtOZxe4G7YI9sX8ri8EkJfATayLAGwZ6IvrW/w/LAZ3xN70ZFZEcR2De3GPMbiz/qFLIzwkk9pagtWmAtxLGzKMy3BPPfshZZnCdRkA2yjOAD2U0+fjOKDc7C6JK8GdxcU5UXrj416Er3mE96SHrV8zn9iLJGzt58uTtv3rQOqQ61wK7WugaY5Tk84/VxVyswSWvW2Wvf6LJMkTb63F4eEhDg8PAegO9SrV0qkzZnfgQq6jAlicCOdCOh8npBPjKNS7ZFPCeu20+Zq6NAH3GkCf6hNCeTlPe9Zrbkk/gwwGkGuAgXu4Jf8lOxBQBe78uqL8ygGB8l7YdfFIcXBH5LmPwB10mj55zNyjC5deAPQK73yxKz4Fd8hpBOgPKcs60FkCiKfBhzjmfXfob1j6si0d7Mdxri5I4ugj4ADc2LIvyl3pqW3aZ9FfDwfgxgJjOkwR//EKeTi4kzp19ffuaLbQ3tPp8apl1jKedT7L6fE69X41RHd778revJ573aFepVLFIhAWrft2cTlwR0WcBJRVcRTc+eABue4c3N09NAD3BIkmB3JTfmY97k2APQfJjvo4bEewjLgcnxcx+Oc8+HXgbwG+wzuAZDp87A0P5cQ7yhfh8cZ0pn0Z5XcD57UXYNqnbzMl3t2Da/rm0O8AOgwaxDAeUoPE0aEA8uswwrR5l55sSBfiyjqQM+FTGPfd6fMEL3r8K43TlzXplYlKEM/Bfrgi4G457C++1vE9SaF9CTVPOFfwVam6U5Md6l08n1KvUqmOSx39/jxtlF+yU8wxAdRT8EVFXINrZOo17TVovWvqIjB7/rMe3K2bKi8NAKABsE86RV7aDdyQgKZ2JXCnuOgvhfqI17Sv5fBofXt5E967Tdevi+BOMNi6jeIy4A5pSjwS26EmDaFfDA/94H4qsTe9LMGkHvZQdmgy8cg5wA9wZMHdls03pq0LUlqQh/ExRW1aIrHtbLhz4MdxTBbcgehIu2WQbkSnWijVHad2dHSEvb09XH/99R7M9eVepVouSTvUj0Yj7O3tYXd3F4DuUK9SrYyqvNwc6qO4NuBeFdcA3LuG9Wy968C96SdikPdtjQCRZD20uCa+TVlgdeWDHHDlIpQR5UUM3xN5702ofjKKgfy1tR5IabnpOnZyX+xaBHeK2jGFBuXCxTjSmVHbhvushn5D7jXk8zhvaKvFhRePTcbDTsF7HPIn4N4DjLj7PAsjO9jLzUPWqbu0xsCWa9FjL31+3XorcLdSB6kWQQrtCyC6Yzv1nI/H4yQth3Nr7Uw3iFNPu0pVry6n3Btj/G96Y2PD/z2gm9s5TzxdF69SqWalrl5ic4BaFVcB7iDXHobBvk8B7rlBg3mAe0LiLT75Onow860HBYht11dNILtqbbtkp8p7nwV3agP5ekRwT22FwYR0V3i6c3wNuNsCl2GIpzu3cVx2Qzn3vumm7JPw8j5oeBWgp+HkCSnvM2A8hW8O9cIO8S4ssivsTt8ryxKmytMr9OC97gBYiUFRWgLjPC0dYIjBnf4lqwB39rtZVK2j80KhfY7Ss85T6aCASpWKDgLkjpkbDAYYDAYAdId6lWqm6ozZU09XK6huBMNS5ScE984gHpm6uTihzIjFCYh38OmnfbcBd9qOYPUlMJvCOql/HaxPBe6kXsRetDu81D+1thBgms0qiM96t77aPn8diLcA9CgcYZ189KD4ARQJ3MljFf2/MfWoB6in09SLK+9Rt8h44wV7wlT52PMNMohBQ9wAAMftMq+pTuvrQ56dcBchRQzry7KiHTo9XtWdqo5To6A67VnnCrx56YCAStKy7/hftbmd26HeGBNNp9fN7VSqadQZtQd7Vd5nkHBgAnCngMm+TwPuE0+hz9Stri656e9TAH04Ao7aaQDuFJaroNtDo6tbmZ6CbQ1oNwZ3qgi86TWzR+CO7qoerUVvAu5lnhTc3Rr2tIoJI/rwzIZ1VRvZ2Uy4B08O7rRcAaxpDhPAGpHVAMzx8W3S5HMC6pmp8omXvFd45XkThcEABvk9AzOmqeT17rZXgruFP+KNl5BMq18CreM7jUL7lKqC8/39fezs7ERrULv0oM/jgVXwPR5pm6uaKre5HYd4urmdQrxKdQyqm+7eFGrbgLsPPi5wp+UjD/GS7TypM6CfFNxJPRt72qtgHagE7cbT3BuCO/XgZ9NBKAdpmcReAehpnnpwh7ddud482UCOPRqktysBPRMuT5V3NjOg7uKjNmGgHn0H4mPfJgN3l9aVhXLTOWuL9BF8c8j3dkEsZcDdlVwzrV7fChZbCu0NNcmO7UdHR6DrU2dZt2V+AV9WQJ3VgMa8+tI9w7Moc9Z7LSyaFu03KG1uNxwO8cwzz/jN7egxc7q5nUo1J3UJ7vR1vyAOwQ4ydjN1isy2BXean4ByVCYNR3zdBsYjkGdlNwD5xuDOBww49Lr2aArr4jp3d/uTgjvpywQHY1CmgwWJV523aZSnCbjT9omrJII7A/rQPoV9B8gTgTsB7fjuYlAP7VSmMhmYT8AdMD2+Xl3e7s1/imvcQ3/Z8r/e510exWaiHd1Tr7gtQd+MaaoU3H1N/Nns6bMS/rv40unxqongPPeyO2sv9Sq8ZK/CPSyDxuMxjo6OMBqNMBqNMBgM/KCStRYbGxvRTJFF6pdFq8881PU90xk+bnO7o6MjDIfDyFPv1sTr5nYqFVWXf38cFJbXCXCjAdSSa7i8IDAtgDKH9agOiNNGEN4A6EUQbxJOroEI2NJp8dUQnoB8Q3CHIUDrwJ1DZDT4kGl/ut67DuIJOIsDATlwp4AVedJtRZn8XuI42atOgLkpuBOktd4GmYJPusSDe2kzt4Gc/2k4+w3BHX6QAnEd/EMMatV3hTV80zo+jT6zXt2Y7FT5uN8c7Je3Z1HuAi+idfheQrachlyVgwLu2DZpUCDdnI4PM/DaLK7W7b0QWGNop3DOp7ZTdXHW+TJLp8cvlxyM0X+j0QhA2Il8c3MTu7u72NjYwHA49HkGgwGGwyEODw89uOl66NWU+3vmwFzaob7X6yXHzOlzoFpLdfXYJwBNYKLSi26b582CO4S0NE4A6aQ6uXCunK2K6+S+JAhHSNME4BumNRzckUnbFLA5xEuDFwm4Axyc83aRtlHE9BLEV8VVwHlTcCfl5zaZi9vP1b4O3OOHrGjGanCHg2o2eFAJ4m6gQthcLs7PvjvveU8Gdwnko2+lN91532kK10aABXrGHzGXw3Evct56e3BfHvXU076akjznBwcHfm2nU9c7ts8DeF0Z+jKdatUHHKj3nEK620l8Y2MDOzs7OHnypAfvvb09v7bZyRiDzc1NDIdD/5sYj8cYjUYe6hXiV1vS5nbWWnGHet3cTrV+6ug5nwi+y/QTg7srt2E5ucGCptdA+zzSfTWeDl8D7tG9NPksbyCXRgJs2o6V69zrYJ3ZrQP3iNU4xMd5kmno7tMixLUGd3drZBDA9SGpVjE5gYC2bxviA7dlWSYF9+Ss9Ry4gw4QQIhzVwysLfzAjZtIUQnque+V4M7RmoF5ee47kDRfCu4G5Hg4lyfgOACYluAe125135uXXWsB7UCxszLdsX0wGGB7e1ungNZoHlP8VxmsuxD3njtIB+BBemtry3vPpwWpXq/nAQ0IgwNuOvWyQ3zXg1yzeH5nMRDXxmbVDvWDwcDH03Xxy/YcqFTzVwP4pmA6FbgjfvduOkBQVWZT8Ga3nN5aw/wR8WSgvC4NnRkQ3VP86da4F8lrBgJoW3KYrl3nXsY3gvg6cI9huti1vWJwQchTC+6gxXJwpxBN2peDtrWhyZAZCHCg7R8FBu4E6LPgbksk92UD9Ez48i4CuFvryyrqVbUHfYPvpbdfBnvJg+9qVNbLuFqApGRgXk7fdwMeIoi778ZWx5d972wu14p2rOX7xlpAu3u5dKDjwublBV/2MlTzkfNuuunszzzzjIdlCsm7u7vY3Nyc23RlB/FbW1sAUogHENVvHf+QAqv9P5DcDvVuczu6Fp5er3KbqNZJXT3H5Uuzc+9JRFsF163AvS3kdwju2XLRIn9E43kob5ImAfg8uDebIg8GryDXEliDATPItWST228O7vQxE6E+m4eAtrgWvoTOLLiXaEpINHQ7sVNG+KfQLU+IR198m1Hvud88sArcQb8jivPpo4GVAN8xRtPfvLR7PNuUDqg42i33yVa/RzvBC/FA4UG3xnvmsx50Up9sPADTAzDmyL4c/9/WjejWTArUquMS9Z7T6e1AAKMuveddqgri3RFjTroWenVFd6h3Xna6hwIQNrfTHepVS63OmF2AdAnipwV3WvGFAve2+Tmc06arSjM5uMNPka7I78C69HzG1znIBgNpej0huFNR+wkAS6At5GkM7i6fyxrKS9aWW+vBna9V97BceshTAGf5EjgHxM3pyvZN8pmQPkCzi+UwzneZrwJ3YY272yHeFLu/VwE/QJqzhHJjIa43j5C6S3C31k+n97NBFlzr+D6xttC+Kp297NPXV31gw+2hwKe3j8fjyDu9vb3tp5pba/H9738fOzs7x139RqIQ72YL9Pt9v3cEgGQ6vWr+mtXeF86uNKWeb26nO9SrVHXwTF6cJwV36uF1aUHjc2VXXM8d3BHqWTVFfQIoT6aoC3GGhNlc+RyCCfzmPeLIXOfAHbFtqmijNiOUJUG3KR8zIU8duFPEjbz2cdWoBzwG92AhAXeWL5RR5OJr3OHzZXaPh5wvgezkex7O6Y1WgjtQHAdXwrftlbMExrwlQXLTJixtZc5U5xvZtQX38DwhDiNH2C2DzBq+PqwNtPOXVZ26vvpyfT4rWOH967znfGM4AN7TuKjec6CbdqK7krsN7+isAueJbwPx67jR4irccxOId3snOJDXWRmqxVRHz6QBAfMaeKbQOQm414J9GV4H612AO1y5aJGf3LcE4FVxTcDd16U+LgH4BK5L8LUo29a1mQl9XgnuYPbINSrKQ4j2qorzLUZ2y28D7ixdfrq9jbogPGdu4CAG92hAIAv8FZ56GufzAcmmdglkAzJ013ngG4I7//RHvRGgt/BT4jlGuzxuo7iqHegbgXvpTRcHCNxXN/1etZBaG2hfVenAwPxFTyIYDAY4ODjA0dFR5D3f3NyMvOfrKgrx1BPvBjfcpmbz9MR3/XtZBcCeh3I71B8eHvrBHN2hXrXymsijTl7jG4E7auIz5c0K3KN6tcnfBMAnjANkYK+Lq1zb7mCZQjppvzbr2pGLh1BGSBN6VgDtjPe9NbiDlFfmkzzzfqd4E9A5mmbvH2m2Hr0VuMPbjdfGkzITqHfPJUI9IUF3zgPPwR2N80j/N7O9Ygq9/x4/AQTceZwE7mB2YkR3x8FxcIdYs8XWOr4brC20q6e9mYwxGI/H9QlXVHxqu4NNdyyatRbb29u6e3ZDSRBPj66TIH5W9Vg3zXp6fFtV7VDf7/cxGo2ws7ODzc1NH/aDP/iDndVbpWqurn43dWDeAJIbgXsbsGflzQzc0T5PAuDuFjqAczqA0cILb5zHnefPgju5bgLuAItHfnCA4mINgHNwF3dwz4A7YMk4k7MTV5fequ8nd+HB3YE6r0OJ1dxTXwfuHM5d/5SoGg08kHwcqOnDVe+BT3dar/Ww+085D1CAO8jUdBprASDjKY+mzvfK/x+TAQD6nIQuTDqJ1wbLIN2Ibo20CkC9ClqUfuDw6ADdec+d5496z69cueJ3cl8Wzautm4IcBXSXT4J4t6v+Ii4rmJXW5T6d6A71vV7P9/1wOMQXvvAFfP7zn8d73/veY66lai3VGbPXgXkTcMeU8RLYM1Go7wzcJ82TaZ+mUJ9NXwHuEMLYp1sb7s73jtrUwW0tuCOBaXHQAEYGd0pvHMg7AfeQnXrNfXvW2YQtq+meG+cNB4knk9xtA3Avn0M/xR821C+qRyg3BXeO/nQlfLWXPL/GvZmHXYJ599jCSFPgfax/3iIAJyl9PmNJrUCuTHjkklyhPEvCFlm9NXtHAtYI2o/jBXgeXupFgd5lkrQx3NHRkV+HvbGxgZ2dnZWdnrvI9yNB/Gg0wuHhIYbDIfr9ftRPqwrxyzLlflZ/e+jmdhsbGzg4OMDJkydnUpZKVa+OfouNp8LPMp7WpwmQN003C3CvC4MM6W1AnPZLEy98BO4kTQLTHIIhgDsJ4/BcRObBPYHxkKUbjztCOSQtbIl2UhkRqMPHe3Av03hwFwYJasE9ID7B7uLGk53lXTwD9zh9CtxN0tR73Jun8d1WHr8m+bwNEKbAG1u9Nl1Y4x5Z6xky3T4eGFAtttYG2rkUdptpmdvJ1XswGETeW2ut95w777k791y1WHJT6Y0xOHHiROSJXxSIXybAnlU9Z33//X4fJ06cmGkZKtXsxWARBOKS+GMA+0nBHVKeeYB7C+huA/MUkHPrwEnZEWhOBO6lefByQOIZgEVsyeEcLC+5yIA7QDenA2mzdEDBlN+tTxtXTQLzAPJpfHxMXANwZ1PlQeLjGQEx2HOYbgLlXaRhPSt++jQO3I0hZ7YzILcozmuvWpvOwD0uxxZTyyOfIq/J4kunx6+RVmVN+zJDtVMX9Zemtrud24fDITY3N7Gzs4OTJ0+upPd8XVQ1nX5RIF41vfgAw8HBgUK7akXEIHTu4O6K7RDc6XTvSghHxvY04C6FtQD3NmG8HAL37cDd9QGHYhLHQNln5IMIYDYd2HpYpQMAeXD3eRqlLXvQFn0vbUIng3vwk0vgDhIfgzuQnP8OILd5XQBlMsggtkzchrOA8hAn50u/oVy/DthyAzqTSSeBO9+czu08D9cPNJ2J687LWHSt47vd2kL7PLQKD9Q8zmlvI3p8GIV0IBwjtrm56Y9Ve/rpp3Hq1Km13sF9FZR7TiaB+GXwjFtrl+KZnVdbHhwc4Lrrrpt5OSqVrC6fcQp/znbX4O7MsniQPKZM1ArChXStILzK9izAHfVhBLxbe9oz4B6tKRfBncI2DxMgOwpDTd0Q13MCcAcB4DQt4vr6/wfYEOSewZbgzuPpZHiO28VPJjMdvmzXZEq866cEwNMp983BHVHZjWHeNatFMiUeNGe0K3x7cE8eG1pEz5ZQT0OTVAsr9bSvkea1K7p62ieTOw6Ke87d2nM3vd3B+XF4z1e17RdNbdpYgnh6Rvx4PPZrpddtY7tlGQiQ1O/38dznPve4q6FaV3X1J4JC+qzAvQrM62w2mvZek6fz6fEVbTYJzAMM4st2qgrLQa5gszG4d+J5R2ybwX1RxQz4QyiPPDOx59vVlzxPZDo7J9GwEzwYmIPBNo9n4F6mhUvt08ZgnsaHZ8ZDN1tbPxmA03zw+VFlyxSzF4wt/h9sbPE8WEvq1gPMOPq1RQMFteBuaB1AUgHoGZYX8YCCsI6e/FBVC6blfIObQNKLuQL1YsjB+WAwwN7eHq5evYqnn34aV65cQb/fx3g8xtbWFk6dOoUbb7wRN9xwA6677jqcOHHC7+a+LuClaidjTLQ04tSpUx7oDw8Psbe3h/39fRweHuLo6Eh/ry01643onPb393UjOtUxynTzz1B79JNcGxbmYEiMB4mX8rigmjymwXVU/6bp+HXTdMK1GE/uJYk3pNlYm9SFGSPEk0+en4UV0Mry+HQZezxOLCMtK7HN4gxNx9slqQOrD1AOckvtg4zd0Aa0/U2UtrCbxsfl0voZljayVw7E02tD+8MEe4b8lkwZaQyizziMlxHCfB2pfZLf9FJbabryuocknpYTbLn7D2lML7RJFE7qkYTxdD0p73T/Zq2u63f58mXcdtttuOWWW/ChD31ILPOJJ57AnXfeidtuuw2vetWrorijoyOcO3cOr3/962dxuwDW3NO+CprH9PWu7NOpy+7fcDj03lC6MZwD8Wn7SQdOVFR0Y7udnZ3IE+82LKRT6ZvM4FiG6faz1DzuXTeiU62GDGq961mPOzXj4l16xN5zb4qE+ctMHlpm7prXpVG6ijygdc7lcdeZMKAmvqknHTXxtF94ndJ6mPLT8rwOJrnHXdqsjvp0I+8+4jCw/CyuaBbBiw8hL70/Fwf3d77IS73oiOySbnXxPq1r0pA275E3sWe8rJ/3z/sN9BBtnhdmN/hv6Rp94msPdS7T0jJcGILHXQpLvfDcux975mMvf6hVcVvxUW2hN60fBAn5aC3LLkvqhFA7AxZOauO7lrbN4qvr6fEPPfQQLl26hJtuugnnz5/HhQsXcPbsWR9vrcVb3vIWfOADH8BrX/tafO9734vyf/CDH8Ttt9+Oa9eudVovqrXxtHPpJnGzlfOe9/v9yHt+9epV9Pt9WGuxtbWF3d1dbG1t4cyZM957vrW1pZvFqeYiyRO/tbUFa62f+XFwcDB3T/wsBgKWaXCB11WhXXW8Mh39K20ZahcEtirCDImL4k34kMIqy+W3KdnP1aVNupo8YjqhvlXxpiLMf9CwinjDwmidDS+L5KmK8zZMSMvtgtiBScuM7Ju4TJ6flW/E+gv3m+RN770Iot5vOa8R4kx0P4Wd8PNgHnffFKF8E7VF7FFP7JnYnuH5mL3pwkz47KHwbhPvuKtbzlsfe9NZuEubeMyJ17zH0rKy8uEI9Y1sTmIF/soAACAASURBVP9v1urS037lyhUAwD333IObbroJ9913Hx5//PEozZe+9CW89KUvxWtf+1oAiID+O9/5Dj71qU/hV3/1V2f6nri2nvZV0XEPDHDvuVuDzj2WznvO19QOBoPkx6NSzVq5Z85B/OZm8aexiSd+nTWvgQCdHq86VnX1iCe7kDvjbTzuzgZIfEWYyZULll74nrvmdhqlKwFn0rXw9L668Mi7/og81aStjAnedx9PPhPvt+wF58eXRbaANEzcrC7OnnrgBTuI6wGU3uHKTeXI/YrxwYsteeBdu1pSncL7HdstmiqUUXijBY879aiT8kWPOsI9m7JN+Apuy9LWe9KRpAu3Jq8td+vXK9OBryEnXRutX2eeeBRHtVkLfxxc8Job2HLXeYzB7hLF2nULYEwtUhXPhe/yNdMTTzyBW2+91X+//fbb8dhjj+H+++/3YY8++iiMMXjlK1+JG264Ab/xG7+B8+fPAwB+67d+C+973/tw9erVmdZzbaCdv1iqp72Z6D1IG8ONRqNod24H503Xma9CG6mWS21AswnE93o9H64zRLqRetpVq6uuwb2Mqp0Kj9gGAa/JwR0zBPwMuEewnEsrgTm55lPgs5AOct0W3OHteXAXp9uTPnTKAjyxTwE+u8EcjS8h2yOqYWl5e9XFs7YhkO/B2EM2wjjStOAOfh/lt7IsnsYK9cpOgfcDDfGWcxS0wWJ8mDFh3KdsdzoNHr7VSZgB7DgMLETgbi3M2A03CDZ6GXBHCejkjHf6cBT5aA2JxN3kF1empdPki9cO8MVn+hOX1+/38Xd/93f4zGc+g/39ffzMz/wM/vEf/xF/+Zd/iec+97k4d+4cPvvZz05sv4nWBtq5FBbzot5zNy346aef9l5Gt3N7znu+aNJ+Ph6tIrxyiB+Px/434pZ9tF0TL2ndp8dzHRwc4NSpU8ddDdXaqqPfDV8LnAN3CGFZcBcAtNauMzUhuFM7XQA+vd+InlqCOY93bV63jp1COof4COjRAtzjMqrBndsk4uXSPqfPJb0XgNmiYF9cG5B4W8JnNAjAwRyhXNG7T9K6Lo7Avbi2IrgXdXDrv53dgOWmrElRtqX3YdI0lrY7HPg6m1Xe9WBfhvQMkNPHB7RMkNIZmLs8bPf2CNB7Mrh7TDckrWsfF5LsOA9fr6rz29EjwQuutmva7zpzEnedCTP2/ujfn/bXd955J971rnf5708++SRe97rXRfl/8id/EoPBAM973vMAAHfccQcuX76ML3zhC/j4xz+OT33qU+j3+7h69SoeeOABfOQjH5nktiq1VtA+b1Cflzd/mqPr+MZwzpPuvOcOOk6fPr2UXsRlq++qqMvnfpFh0/1OAGB3dzf6PblNFh3Ab25uimupllnzPKddPe2q5ZcAkhJg56A7gmq0AHeSKTvFHkIZVRDeENybAH7WXgNwp+1Zm5aDOb3OQHxMZBnIrgF3p4i3OXxnQJ7DOZBP0wbc2T2689mdPUuui+wmrnM2PrQZB3eg3BSP1JF6vaU8IuyT/xZdxz3qxT1GU+Z9SdXgHgM5D5POX09thng6ST1uMnrkW1tw94AeHefmH44A6Ca2FaG94XkMS7cE6vDd48yZMwCKHeRf8IIX4NOf/jQefvjhKM0rXvEKvPvd78b+/j76/T6+/OUv46d+6qdw/vx5/OEf/iEA4HOf+xze//73zwTYgTWDdqp187Q77zmf3j4ej73nXPKeO/hwYKJSqfLq9Xro9XrY2toCEA+KHRwcAEDkiV81iO9K0vR4XdOuOj519RvlkNoU3F02ArMOOiGE+TwEtCqn2M8Q3FulgxBXB+PsnqqmxXOwdddVEB8BPchnDq7zAE/BMbVH6pUD+CpP/MTgztIH5CPtT/PaMlUM4ynI58AdZJ1/0d7p2eoEystwQ8HdAtF57RFMkzxgdsn+AlVr12Nwj361DSFdmBrvms6mcN4G3MHKK7zmMdS7djA9Q6bJU2QHUMaFPPQul0Nd7x7/yCOP4OLFixgOh3jwwQdx9uxZXLp0CQBw8eJFPPvZz8ab3/xm3HHHHXjOc56D3//938d1112X1muG73QK7StYhrQxHPWeu92yp5m+25WWefBkVnVXiFsdVUH84eEhgPlB/Cye1Xl52vv9PnZ3d2dejkolqjNmj4iaGK8DdwmwaRjifByGkzB3TxmAbgPuaJiuEbjzOHJfbcA9AfCa6yrvOr2OKCsD1XwAgYM73ZguyY84TyOA5yBO70m4lwSuWXraNlL6sq1NLr214VGsAHdeprSGHRTuQb30IQ8ARMe+JQMCRbtYb5cMnEQAjnBd3pPz4NN9ACRwFyE9ySd43dnAga+rt06by0Y1hr8OcWB5XL/QPCHGluXx4+foYMh66d5778XXvva1KOzixYvR97e97W1429veVmnj3nvvnUn9gDWG9nlqVi+2dO35/v6+h3QA0ZTc3d3dxhvDcS0zVC+7Fnla+DLLWtvpPgxt+olCvLUWdGM7CvHj8XitB4SkPlqWuqtWUR09e5NMi28E7kI+DsNiPiAL0E3BvZVnHi1ttIF1em3S9m4E8SXhSNdOvvkqINrDbgNwZ8jEvzIKK+tAIR+kLFLJOo964oFHHuRbgj/f3T0Gd8hQLoB70YVkDbuzHXmFqWcecABdXIV60s3xDEwJuhzGndV0WjyFdNJqHnltkpbY4+MVkRXS1cnmcqSLyRr15JHwcQmy+y5ONsFzzRe1Jc25+Gq7Ed0qaK2gnQLovLzgXcnBOZ/e7sowxvizpo/be75o0kEH1SLKedUliB+NRuj3+zDG6BFz0AEs1aqIAzgBo9Zr0VGfj3pis/lQA+Rolg6YHv5FGxT2+XVDiOfQmr2OQTO65u0ZgTWDaAnga0Be9K4nQM8GEGJfLAN3Gt0E3Pn3KvAX2oiBPN/dvfhvPF29uIoh3OM2KZuieTGGQqDc2S7rkq5jD/X3MO4GThIYJxhObylqznTHeNgUpv11BOwM+k2AdN8F7tg2a9Np726TOGthx8KO82M6fFDKH/UWWYrLEuKWQev4TrBW0C5p1i+DbnCgaRnU80YhHQje862tLe89Hw6HGAwGS7tJ06wHT9bxR53TeDzGeDzGcDjEcDiMlk1sbm56aFQdjyjEHx4eYnd3F8YYjEYjjEYjDAaDqSB+mabHU7v6TKqOW+/+3/8vf33vXS/Gq+76sSmsCeDOPIcipM80H7tOpqg3APxKGw3BXSy7qqoNwb3KCL2/xrMJWFNSVyr9LoF3FbDTTwncs1PyEVNmMhgE9p3AtjhoQmBdssdB3tXN5Zem7ZftUkw/RyjDsrz0Xlxj2xJGozIQwJvTMalzUYSrP5v+7gYMpAGWZJZKuJC89lF4GGII3cbzgs64oMWQo+P8zAVXW9pEdJK/8c0WBhZcacjG+V7MxLXVE3sDfGl/MFHeidTxmvZl0NpC+3HDnAMk7jk/OjqKXsp3d3crd52eB/TqS/NyiT9b7nM8HvtnaHt7G7u7u9FzZ61Fv9/v5Mgy1XRy08ONMdje3vZhdMbNJBC/zH25zHVXLbcefvCXOrJUAdJNpsXn8gGCrZb5RDhHRdwU6cQ4CdwbQvkk18m987Iz11lwbgfoyRFwkse9qrxoSj4E2JZgHcQ2uXb5RS87/85tkzySrdw1eTbDWvUQ5+CVevaznnri8TdlHuvumYK7COjkEXC3FVsnIJ5652P45mvXCdwbOa9DZF+jaPYCfZrCXgF8kzw/n8DwDe5ITQx/QskygtLjTqffT6I7r9vFndeFvWf+y/euTWhJldPaQjsQgHTWnnbn4eTT2wH4defUe64vp6qm4qcC8JkZm5ub2N7exubmJnq9Hvb29rC1tYWdnR0A8KcHbG5u4ujoCNvb2362x3A49HaOc3q2To0uRAEdkCHebTZJN7ZbBa3KfaiWWFVvs43jGEiLkAchrAbAJZut84HEI7XJgZzCGo2rBPeqOAbutAFnAe5JvWtgnbdvC0Cf6JPWqXbAAAFG6b0CMWxzWLcI5QACuAMyyGdsRYMAmTjxGuHeW11LdaH9FPL4ENdsPiWBaUumz3NAZ5vTcfgOXn9hY7sKcI+3xTMllAMc6319DUhO9is28s70gIXpAdYamDGNc9bLMDfFfkn+d6tr2ldcs37xoy/R9Ei1q1evRi/S/Fi1aTQvT7iC0/GLrnemn/RUgLqZGXX2jTF+EAmIdzt3nl16ROAyPhNdP8vH9duogvjhcIh+v++fjVkNtnS9qR+1S9t0GZ8z1QrJPX9Vj2GTOMtesyUvbVNw7wr4jasXUjtZyEUNAANTgzuH5UUA9wpmD59zBvYscBOobeRlL9uEeXor7VaCu5A2V7fMtQNUGh5tTGcRQ7JvQxBADuE+pWXr29sAeuWU+OD1F73ymbwRXBsgBW8yBGBCmCvVP809FAMPY2c9avWQhh31RgcGCrjHUmgd3wvWCtq5pgFeDlDUe+6gZmtrC6PRCKdOnfIQtGya9Y9Cp9/nRdedj0YjjMfj6FQA50Hvso+4Lb7beQ4KnSd/Hf+ILorqPPEAcHBwsHSe+NFotLYb8KlWTAmk00sJwH3GFMCnAf6srahCGZu8TkKeLLijIq4BuCeDFkI9JgH3qKnrwL3uMzQ9by4eHoCKRbYBdg7crq5g9wsEqHXXoHlByibXQHjOJLiuBHeQego2ybUHZMvqL1wXj298j8nO89ZBLr9f1jG8j6gaxlHPPS0rOyWeLoEgAwvuZ5F43921TaE+enps2ERPhHrSdvSJA7kuPpfjnbzrc9qXQQrtNcDIved0fTAHKMmj5XaAnqUUevOa5aBAF7Y5WFHAcuvLF2XphASF1AtPfxO6qd3koidcTCPaX9Za7O3tYWdnRxx0mRTi57ER3f7+/tJutKlSJerMu04vOwb3xMuNGNxae+ZpfaugfsLr1rAeN2PjuiR90OBTXJJAwl2dWoM6/QSyQMwhu83a9jo7leBO4hBfU89zNOAglGss34BOAHoU/Zc/Mi68i4QVIDkveWYdu7fPwlmfR+EVU+Jhw7Fzxa2koO7arfjJGd/V8fR7Ujq1h5AWNKwHmHE6jR4IYarF1VpDO5e0MZzz8tCp7W28iquwO/o81v6vgyjk0ueMwpU7tu/KlSs4ffr0Qre5myq/uVn8GaGzT9ymdnQqvXpLj0/ub1DT6fSL5Inv9/sK7apjVle/Aw6CAohnATCTLwvpUlgNuFPAojAYlc2ujxvckSm78pqAa5u6uDQdr183xrJunQDcAaGNGsL6TMA9Y4OCNwP6ojlofmSu3U7q1BYqwN1Vr0TiZP05A3dkAD0H7lVAnwF3mi7MHHAS4NtQCyloW6Cc2m5hxny9Oy2xGtwd4C+F1NO+HnIvqw4sHGw4T6EDjS7Xnqtkrer0eGl2Bj8ZYNWeLwrxzqvrfluHh4cAEP2+FgEIu9Cs1nV3Ld7eVTMnDg8PMR6Pjw3i6SDhwcEBTp48OZdyVarZqgLOJY9uBOkQwgiYTT1VHvXALQ4gUDvCdWQHqd1pwZ236URT5XP1zIF72n3dAj0trwrUCeC6OgJxvLNFwDYL7u6eIxvsug7cQa5zAwO1tuM8fId41w/UO14N7hT8iegj5C/Zunc3Jb8JuEvpq8A9Kp+BNf/ufuYE6IusKcwXHveQl/aO/8yA+zL5241Z/PeurrVW0H54eIhnnnnGb97lpvDu7OzM7HgrPZJttZXbvd3tyk43iFsEUJ3ns9J0PfwieXXXWbmZExTi+UkC85iBc3BwoJ521TGrq2ecQjoIrDYBd1odDu5SWFtwF67bAHZiB3F9fLaWdmfqcafXpC6gdSNAmxtoEYG+Haib8tM2BXfYuI5AHoYlr7u0zj26gQp7VeDur3NxOYgvyqdHptG2jo+AqwF3gszhdip2hyfhtBUA10XNAT1M52f4LYI7vTtXVQ7h5XdDPeCuntSjTrzzbhf4BMGdxTpwXw7pmvYV1+bmJk6ePOk377p27Rp2dnb8Ociz0CqAyLIPDHRVdw7ow+EQh4eHfnMvfrzaovb9Iu10PhqNskA4q3ou+lKPWdRvkt9AFcS7PQwA+KMBu+ozXtd+v4/d3d1MapVqDuqM2Tn0SWFV4F4F6VJYC3DPQXxrcIcA1nMA96p7aAvu3hyrG4dtCeT5vbYEeFMF7tS+6EWW2qYOrt29IL6vaTzutG4uLRsQ8Lu010A8vffi0UrvOwH3st089hIvu7cBAaKjetO2BsmfB3QpPOQQ0vkUgrccsUc9DChkQJ1/N9R2XBbAwN0W9+53lV/c16O111pBu9vUy2mex6XNSssO1LPWpBDR5Hg1ukncIkPgIqpqarZbsuLaeTwea/t2oC42tuMQv7+/DwDJRoRdDLy4vHt7ezo9XrUaEiFdCpsnuIPYB4kHsUPCgZq8gAzWNC+9r5AtBXca1xbiaf624O7ui9SnLYQnfsvm4J6dKp+z4aBXhG1iowq0RXBuAO7S8xF9peUgLoPnd7MOIHnVSVu2AHcOyqE/QnNRHK4HemqlJbjT+ysrEHIC/oi6qLEAd8xdHtRjGwWMEwivA3f32StvcUmQQj3ta6hZA+8qQPWi78A+raTd25scr+YgXoFyelEg3NnZSfYEABCB/CK1+aJ77mcld8/b29t+qnzuNIFpIF43olMdv7r6fecgHeRFuQtwd5dNwJ3ap3UD8kCcy0tuNcrL45qmZQkTwK+65oMEFenENFLiTH0agTxiVeRxO577M8np1Hhx4KVsfwKxInhXDVI09ngjY5eVUebx07qFaf3F+x8QBhsouCP1qqN6vXqoAgF3f6sEqMmadD5I5AAYVjhTPZqFEDpUnEIvgHt87w7ZET1nEXhbt569Zr07BDAvy87Fh7qmgwFLRO3HXYO5a62gXdqIadnl7mFdwaGNqo5Xc2CxKMerrbvoenh3bKIxBqPRCIPBYKXXwy/rb7nJdPomEM/vv9/v49SpU3O7D5VqdpLguAmkS2FV4N4Q0puAu1gOMnlL6JPqNekAQQRgEnRWXVe1PTIAa8ktZyA3601HsN/IE5+xS8AdDkJrp8gj7gMGuwUfujxg+ZHaykK8AO6+TvS6Kr+QnkN9UscQlwd3B9eIyyHT49295jaTC+v7ySNiin6iR9VRTzxAd4BvuMYdAmi7XM6zbjLxMOR7BszF9erVa9zjfll8qad9zTQPL+8ieJLXURQYxuMxBoNB9ni1ST2A2rfzkQN2t/cEHXyZ93r4ZdU8zlPn4hBPZ08Mh0M/c6Ku3/b393VNu+qY1dVvh0PegoJ7VBbycN0K+qcAd16vidar83Jz6TJAH3VfDYw3BfeqAYEcuOcGD0qwDF55hGcFxIYIxfR6QnCPrkF+MhLEg+WRwB0BjEVwRxpHwN1F+WcmAm32+CEgOQf6AN40VUtwB7MH+Kn8CYhbRLMs5PXu9HNycHffXYfwv06LLoV21VJq1ueozwNOp6l/1fFq7jgu5z1fhqO55qVlHXCgAy/b29uVHl03lV4h/vhFZ08AeYh3v1H3N0GPfFOtjmrgeSbgjoYwT9K1geu69BEFTAHuVWV2Du6ZPDxvDs4p9jQBeOTThF3lBYjNQnYdWE8K7qiwSdpEtOMaJI4Tp5Aj2M6Ce1SdFNwLiC7bjhTNQZs+pxOBO8IU+iy4l/YcInOoD+2C0JYkrrBGv2d2mI++C+BuUO4qn7a2JeUsy5Fv66i1hnb1tB+/2sCUO6KvzfFqe3t7yQaEqqBlnYpNVeXRPTg4AIDIo7sK97wImvbvWg7iR6MRrLW4du0a3vnOd+LGG2/EzTffrP2mOj519dgloDwPcJfCGCxK6TjsTwXuDpAapOW2ZwbumDC/BPAVUN4oDfJxxkFfCVTe+94E3EGum4I7mB1us2YwgP5Y/KMk7MyeA3daJwfGErhTOKePKouDjY9nix43BuD+sQfSfDlwFwBc3JyOrtVn+Yr6kz5mMM5hHQ7Io7RSXgLuttwhvgfYcVU+/ytceK3j+8BauR2lNe2rANSrch9Uzns6GAywv7+Pq1ev4umnn8aVK1f87uLb29s4ffo0brzxRlx//fU4deoUdnd3F26jMtV85UBwd3cXJ0+exIkTJ7CxsYHRaIT9/X1Ya3F4eOjhcFp1DZOzOvJtljNxupDrN7ex3dbWFu6++2780z/9E97znvfgh3/4h/Erv/Ir+PKXv9zI3lve8hb8wA/8AF7ykpdk0/zO7/wOXvjCF+InfuIn8PWvf72T+1Ctokw3/wy1h3xY9EmuTVUYicuFGRpmyIdgN7HD8wv14ffCyzMV911lO3fN7bS6bpknajahLaQ4miYXl5SZ+TQlqjUpw7eTy0vComtng5fF85JrQ+xE14JtsSypbMOuUxtGrGNI5/8/xPuqTGtY/Q2JN8yeofmQy2eifL5+Qj5D74XnKzMZb9NEdTKRDeM/pT7gaWIb5LNngB6KTxfei+O7+Ddz9XrT/VtCrbWnfR4yxvjzjJdV8xgUoNPapePVKIwrkC++uoREt8RhErnnxUGgtRZ7e3swxmA4HKLf76PX6/mZGroe/vjlnp0TJ07gTW96E/7t3/4N73znO3HLLbfgr/7qrxqvb3/zm9+Mt7/97XjggQfE+C9+8Yv4/Oc/jy996Ut49NFH8du//dv45Cc/2eWtqFRMBu3WmbvvJI57m9t43BO77m9dW486yVfl/RbtIcRzb78jojove1WZTa/dbTfN08S7Pmlczdp27o035WfkcYeRveKW91MJek02fks87hDCqrzwzPMOKaj0YnNvvLDevd7jXnyPvfahr4vmj226NncW4nJps4d8VWvcQb3hfBM6C0S70SPEUc+6vNFcfTokeapslN97xQ7+xtrimDgb3fpCS9e0r5lW0UO96Mrt3r6/v195vJpK1YUcxG9tbc30mDJVdzo4OMCpU6dw88034+abb26c75WvfCW++c1vZuMff/xx/MIv/AKe9axn4cKFC/i93/u9DmqrWk119TegDtKlsBmAO58Iy9M1AndyW43AHTXxMSiJtrsEd6B9niZr1hvFTQLuaVx0NBwfFPAACnLNIJ3vYSDCLrEHISwL7qGZo3LEuhD7k4I7sZ9Mt0ewEzUliC3YeIwD+bXqoUxnJwb+eBo7XRuPsLxBiCMNlgF06ei3HLgjicuCO0kHUnvV4kmhfQXWtM9ro7i26Zser3b16lWcPn16JpvE6cCMqkrSMWXueR0OhwCQQPystSzT4+e1I/2szmn/4he/iDe+8Y3++3Oe8xz8y7/8C170ohd1XpZKVUgAZhHcSfpZgDsHGildI3BvAvaZ+tatgaf/354JuLPmbwvuTUCcg3QTOIeUPh/nNlszKM88b+J9hwTpkMEevB7l7UZ2EQN6Dsjpp5COr/9uBe7+nsreINcWiOtIBjQITiPAcgrYHNzjuhJo5uCebGongzsHaFrhHKBXgztv8SpwZ92K5dA6OlTWCtqPo4NXARrr2o16K+k096bHq63jD091fKo7pmxra0vc4XwwGHjIp+fD6wZps1W/35/J7vFuY0sq7UfV7FUB3TlIn8tUeZ4ODcG8a3CHYIt9rwL35P5qrv19tsjTxkveFtyz6VmfCJ8JuPs2hwDBSIEY9DID6U287BQHo7qlAN4e3MNtuVtIYTy1CYTp9w67Xebo3HfER8M1Avey7BTc4e+lavf4vDc93oguhFaDO8Q0Esgjm2cZZJZ0Xfo0Wito51oFoAbmex9Vx6vRY7jaeCWXtR+Wtd6q5qI7nNPZI3Q9vBu0Wrf9Fublad/f35+Jp/2uu+7CV7/6VZw/fx4A8B//8R944Qtf2Hk5qhVQV895FrBJWOfgjhCGBnYnAvMm4I6aeOF+JgH3xt53NEwnXYPlmxO4Q7LBwb1I40GTrm2vAvcma9whhFG7oGGkmaLs04A7eU4okNsSNHPT7/nzT8GdQLUHZNsO3CGtcffW2M7yBOzp8XMSfOc88F2kMYg7icP8MkjXtK+B5g1aywp2/Hg1d3xW1fFqqm6lHtzFEp05AsDDer/fx3A4xGAwWNj18Mv8LM3K037XXXfhHe94Bx544AE8+uijuO222zovQ6WKVAnYJKxTcG9jF3Le4wR7Op2b3oqUTsxTAd4TT69vG1a2bdPp8BSG68Igl+PXu4N4uKcF99z0eAhhiRefQKXPVg3uAN2cDlkAd2icDlYgkn90+Br2MmxScAdM+Z3XBeG+yaBDOo2dtuP0UA6WXvK4025IgH05XxXWQmsH7VTLCtRc096H8yDy888BeEDZ2NjAiRMnFgpEVKrjlJsqb4zB7u4ujDH+9zPNevhlBuwuxO//4OBgImi/cOECPve5z+F73/senv/85+Pd736375eLFy/i5S9/Oe6++27ccccdeNaznoWPfvSjnd2DatXU1e+xS8CeBbhX5J0puCPQQqtp7yxdawhHQ8DvAtylMNfWmCIsBVgHz+3A3TVzBtz5AAFFv6RsF5WpX2S7Om3YVZ7Uo8IurUbiqUc1mEvgTqflV4N7wHEpnsI0TYkJoLw6DVztM1Ae/1e2vSRaw/ckhfYZQ/uiDQw47yAH9Krj1fb29iIP4zJp0dq/qdYZ2rgWvf8cZPJN7ehSksPDQwDwv7FVmJ0yr8GFST3tf/qnf1qb5r3vfS/e+973TlItlWoCTQPYEMIagjuF0iq7dfam8sg7syweFXkaAXnTdPwaDQYF5gXuqA8jMC7BaC5tBJqV4E5ou9Fadwbe1KaYT0jDBwAqwB0RILNPWgaBcWfHOk89IIJ5FbhHO9H72oQCo+nwFtGU97r44J0Pdh3iQ7BB4RrkOgbwaijP5nNFun9LIJ0er1pK5cBU2r2dHmnV9Hi1WYPvsoK1an7q8sz3eanJenjqiZ8lAE9z1v1xazweL23dVapUk4I7s9EG3Dlw5sKa1KlqKnsluDt7Zbo6mJ85uJOmaJynqi/Y/SflVKQDjc+ElU3ogAAAIABJREFUubar87RnwB0m3iRNBPfclPmovkAMzAy8fbSUBgjH06VxUV2EOPkoN5IPht1TmdMW/SuDuWvGfHyU35aAbXhaCcx5PJJBgqI9ikpEIG3ko+McgIf2lnaPz3vq4a+RfIZ8y/E+rhvRrZlWxdPugODw8LD2eLVV8PCpuhF/Ltdp4GTevwFpPbxbknJ4eBgNpo3H46X4jc5yIzoO6cvQHqpVVlfPnwDTraCbpT9WcM9AdhNwl8KOBdxLCJ1oen3dYEAVcAvtVJeHgmidp712vXxLcE8gnQTVDBgk+VxI1TR8Hodgy5A4S++PQHPg2fieE9gGHQRoCduI6xDtDs+99x6hEUE1SguGhLvKy7DdxHPOATy25VvZFMsOjC3/X25NiINqUbV20E4hehk9vNLxaqPRCKPRyE+7rTpebRLpC/Pyy0HieDzGYDBAv9/H0dGRBy83pVs1H+U2taMDbnTTx3X2NC/b32jVCqozZu8CuqNXbwZvTW3UhE0N7i4bjRfawF8eJ7gLeSClawruBDIrp7ujHaT7PgDLQ8GXfyKKazxVvm6tuwDiPnFufTuLawXutK1Iu4ib1SXQH4KLLoinyxdNVQfuzgDdTK8ow6d2bQwBzEl7GlZfaXo7jakD99AK8GFZmC/70VgTHi3SRWHYYTne+deRTfRNHZjp2sxpBgaaHq82GAz8WvRZSafHL49yGwu6dnYDOxsbG37JhNt4cH9/f+od0NepL7u6V74eHiim1/P18G5ZyyR9siz/g6N1pQOsKtXxqTNqByFVTA7uLKwKtCGknzm4SxCeCUvKJU0R2ay4nhjc0RLwm4J7XbwA6RzsOaRziOeg3RW4i9BcAfDS+naamA4ASOAuDgLU5QWzU7av98CTtuK/EwCVG8rZCnDnYO7Bnd5HDszDs0V3jwfP5wc03GPZFNzbwHxV2BJJ17SvlxblRZAfr+Y+mx6vdnh4uFag1EbGGIzH4+OuxsxEAZ0+P3RjwRMnTngAv3btGra3t7G9ve3hyMHg4eEhTp486e3xHdDbwuKi/L7moa7v1RiDra0tvx7e/X0YjUYYDAZzXQ+f07wGAtZ5loFqxcTX4xaBHYM74rAqSAdqALojcIcQxsuldUm89hXgTgclWoN703QU8KcAd3ePWe96RXwW4rsEd/LoALJ9DvBJxjbwHR+V5vuSlsXhW7gf31/E+x21pes68qx1C+4lNpO68l3vTXlNgTpgMz0CriqM/oUQprznwkzRzr556/IuyavbOq5pX787FjRPL7KbBjsYDLC/v4+rV6/i6aefxpUrV9Dv92Gtxfb2Nk6fPo0bb7wR119/PU6dOhXt6C6VMUupJ1zWvNvFgdtgMMDe3h6uXr2K73//+7h27RqGwyF6vR5OnDiBG264ATfccANOnz6NEydOYGtrqzH4OI/v7u4uTp065Y/5G41G2Nvbw/7+PgaDgZ9ar+peHIaNMej1etje3saJEydw6tQp7OzswBiDw8ND7O3t4eDgAIeHhyvRL/z+l/1+VKuiqv/PtokzQrhB+rZcXhshzKcX7BkhDIbYqUnP7Url8zBedyOFcRvEhBTG32uMycTxumTSiXXOpDO5dFJ4pu2Sa9bePqwi3hh2DZZW+OT2/aeJ7Blq1+RsVcWB2SSfvEzJJinfwJRRPK3QBr65hTambcTSOjMhLe0CQ24h5DMmpJVsROnL+lObJpMmrRexzcPKgkxkMw5DFBba2PQM0GNhJJ3JhnX0b8YypM6T/OO6fPkybrvtNtxyyy340Ic+lMR/9rOfxZkzZ3Du3DmcO3cOf/AHf+Dj9vb28KY3vQk/8iM/gttvvx2PPfbYTO557TztvKNmvWOzW5/6zDPP+OntVcerqVRAGNwZDoeRF73X6/nZF9vb2zNf7+xg0dXJeeEHg4HfPG2Z1l0v0zTxnOjsCDdjwv1tof1CZ0cs630vy6Z8qlWXYZ9VaariMt5ol6YzjztiT3a2XEcnFp173H3SGruoKCsqA/m4idKV8DT19HjWrnUed9rewlRv70mfxNNe63GnbnQELzffzC2yHWUp65vzwFNPOOK60nwuUrjvdB146jWP6pfYyqcN689dlVycuwbkzedAbARveZGrKLvo2uBFF499I/doQdNXTXcPHnt5d3h4W5ElU77vIParhzy0ruSxsaTp1kwPPfQQLl26hJtuugnnz5/HhQsXcPbs2SjNvffei49//ONJ3ocffhgveMELcOnSJWxubmJvb28mdVw7aOfqyltadbwaAL+OeJL1qHVadk/4std/Wjno4jv/7+3t+XXOTY7ma1rWpOKbp0nnkG9ubnYO78sKnPNS1fnwBwcHAMIAovPad6F59Eu/35/pXh0q1XxVBdBl/CTgDqSQ3hjcpfpNAu6Qy8yCO8nEw+YG7lVxHLpRDeYJLEs2JIjnYA4Z4ilg8mUE/JPaz33yQQAJ7rODArSLKwAe7F6A2IYE22UbGFd+2S/uuLXwzDPg9nO/yXX0+yBdTPLG09qLOhRTyuHLyOZBKC87vb6sk7RhHdgUfQ78CbgDoMfLxSkQhRVT+iVIz0+Nj/Ivgbo8p/3KlSsAgHvuuQcAcN999+Hxxx/H/fffH6XLvUN/5jOfwd/+7d/695UzZ850VjeqtYd2oB3I0POWmx6v9v3vfx87OztL4YmUtO5Q3aUkQKebCzpAv3btGq6//vqZPDNdgVbVOeQAcHBwMNWGdsugRRxQ4P1ircXBwYHvm0VYD18l2qYHBwc4efLkMddIperqN9IEoBmU+PIrwD0H6QQ8qssVIL0W3CHbksqkt5e7v+zaeKTldgHuHuyqbNA2oE3YAMYLKkuhtM77noN4DtmVUE3avtLjXkJaFbgjU5Yvg4iDvAtsBO7EAL3HMr0R7HkI5s9dDuTrINzfTryLey4PaBqCvRTci+pbOC89QDz5CXhXgztQ412nXVD2Yw7SkViOu3Ap1OG7yxNPPIFbb73Vf3dT3Cm0G2PwhS98AS972cvwmte8Br/+67+OF73oRfjOd76Dfr+Pt73tbfja176Gn/u5n8NDDz00E4fD2kN71QurdLya24XbvfB2fbzaJFr1zdam0XEOOFBAl3b/r/KgLxpI1Yn+Jra2trC3t4etra1ONrRbN3U5EECX3ezu7vq/FQ7g+/1+tOSizd8x6Tz1rrW/v6+edtXxqzNmZ0AF5MGdp6PgTD2JdeCeK4N6htuCe5Svwn4E7gyGpUGAqP6I42fqSW+azgQorQV3es36R5rGXeddF69dWlQDfJXHnU2Zjx4d/1kD8BLIR2BO7Qj3ksA1a5tMepNLnwH5Wgi3JeyWNtLj3orraMM5S73yQDS93ueWdo8ndUHhcU/B3eWQvetxd3HIp92ZTqv3d+WazYa0y4LtbT3tf/1v/x/++t+emri8H//xH8e3v/1tbG1t4cMf/jAeeughfPKTn0S/38c3vvENvO9978NrX/taXLx4EX/+53+OBx54YOKyclo7aJfgiHoJ645Xm2Ttrnqqq7UK7SPt/u+eHzd1Obf7/6qKT9mWdj930+nXpU2OW1Xnw+fWw8+7b+igRb/fV0+7anXUBqod8DmwCAZC3LTgzqGyFtyRyZex7y858FNTHO4R3/PMwR0NbOTStQV3QIT4ymtHm9I1HQhAA5iWwd0YekSZBOdxcCwO/QTWefk+Kf2eA30b7itJD1I/kHsDKQ+oA3kO7kX3GBncia10TbqDZhab2z3euk3mcjCe30Geps1CuutPVHvSi1uiWB+AfhV19w89G3f/0LP99/f+P//sr++88068613v8t+ffPJJvO51r4vynz592l+/9a1vxe/+7u9iMBjg5ptvxo/+6I/i9a9/PQDgwoUL+MhHPqLQ3oX4GdZHR0d45plnYK1tdLzaImrW0LsKUN2l6PFbbj033ZRt2Z6feWiRNrTTPgni6+Hp4JNbD08HLue9xOfg4AAnTpyYa5kqVaqu/mZIUO3CCVS5MAq7loVNCu6+jBpwB9KwynyIaaAV8PN8mB7IKTjO1EYbcOf3jwCtFGArvev0WgDcOg98DcBnp8cnIJ8physqFxUgTsEdpI5omF9oI5Y/mdIegXuwI4F7UTUK4UjWsP//7J13nFTV2YCfO312l13KUl1AmiIKihVsiGLvxkT009hDjIoaNZoYNZqiiSZiF9Go2GuiqChYMSgICCpVaUsVtrB9+r3fHzP37rl37p25Mzvb2Hl/P5gzp7znPefcmZ3nvKfE8zT3g7jTHK1WM+AHdQuAvWXxCC0R4T6ho3kOQviWEfQlftNLisHrjtB1nUFyaKe6B33evHkMGjSIuXPncuedd+ry7Nixgz59+iBJErNmzWLMmDF4vV4ARowYwcKFCznkkEN47733mDRpUu6ME6TLQXswGKShoUHn5fN6vdoVSq0heejtvJLugEGHw0FBQUEe0DMQuwfaiXlyJbn+HLbG57o19snb1SneDw/6sQmFQhrkO51OZFnWYD+XdorS1NSUh/a87EZiBtWGdDPI1coY4rIB9yQQE+tNoyMtuOeynGgrJsBMijSbQJ4THS0Bd6GNYtvtTFiYbi0Q4pPeC7Yax0US7m63A/JWHn3FxHYQ+ijR32YTFmof6N6LIC9gqG2QN5ZXkvMCuuXqiTp0cK0r09zZzeCu1pFAaMPkinFiQEKdAFBEbWhL5RNtF2FcX6dqRTLkW8G/+IiIeYyefbE3Orzk+HfStGnTmDJlCpFIhKlTp1JaWsr06dMBmDJlCm+88QaPP/44LpeLMWPG8M9//lMre//99/PLX/6SYDDIpEmTmDx5ck5tU6XLQbvxvvOGhoZ2WQKaS8l72nMjVoCuQorxgMFgMEgsFss5uHQ1SXWgXTAYBND2xXfEpfQdzZ5cSqqxkWWZUCikfQZyOTb55fF56ViSq8+4Tag2g1wjzLUE3O0ulTcDfbsAnm05HbyiL6NbHm6WZgHklvCfTocdcFeLtyO42301gHrWr3bAHcxhXYTfpH3rWMC2UZfwyKhvUq1cMNNlGVZtEcKJOnSH9qkgrAh72sXnTaeL5naqkySI4G787Ij9KIJ9PCQpCRBP2gcvgDvNJ9Ob7mm3hHtxsX3Hllz/9JowYQKrVq3SxU2ZMkULX3311Vx99dWmZffaa69Wu5tdlC5HG+0B6F0FerOV1uwfK90ioKuQngrQ89I2YrbnurGxEUVRNIDPH2jXPmIcm6amJi1s3A+fqxsD8svj87J7iU2obitwx6KOdHqtbMumXDrg1+wnRZoZnAtpKeE8VZoB3EXJFawn9ZNYRwbgbjYGpmNi/SolXpM87mbjZ9vTnmifGDaCPOhhWx2zJHhOo8sI65ouFcoNabbDoJtgMO6PRx/f7FlX85C05L4Z3BPpCF2BvhssAV3ct24G6IqwhkDSrGzWKU7kGKA/Lx1TuiS0G993dqDeHdrQmqIoCuFwWOdFVxQl6QT3jujF7YzSGqefq1cm5g+0y1zU74bW6Bt1kkutR/2MGW8MsLsf3vjs5KE9Lx1CcvXRsYRqsaI2BPcksBODZnoFO5P2pZvAY7bgritHasg1hXNSpJmBb6o0K4jPIayb7nfPxBaToVTb1FLPuu55swnsVl7sdLBu5XVPgm8hrOqyAnddfkPeLMJx+BV0q3BsqF87RV5olzm4CyCeyoNuF9Cl5pLNj0V8XKz2zIsef3E5fYeXHN7T3lmky0G7UdoCeDs7VHcm+8VDBlW4U720eUDv/NKRDrRrLemId7/bEeOhdmZnFYjjY6eN+Xva89IxJEefR8v96mYQLr5tRXDPGWznUlcClOwAstavJoBvC9xJkWYD3JPakKtwBrZYvhqGO+WrxfhkugRfrBvhedDAV2gjaPCqhdUxTAnfhrAdcMcirAN6dGENcg3xZuF4lwljplicPG8C7kkDopln8nmlGa1TiQj9og7zk+fj78Xr5jqDdMKfSS2WLg/tbSGdCXrbQ7LpH0VRMJ7iHo1GgWYw8Hq9uN1uwuEwxcXFrWF6XtpRMj3QTn3OcgnEnRWwcyHp2p7urAJ1lUSq8QkEAvTu3bstmpOXvLSBWABrKgg3A8p2B3dM4rLVZYReC1i1BORUaWZ9ZujLtFCfQbhVwD3R13bBPenZsEvuYhc1e22zA/YENKs6dICbiLfyZhuB2wjftvfMm+mxyqd6oYU4s7oS4fg+9tQQHy9jB9yFx04bgoRNqiZJiNcmPuJ1Je1XF5a8G/zp2rNtupdd54nvJNIFf3t1eWjfHYB6d2hDKhF/8BsBXYUyr9dLQUFBkgc9HA53WajqapIOEkUw7Eqw3RHaapxg2bFjB59++ilz3n+fDeXlvD1rFm63O2l8gsFgfnl8XnYz2R3A3URviyYB0oE7QlsRypM5PBspydgnHQbc0djR+nA6oS9M+1R4n9Gr8LuyJeAO9iE7lZddHH+jzowmAMx0CJBuUj7eLWJ5EvEquDfrij+Oot5EXszAXTUvAdJJy9sNIJ4C0LWl+EZAF7z44inxVkvl9ZMXeemI0uWgvT1+vHZ2qG5L+42ArkI6pAd0M+nsfd/a0hGArjXE7EA78dRz9RC1jnqgXUezp6XS1NTE/Pnz+XjuXD6aPZvyrVsJRaP0LC7mqWefpVu3btr4KIpCZWUlv/3tb+nVqxd9+/bdbZ/TvHQWydWzlwJOswJ3NVsrgrvRPrO4pHIWujIGd0zqMvRBNvCs6bHQ2yHAXaxftE2s0zAkutdsgV0Ed+MQpgJ0Axhb9RFKsy47sJ7N8ngjuCOEFdDvNyeF7oTdIgDr7GuGeDUsQrbY1mRwF8ur0tzhSSCeBtAt4xFWBYgPSEpwp3NI59wB2SLpgk3Wy+4AdZ21DSpIqT/W6+rqqKmpoa6uTrsT2ufzUVJSQo8ePejWrRsFBQV4PJ78qe55yUjU/dZutxun04nf78fhcBCNRmlsbKSpqUm7vqy9P0vtXb9dSQXSsViMJUuWcN9993H80UczZNAgbr30UlY/9RT7btpEH4+HiUceyaKlS5k0aVLS+BQUFHDCCSewbt06brnlFoYOHcqVV17Jjz/+aNu+efPmsc8++zBixAgefvjhpPRAIMDFF1/M2LFjmTBhAm+//XbWfZGXvNgTSR+WTOIA/a9myZBmEpeqjGQSl0pPUr509hnrN7MpjT1m/SBZhJNst6oznZ40eo11SBmG7bYnZViysM2kzqRX9OVy8pqiPjWPGJ8urJWxCkv6cCp9WrlUYYMuQ12SRRskY5nEq2S0T6tKLN/cb2p2bVwS3vlmfWq8mAd9mtYtgg2Jduh1SRZ16O3V5dPamKN/rSzqQcXZ/uuM0uU87UbJH0SXXnJhv3homLjMXf3gOBwOfD6fdkhcZ5DOPq5dWXJ1oF1n8AC3lY3r16/ns88+48NZs5j/1Vd0czjYMxJhWCTCsYCnoYHvJImPfT5uu+MOfn3VVZZ2FRYWctFFF7FixQruvfdeiouL+eijj3C73bbtue6665g+fTqDBw/mxBNP5Pzzz6e0tFRLf+655ygsLGTp0qWUl5dz7LHHcsYZZ3T48cxLO0iuHgmdl1nQ3SKPu1BWV0aoIBOPu868FLZocWb1i3HGdlvYY7XywKoNou3GPjTaa7X83FiNMTKVXl1YNNUij7Fu06amyJNkopRIs3S1WytQ22XD467uv9b2YVt53BHKosZjHtYmAVJ4yJMOqDPqS3wo7XrcrbzlNvPp7mPX7RsHxaTdph53BI+4cal9whad91uI1/Ro9aN9LzWPsrhs3+RkepN44152O4fcdRjpgn+ruzy07w7S0eBRhCAR0sXrufx+vwZEgUAARVE0iMpLXDrSmLantDZ0ZnOgXVcXRVGorq5mzpw5fPzhh3z80Uc0NTQwzOFgUFMTV0gSxYK3IagovO3zUV9aygevvMJ+++1nqVfs32AwSEFBAaNGjWLUqFG27autrQXg6KOPBuCEE05g4cKFnHrqqVqekpIS6uvriUQiVFdXU1BQkB/bvFhIjp4LW/As5m8JuKeB3pTgbgKEWYN7Kkg3i7MJ30mTHNgvm24CgGT1pmMitjUtkIt1G+vFxD6rPGIbxSGyB+F6vfbKNgO70E4juGMoq0Kv8XkSIVYH+zSHdW3FHLZTgbs4iJpuMclgp05HKohvBm19Gqb5ksA9kS8Z3AXRDbnVQXH6a+B0+lsE7nEDJMVoVMeUrvjnustBe3vc097RoDqXIi5xNwK6CjrqcvbO4kHvCJKHh9YROxMAdg60U//l+nPdkb8ngsEgCxcu5OO5c5n7/vusLy9nqN/PwIYGzgJ6k3huDZ/zTYrCLJ+P0372M+69//6MDpbL9p72RYsWMXLkSO39qFGjWLBggQ7azz//fGbNmkVpaSnRaJSvvvoq43rykpfMJEN4hhyAO83pGXvcjXFtCe4I+sU2IEAi+namK6ubxEBvo669hn43rmAwhXJDe9J69w3wbAr+YrvEPCYGGB+DdDBu2ictAHdM9KuAawXYJp7otHvb7YC7qffdWMYA54gwa7Qt0QdIiUdG6DtFuLvdNrir5pkfMieWR7AMxeKedoO3nGzAPW6NYENeOqJ0OWg3yu4A1K3dBvFEZxHQVUhvKaBLkoQsy61qe17yko1YHWgXi8UIBoPaJEAkEsnpgXbtfS2doihs2LCBxYsXs+jLL5nzwWy2bNtOWVERg4JBDpFlzgGcjY3CjyO9yIrCfJeLpV4vj82YwSmnnJKxrYFAgMLCwoxstyuPPPIILpeL7du38/3333PqqadSXl6en1zMSytLW4O7oUy7LZU3AWW7MG8E6lTtTOlFFyHexEbb4G4H0FOErYDbCOWmQC/mAXMIN7TH5sFzzSbZAXeawTaVp91quTwGHSTGxdJ7TQq9NsBdB8RoQJwS4u143xMdZ3pquyW4i2nqY2Vx+JzOi64OuR1wV4cjPbiDkhgScfKgE4ijk9iZQ+mS0N7WINeaUNpaosKJCucAu3bt0gDd5XLh8Xg65Mnbeclc1M9DfixTi3pgmsvlwuv1aofXqfvhxS0gdm436ChSU1PDkiVLWPz11yz8/DOWfPsdbkWhNwo/NAXwSxIXShKDA4F4gTTtqlEUZvn99Bs1iq9eeIH+/ftnZVe2nvZDDjmEm2++WXu/YsUKTjrpJF2eefPmcfnll1NQUMBhhx3GgAED+OGHH3Qe+rzkJS65+hyngMsOC+6pIN0szqz+VHEGSLMD7qng2k5ZhPwtAXer8cwY4jFJs4oXwmqfpfSmi+baAHitTmtwR2qGvNSedhPYRsxv6H8dFCfstoR1hDw2wF3MnwTx+jLiMnTLNCs4t0xTm2b8nArjpD1+BnA3AH18iNKBe0KHFbgnXpvfY0jrBNI5fl7lVLoktIuyO3lis937KwK6+CouAwbo3r173guVl7TSGQ5ny5Wonniv16stpc/mQLu2lEgkwvLly1m8eDEL581j8ddf81NlJXsVFDAiEODQWJSLJIlZssw7ssKBTieTFAW3zTFdrijM9Xr57U03cd0NN2TUbqs97ZlKSUkJEAfzQYMGMXfuXO68805dnuOOO45Zs2Zx/PHHs3HjRqqrq/PAnpdWFivQM6S3J7ib6m4DcDerW8IaqFsC7sb82YJ7zrzvWZbPBMpt5xXrsX6NN90C2I3edd3eayxgWoR1ox4swpnAupltwt80U70mz2bW4C5AtDgGJIO2OMFgda0bCEObDbiLS/5NJgI6g3SV35midHloB1od2tti+bpdMXrQ1aW+4p3VZh70QCDQJT8gecmLXcnFgXa5nvBQFIXy8nIWLVrEssWL+fqLL1ixbh0DvF72kmMMCwa5QZIYBDibGgHYAtwiKzQp8H+SxOB449LWFUrAekX37rzzyiuMHTu2xfZHo9GMTowXZdq0aUyZMoVIJMLUqVMpLS1l+vTpAEyZMoXJkyezcuVKDj74YHr37s2DDz7YYnvzsptKrj6SSbBlBlXtDO6WMG9mY47BPcnjbswH1u01aWdG4E4GeXMM7mqzsgb/TAGeNFBu0G2RJwleTcGdNJCtQqoazhG46yDYqBNhPsjsGdcvITdbNp8a3JvNIQHVOnBPvFcEU5P2qgvbBLTRVZLvXRdPtbcGd5KWxCeDO/q0vHRI6fLQ3hYg2lbefOMPfkVRkrznKqCrS3x9Pl+7n4i9O6126AwiTtyEw+EutcWhLVcBZHKgXS6W0suyzMaNG1myZAlzPvyQXdu28c2336JEo4x0uxjR2MQ5KPxOkigIBlQjdTqejcV4R1YY63QyCWx717cqCu/4fBx32mm8M20aRUVFLWqLKi0ZrwkTJrBq1Spd3JQpU7RwSUlJHtTzYlNy9J1h6iVNB+7o48AAipiUESEELAE7E3C3tNHElpx63K3anitwpzk9K+98mjoz9Zinssnu8vi0AG+ozBLcrcoL4C6UV8zsEPvQrM9sQbyhrXbAPU65zXrEz7DZCgFVD5KJXoNN6cAdAYbV1QYYzTBMDGAYXkA8HV53zJxCMriL5ZLAPblcMrjry3UK6SRm5lK6JLSLkLg7AWM0GtVdtSYuz80FoHfGZc+tPb4d/dlRDxAUV1Y0NDRoe68VRdGWcgM5P1CtpdLR+9eupDvQDtDgPV2bY7EY5eXlrF69mtWrV7PymyWsWrmSHzaWE4pG8QBHuFwcpshMlqT4qe7RSOLQFvNx3SLL/EkhY++6rCh85XSyyOPhwcce4+yzz7bfKSaiKEqH2UaQl7yIYoJWWaRZwZpdKLaCV9BBrxE2U+rKJbgLtrTU424LnhP1Ge3KCNxTwHBbgrupjTby0VylJcCnAW/d2OayvC24NonThVV9COE0uo2QbtSXBOSCTqE+CeNjnazDFNx1MBzPp/Paq32K2l2CTguQbn42E7GW5SA7j7tQzvLbrGOJlD+IrmtKZ1ser3rsRC86xJewu1wu3G53zj3oHQXiOpJ0xD5+7AABAAAgAElEQVRRJ22Mhwiqy7IlSaKgoEDbgx0Oh5EkiVgsRiAQ0B2oJu7Fbu+2tnf9VpLtRJbxQDtxsg2gqakJgK1bt/LDDz+wevVqVi39hlUrV7J202Z6+rwML/QxVJIZ45YYHI2xFYVSSeIGh8RICZDswW+23vU6JX7YXPfhw5n/0ksMHDgw435IJZ1xkjAvu6dI6g/elHnSp2k/ntOBlykUg+4HOiSDYocAd7M4M5sNcSLQJBFTGng2s6sl4G5MlxLx6WA9Z0vlRaKzU94wHpaed5M0W+COdZqENnaSmcddbY9hCbkOnDUoxQDu6PSnBXdM4iyXz4v6DWEhQr9UXdRnH9zB6FXX69F72C084Ain95uAu8EXbwHuhjTU0+Obv5uk5I7ouNJJzMyldHlo7+g/Cs0AXZZlDahUQK+vr6eoqEjz5HUm2Z1WO7SlGD3o4rOhwmBBQYEOuqPRqKknU43z+/2WXmAR/POSO4nFYmzcuDHuNV+5kuVLFvPj6tWs3byFnn4vwwt8DHfIjHE5OMfvYdg+/Sl0xserISozdcNOltYH+D+ngzOdDpx2l7TLMncqmXvXAVYpCh94PFx97bXcfMstOfveMdvik3/e8rK7SDMfWAAxpIBi9JDZGuBuzKezU2hFa4B7SvC26JucgLuxXVZ9bhC74J7UvjRhrZ0ZlLG9rD1dWhZQT7Ku5hPmTYDfEqoT9egg3gzWxbABMHV6haSkiQAByHWwL9piDeAtAXfVtGZbBOhOpGtPjQ7c1a5MDe7Ne+WTwT1eZdympEPtEDzy+Z/jHVa6PLSr0po/Du1CqQjoKoiZAboZOLX2D9s8WLevGA8QNJu88fv9OfGKi15gj8ejTQ4Y92Kry+jzUJVaYrEY27ZtY/PmzWzevJny8nI2r1vLxnXrWLnmB+rq6yktKmR4oY9hksxBLonz/B6GjRqgwXnSH1EFnt1Rw6PbaxjpcPC4y0mfDMYhW+96RFH4yONhS3ExLz3zDEcddZTtOrOR/LOVl91LpMT/8R/HSsZL5ckxuGPIa6Enlce2JeCODb1ZgXkm4J4B2IseW6PuVGEEnWkh3G6+NEBt1qdpPecW+S3gPN3yeUkAaEWX3wrcSQZiU1hHECNQW+i1zJ8M4EZwb77LPD24x/Oht1F8L/ZLUt5mvZpvXLBBO+VdBGwDuIP14XTxCQGz0+jR7O9Uh9B1wd8HXR7a2+tHoXEZcywWQ1GUpBPc7UJYHqp3H1H3oYfDYd1z0h4HCKpQ7vF4NNvUZzaQuLM73YnoHU1ybWM4HGbLli1s2rSJzZs3s2lTOZvXrmXTxg1s2rKVn6qq6VlYwKCSQsr8Hso8Dlb+VMXyqnpGFfq4Y69+jCjwNis0/sFH/35dIMy1GyqoDoa53uFgfAb7ulriXf9JUXjb52PcccfxykMPUVhYaLteuyJOnnbG77Py8nL69OmD3+9n165dbN++nSFDhmR113xeOpJIengzSbaXphiS2hvcRZPaEtzJTG/W4I65PRmDu5iu7/bWWSqfbRlD+1N643ME5yIomy6fV0GSZg+xtiwec8BO2u+u6kIIW8Rp9qj9YaJfiNbVlwLctUE3Xeqv19nsNU+hk+Q6EghuDu6I3nzhuyMTcE8YmXxfe6JempfLdwbpBD8300okEmHHjh2UlZXZyt8lod3MS92annb15Gh1z7C6bzVbQN8dpbV+oHf0yQzxbm/jGQXqdVdmV/C1pL6WiOiFF09EVycY7B6m1l6Syec8HA5TVVVFRUUFlZWVVFZWsnz5crZs2gSREJvLyynfspXqunr6FRcxsLiQMp+bgR6JQwu8nNPdy6CyoQwo2AdPwmP++bZqrl+whkgkwn2DezOxe4HenhTdFpVl/ripkg+rGznR5eQilxN/G3jXt8sy3zkcrPT5uG/aNCZPnkwkEiEWi9muOxsJhUJ4vd70GTuAqJNqF1xwAQ888ACHHnoop59+Olu3buW0007jr3/9K8XFxe1tZl6yFcnwmipPqjQT2G4bcCdLwDboMcJw1uBupTdF21sNzEmh32a6HYi3DeFkCfu5iMsCzq3ytza4Y4xDrwuDzUZwTqoPvW4Lj3vyafGGOkXvfIp97Npjpb7TwFx9H39+RP+6sXyqpfLG/pYSsK/bAy+033jNXKeQTnoQ3YQJE5g1axZer5f99tsPr9fLhRdeyK233pq2bJeEdqPkCuzMTupWAUxNM9tnnAtpi7vgWxOsu4KIkCs+IyoIO51ODdBra2spKCholTMKcnk4oephF5fRR6NRFEWhsbGxQ3nhA4EA27Zto6qqitraWqqqquIwvnMnlTu2U7lzJ1WVlVRWVVG5q4bGYIie3QooLSqgIRBg564G3E6Jy/YuY0RxAYP6+SgbNpJ+fg+uNCeeb20McsUXK1hZXc9V/bvzy9J+eJz2++OjXY3cuamK7orCfS4nQzPoy0y86zWyzEpgPQq1Dif1sRhBoHdxMZ9/+ilDhw61XW9LJRAIdBoPtfpsRyIRRowYwUsvvcS4ceO4//77Of7446mpqclDe14SUKCCnB7cVZBKOr1ZB+g0l8sI3BPhnAG2oVFZ67WhQySyVgHvFH2XLj2pb03qyRjcDapzCu6q7lRxFiCeKcxbwL22390WuKu2GQHaLC7RGEv7Em01gHu6+9itl8qLOoVn2wD1kvYciDBOs37UZerNcaJHXZ+uqhVQPiW4p07XX0knHrpHXlpR1N8Dzz77LGeffTZ///vfGT9+fB7aW1OMACYCugoqKqAD1NXVaeG8dA2x8qCLS9zVFRbtIeFwmLq6Om2iIBdeeLfbjcPhIBgM4vP5krzw4on0qURRFAKBAA0NDVRUVADQ2NhIQ0MDTU1NunBDQwON9XU0NdTT2FAfj29spLa2li3bthOLRGgKhYlEY5QWF1Ja5Ke00Edvv5tSr5NSr5MhhV5Ke3opLetFacEASgu9dPe5WV/dwOX/XcSGmgamjBrItaMGUeyx/7UZjsrc+PUa3tm4g0k9ivjXqDJ6Z1C+OhLlmvUVrG4McqnDwckOCUeOvOtBWWYV8KOiUO100iDLBBWFQQ4H+0oO1skytU4nd99+O9ded51uAqm1ViaJejsjtA8fPpwFCxbw73//m7vuuguA6upqfD5fe5qXlxZLrp51MyC1ADoxvUOCewv1YkOHHZtaCt4p0zEAliE9pfe9JeAugGkmZZImVqzhuVXjLDztSXCfFtxTQXpzc/XALYioUyR3sZxVfSnAHRXdUy6BR7CnGcZRwdjwObAEdxDSRd1WYA7J978bwF33v5QwQW1Xy34HtqV0Vn9fSUkJ69ev57nnnuPBBx9EkiTtxqB0kod2SOtFtvKQQjKgm3nQZVlu9eXCndnT3plF7ROz50M8o8Dr9VJYWEhHOLht7dq1PP3Uk7z4wouEI2Gi0RiRaJRYTMblcuJyOnG7XbgTkwvxawRdiXi3Ls7pcFLf2ERjQz2DBpahyArRRD8oikws1rwnP/4v3k8xOZaY1Igl+k4mGosSCkVwSgpN4Shet4siv49Cn4cin4dCr5sin5sij4sCj5OixL9Ct4P+XhdFXjcFRS5qHCEeWPg9lfUBztl3ENeNG8GgkgK6eexvMahsCnLOy/P5YuNOfja0H8+cNY6+/syWaj+zZgv3LNtAf7eTZ0f0Y3RhZuD2yLZdPLOjlgMdDma4nPRogXe9TJZZC6yRZX5yOGhQFBoVhT6SxCiXk+NkmRFOB4OBCuBRrw/f4MF8OXMme+21V0Z250o6I7Tfc8893HTTTRx77LEcccQRVFZWMmLEiFbZ/5+XzihpYFv1qhkhrK3A3ZivNcHdro5WB3dI6luzSQUrCG81cBftsFlGMzcduJNdnCV4m8Rh0GXIqwPJdOCuwbYxzgDZdicKDOWS9qDbAvcEupsugce8DYk08S+59hQqeo96/DG3Avc4mJt73FXLUp8On/L0+M4inZTab7/9di677DKOPPJIxowZw7p16xgxYoStsl0S2q32tEMzoBsPiYNkD6ldAGtvSOvo0toTArnWLZ6mHovFqKmp0V211hHPKIjFYsyePZtHH5rG8uXfc/np41j07+sY3K+nlkdRFKIxmUg0pr2KYTGusqaRPz01m+9/3Eq/Xt34/c8OZ88+3XE6JRwOB06HhDPx6nI6tLD4Go+X2FpVz81Pfcg3P27j6L0GcMepYzl4SG+cGa5AKK+q54rn5rFw3Q7O2KeM2yeMZEiPbhnpCEajXPveN/x35VaO6t+TT045hOElma2QWVRRyzVfrqYmEOIPe/Tg1J5FGT0HyxuD3LCxkmAkyu8liQMz3Lf1TDTK2wp4gB6SxNuSRJ0s002SGOlycrIss7dDYqjkwKfa5XQiKwofIPGSy8X1N97IdTfcYLk9I+9pN5du3brx+uuvA9DQ0IDf7+eVV15pZ6vy0rFEgG3Ng5sM7nFWM0CLJRSTG3BvDei2rQPruFYFd7PxEKtqD3AnQ8A3gnkm6SniwADxwrNmFWcFuSY6bYO7bsm8MU6EbFWMkN4cbQ7uaow51Ju2iWZdRoC27AuTtOYD5eJpEuJyfStwp7m8AdxR0w2Qr/P0J8qbH1CntrnjSwf5eZ2xHH/88Rx//PHa+2HDhvHmm2/aKtsloV0VFdBlWSYYDBIIBLQ9xqqHNJdLmDvCtXJdTVra38ar1lSPsbrEW5IkioqKOsSebTOprKzk2WefYcYTj9OnRwFXn30Y5951Jj6vOymvJEm4XU7cLut99N+t3cpvp73F1ys3MX6fgfznjskcM2bPrNr+3YYdXP3Iuyxbt53T9t+TR39/Fvvu0TN9QYNs2dXA5c/O46u1P3HayD1YOGUSw3pmBuuyLHPnp8t5avEGhpcU8OZx+3NQ75K05cSfBFXBMFd+sZLFFTVc0rc7VwzpTYHL/vdGWJa5eUMF82qbOMvp5DynA0+aft0hyyxVYLWisEGCbbJCjDiwD3c6Ga0o7AWMcDkpFgDdKDsVhUe8PmJlZbwzYwYjRowgEolok1Ht8WwHAoFOt6Xo2muv5aHEyfqTJ09m7dq1/O1vf+Occ85pb9Py0iLJ1fNvAtBGeFTTpcT+UzuwbQruifraDNzRx2GSP6WONHEtBncMfYQBwlLAvF1wxwyYU5SxhHC7+XIM7mADyDGUSQHaSXUKIGwAd523Oy24q8MjArFNgNdxvD4tbqJNcBf7SgBoVW/y9XAY9DY/l3ovudpVNsE9Cbb1p85LkpoiCelofS2p9mq6aG634asEyeQ1XVprSic9iO7mm2/m9ttvp7i4mPPOO49ly5bxz3/+k9NOOy1t2S4J7eFwmIaGBqLRqHbStSRJ2jVaud5j3BFhLlPpCpMCKqAbIV28l1y8ai0SiRAIBHC5Ot7HaPHixUx//BFmzXqPM48ezat3TebgfQZlre+tz77lT0/OZsO2Ss4/ZgyPPfQr9i4rzUrXvO83csP0D1mzpYILx+/FzIuOYM/SzA/p2rqrkSuem8f8H7dzyt57sOBXkxjeKzNYB3hi0Y/c8/lqilwOnjhiJMcN6JXRZ1aWZW5fspYX125nfHEBs/bZgz1MJkVSydtV9dyzuZoBwIMuJ2VC/bIsUw4sUxR+UGC700GdJFEfixFTFPp73GwLRZAUOMXh4AyHRG/U753U7VAUhQ+ReNHt4brf/papN9yAy+XSbfcIhULx1ROJz0BrncFg/H7pbJ72UCjEsmXL6NWrFy+++CL9+vXjhRde4IwzzshDe2eXnDG7CQwnVWQBahmDuxjfFuBuiLML2m0G7lZ9RHKcFrQokwrCTccvTRkrL3tbg7sR0o1L5E3TDf1j6gU3vqJLswZ3dYDMoFnSJdkGeJ0evR1kBO7JZUU4V09rV+cJdH2lqWt+XlLtO08J7mofqvkFGNfd5Q6Ip8MnHUKnLfNHs0nXd5LFa7q0vCTJnDlzuO+++/jggw+QJIlPP/2UCy64IA/tVuJ0OvH7/Rqg19fX4/F4cLsz+6GdibT2tXJ5yUzMtkGokzjGZe6dZcyCwSBvvPEGTzz6EJU7dzDlrMO475VbKO1elJW+WCzGvTM/4sn/fkljIMT1Z43j16ccQmmGy8VV+e+Xq/jDMx+zpbKWqybuy3u/OY6+xZnr2l4bh/UvftjOicP78+WVx7FXFtA/a81Wbv7gWwLhKHeOHcq5Q/rhzHDm9vX1P/GnJWvpJkk8MbQPB3fLDDK3h6Ncs34nm5pCXCFBf4eDebLMWgUqXE7qgHpZwSXBIJ+HkQVeDvc6Ger1MMzv5rvGEHdvrmKQw8FvHRKDM3hWdyoKj3p9RMvK+GDmTPbZZx8tzeFw4HA4cLvdus9KKBRClmVtNZIsy602ydnZoD0ajdK/f39WrlzJyy+/zF/+8hecTif19fXtbVpeOopkDdVW8Wa6UtUBOqhJpSun4E5yHCb5RW9va4M7JnEp6xW6QqczRTgrcLebL0XYrA22wR19ujoeRjC142nPAtxNdaTTnwTwJOlPAviMwB19XUbPufhwGJflC8vS1fSkdpqVVcB4+JwO3DHc4y4ZQF/NIbQz9XJ4o9e9E0gn+W1uFI/HA8CLL77IpZdeyoABA6ipqbFVtktCu/Gk7N3Bi9yZ29AWtosnuYtXraneQ3ESp7NJeXk5M6Y/wXPPPcvYvcv44/mHcfL4UTid2bWluq6R3077L+/+bzm9iv38+cJjOG/Cfnjd2X1dzJi9hHte/YLahgA3njCG30zclxK/J2M9O2qbuHLmPD5bs41Jw/rxv8uPZaSNJexGWbSlil+/u4QtNY3cNHoIl+09AF+GV+ut3NXAlPkr2VYf4KYBPTintBtOG39AZFlmXTDK8sYgr1bVs7IpjMch4XY6eDQmUwgMKfAx0u/hRK+T4X4Pw7weenr09lWFo1yzoYIfGoNc7nRwQganyiuKwhzgBbeHa6+/nutvvDHlahHxaj+1DcFgEFmWCQQCQPOBnLncJtLZlsf7fD7OP/98LrzwQg477DAOOOAAVq5cSY8ePdrbtLy0WHL14zANVIMeJEn8lE7AVXZL5a3iTdJt688U3AUVdvKny5cLcDeLM9opgrQuv8n7jgTuSbBsldcEzI3pxudGhOh0nvZ04K4b5ji4o4JqJuBuWQ/Nz5ABzONtFj53JuAOgvc5zdJ4bZy0ySi1muR0SUjXDSsmjzWYL5VPjJOpxz2NRz0+JyDYIuqUOs8J8p2U2bngggsYOXIkffv25cQTT2Tnzp14vfYOOu6S0G6UtoDGzgzV0LnsN3rQAWprazWwaO+r1nIhsizzySef8MRjD/Pll1/xy5MPZt5jv2HEwN5Z61y+bjvXP/AWX6/YyGEjB/La789l4v5DsoIwWZb5xxvzeeTtr4nFYtx2ygFcduRI/Blcd6ZKRX2AXz03j09Wb+WYof2Yd/mxjMoC1tdXN3D524v4fvsurhg5kKkT96ckQ3vqw1Gumr+Sedur+UXvYq4eVEY34QyA6miUFY0hVgcibAhG2BqOUoNEgyzTGI3RGIkSU8DvkOjhcnBhn2JG+NwM83kY6vNQpE60pOjyh7ft4tkdtRzkcPBkhqfKVygKj3l9hPbYg9kzZzJq1KiM2g/NXnh1wktdSh+JRAgGgxq8i+c+2BHjSqRgMNipPO1Op5PLL7+cyy+/HIi3p6ysTDuYLi9tK7Nnz8bn8zFx4kSmT5/OJ598wtFHH81FF11EcXHmK3NyI2mg2ixvIqzkzOMuxqeB2pyCewK8jO5QO8viswJ3kvtAC6aIMwNkI3hlBe60HPAFWMupx118LpIg3gzMxbwqNCOEbYK7aKMK5aZpwvNj/HNi6XlXdQlRGYF7vD06yDXLi0nbLXSZeeg173ciTfCfa/ni3WIC7qqNiOAO+vvW1WvdlMQ8iZTQYXZ6vLE/Orh0FjsNcsMNNzBlyhTNKVFYWMjbb79tq2we2ncT6UxQnUtRT3IXIV08yd3r9RKJRCgpKenUkK5KTU0NLzz/PE88/iiFbrjqrMN48cbbKMzwOjJR/vvZd9wxYzYbtlZw3jGjeeTBXzFyYHb71cPhKLfN/ISZc5dR5HVxz1kHcd6hw3Fn4fWvagjyq5nz+GjlFo4e0pdPL5vIfn26Z6ynuinMle8s4vP1OzhzSD9mnDGO/oWZ9Zcsy/z9uw1MX7UZNxITi/1sCoS5bEMF9TI0xuJAHpEVSn1uBhT62bOkiKMKvZQV+igr9BKR4e6l69jaEOCGAT34ea9uuIzL8VN8hJc3BrlhQwXBSIw/SBJjM1jKrygKHwEz3R6unjqVG266qUXbgVTANnrhxXMhgsEggO5MiEwmgAKBQDvCVeYiyzJr1qzhpZdeoqamhocffpg1a9ZQVVXFSSed1N7mdSm5+uqr2bRpE42NjTz99NPEYjF+8YtfMGfOHG677TYefvjhdrQuHVSbwXDiR3VacAc9KFvVIca3Jbib1dta4G5Rp90l+KLHVNc3hnCqtFx75pPGhea2ttTjDikgXoBqET6N3nex/zPxuBvrSAn3Rp2CpAJ4kfbFtojl1MSkfexxyFXrV9Rx0ek19I02cSDmFfu0OSrefQZwN+hpBve4vXFwb7Y9nksP8mhllERcch5F6HcpEd/1SKJtJRQKMWvWLObNm8ejjz7Ktm3bWLNmTX5Pu13Je9rbV+z2jfEkdxHQnYk7xP1+v6l3r7PsS7eS77//nicee5Q333yTE8ftw9O/O4PDR2fnBYc4YNw78yOm/+dLGpuCXH/2OH59yoVZ71dvaApz3fTZ/Hf+Ssp6FjH9oiM4fcyeOLI43bO6IciUF75gzvLNHLlnHz659BhG9818iXEwGuX695fy1ootjO/Xg7knH8yI7oXan9hdwTAb6gNsagyyuTHI9qYQFYEwFaEIDTGFgCwTiMZoCEeIRGWCsRh+l5PeBT5ChX6GFvmYWOhlj0JfAsx9lPrcScvUm6JRrp6/mo+3VnJmr2KeGVVGd7f95fhhWebmjRXMq2niTKeTyTZOlRelUonvXQ8OGMD7M2ey77772i6bqUiSpJswS3egnfj8Gj3tgUCA/v37t5qtuRLV7vLycv7xj3/Qs2dP1qxZA8T/OP/973/PQ3sby/z581m6dClNTU3079+fbdu2UVRUxFlnncVBBx2UhcZc/f1IBc9ivAATpgCNjfgOAO6Y1KGCiK4OAZJSwXRLwN1Yp7H9xqXwZm1ubXBHaJsG5KnyGcYr4z3sKfICphAvQnomnna74I7QdG14DHksdZtIErc3g3im4K4tndflN8Kx2E9in2gtM4C8lIBwM3DH0C/G696Sy+g86ljscxfslxLt1e917xwi5dgPN2/ePKZMmUI0GmXq1Klce+21pvkWLVrE+PHjefXVV/nZz34GwIwZM3jmmWcIhUIcddRRTJs2zbKeO++8E0VR+OyzzwAYMGAA5557bh7a7cruANSt3Ya27iMR0MVX9Qe/8ST39pDW7pNAIMA777zDPX+9m507dgBQXOjnu7Wbue6B7fg9Lgp9HooLfXQv8tO9m5+exQX0Kimkd/ci+vQsom+vbvTvVUKBL76HvKa+iRum/Yd3/7ecnt383H3hBCa3YL/6zpoGfvPIe3z0zTrGDOzFa1MmMXHkgKzGpKYpyK+f/x8fLN/MuIGlfHTJMezfLxnWZVmmIRylKhCmuinErmCEmmCEXYEwdaEItcEIX5RX8N2OGoJRmf6FPjY2hpg8bznBaEz7B9DN46a730OvAi+9i3z0Le3GyAIPpQUeymuaeOHbcmRZ4faxQzlvWH8KDdfhCX/yTeWh5eU8tLyc4T4Pr+7VnxEFmXn4Z1XX87dN1fQDprmcDMygXxVF4WPgObeHq665hht/97ucHbZp91DNdAfaqZ9ns/vgA4EAPp8vJ/a2hWzbtg2Hw8Ftt93GBRdcAMSf1c7Uht1F1FUghYWFDBs2jKKi+GGcWf+9yNWfmEyWsYMBPkn83E7ncRfjTeDLsm5DvZiUMS4V100ymNWdpo60kwNqnSTHGcFdBFkr/aZeeK2AeftyBe5gA+rFtmWTzw64gw6c1b5NGbYB6Wr7xGXs2YC7tjc7nq/ZE0wyaANaYqq6EOsUy9DcVmNb0oB7c3vjZSWt/9X8Jv2XeOb0S+1TgXtch+4ed0kAdwTvuM4WhMPuaF4Kn7C/+dukue26CYHOIjn+7X/dddcxffp0Bg8ezIknnsj5559Paal+1WksFuOWW27RTcRXV1fzt7/9jeXLl+P3+znttNP48MMPOfHEE03r+fTTT1m4cCFz5swB4svj7bJEl4T29oC83WFioLVEURQURSEUCukgXTzJ3ev1dti70HMtK1eu5PHHHuWtN9/koP325M9XncSA3t2pbwpS3xj/19AYpL4pSG1DkJr6ALX1TWwur6C2IUB9Y4CGxiCNgRCBYJhQOAoS2h3sEvHnsS4Q4baZn3LHC5/jcEg4JQmn04HTIeF0JF6dDlwOCZcj8eqS8CYOclxRXsHOmgZissL+ZT3p7vfwwEff86+53yErCrICsqwgKwqKEh9nmcRr4reEAsRiMpuq62kKxe0s9LpYW9PIz19fQFRWiMRkorJMNCbHwzEZh0PC43TgdTvxu134PS78bic/7qzFLUn0LvRy3ujB9Cv0UloQh/Kefg+lBV56FXjoWeCj0G3+PK2uqOOKtxexpqKWq0YN5up9yijKcFLji5+que7LNYQiEf46sBfHdi/I6NndGY5y9YadbGgMcaVDYlIGe8MBqpT43vWGfv1448knOeigg9p9e4jZgXbqUvpwOKzli0QihMNhAoEAhYWF7WVuxtKjRw9GjBjBu+++i8PhQJZlli5dyvjx49vbtC4nW7ZsYerUqSiKwtatW7UwwNatW9vPMCtATwXuhnD853cm4C7GC0BiCvSpAFq01wTcLScNcgDuZnZaeuHT6NeCQlssgV9oogjz2YB7qrQkIKcF+dKBu+qh0I4AACAASURBVLGPDX0rjpVlWIRQE/vUvKp9WYK77q5zHTiLetXxMRHLOknWp4N/ddAT/WW1vD0J5MX86Nso5Jc0CG9WkQzuaOUkK3A3HjinKdVjuD61uS1xvc12SolwpyGVHOJAbW0tAEcffTQAJ5xwAgsXLuTUU0/V5Xv44Yc599xzWbRokRbn9/tRFEXT0dTUlPIA2r333lvLC7BgwQLGjh1ry84uCe1GkSQJWZbb24wWSWu3IVeTDqq3zbjMHeI/1p1OZ6tctdbRr9tramrirbfe4t9PPcGG9Ru45KzDWfDirQwpy/5gOVmWefjFj3j05U/4qbKGi04+lEtPO4yiAg/hSIxwOEo4GouHo9H4qxiOxohEooQj8fehaIyFyzfy6ZIfQYHjxg5lj9LiOOBLEg5H/Evf6XBokwAOh4RDIpEWP+Hc6ZCQkKisa+KZuUsJh6McPrwfp48ZRJHXRYHHhd/jpjARLvC4KPS4KPC6KPC4KfC4cAl75GVZ5h8ffMuDHy9nQDc/fzl2NGfus4ft09RV2dkQ5Iq3FzG/vIJfDOvP80eMoo8vs1Puf2oKcvkXK1leVcev+vXg0t7FeJz27ZBlmQe21/BSRS3jHE7+4HJSkqF3/RPgWbeHX199NTfdcguhUCijNrSVGL3wkUiESCTCpk2bOPLII9lrr71obGykd+/ejB49usN+flW7Ro0axdq1a7n77ruJxWKMGzeO4cOH89hjj7WzhV1P7rvvPu1vlrocXn1/8MEHZ6ExV89eCkC3Gd/8YzwdoGca35HB3cJOu+BOluUsPfUpwtmmZbWM3ipfJuBu7FtSA70RbM087fE3Arir3WgC0cbnRAB3SQR3M4DXgbbJq6kYwR0LkFfrSNEuS5AX+scU/MVxNHjPNXAXypMO3ONKm/e9K4mPaDysaPWB8T72RKwA/FJzU7qQLFq0iJEjR2rvR40axYIFC3TQvnXrVt5++20++eQTFi1apP3t9/v9PP744+y55554vV6mTp3KoYcealnXtddey9lnn82WLVuYOHEiO3bs4Pnnn7dlZx7aE5Lf0946Il61Jp7mblziXltbqy1hzLV01B/7AMuXL+fpp57k1Vdf5dDRQ7lx8uGcctSVuLNcrg7wU2UtN973CnPmL6e40MdNFxzLhScdTLfC7JbpyrLMo2/+jyde/ozq2gauO2s8155xKP16ZDdeqzZV8JtH3mPxD1s4Zcxg/njKAexX1isrux6Y+z3/mvs9PofEv07Yn7NHlWUM68FolGve/Ya3V23l6P49+ezUQxiS4f3xUVnmloU/8MaGHRzTvZDZo/agjyezpehL64PcuLECORrjDoeD0RmeB1ClKDzu9VHXty+zZs5kzJgxQHxfda4/A7meBFOXMzscDoYNG8aaNWu48cYbqays5JxzzqGpqYm5c+fa2o9vZ1/aokWL+M1vfkNDQwN9+/bV9pa1VM444wzOOOMMvvvuO/r160efPn1yojcvmcm2bds4+eSTbXsv0sld98/QwhMOP5BjDs9mXzxkCui6eNHTq6XkCtwx1N0O4I5JHUn1GvpRVxe5L6cF7YI76fNhU1/KNOPYifkEm7MBdxDAWYwX2md74qG5uzVQtQJs3WRDhq+pwF0xsRexbYk2mYG72WfPVnmanyPT8ggTAYpJXhITFvpxSQZ3EK9qMwN3pMRGA8NSfkW0K2G6opt8yFy+2FzJF5ursi6fqWT6G+TzdTv4fN3OrOu7/vrruffeezWeU5muoqKCq666Srvi9ec//znvvfdekpdelUMOOYRPPvmEJUuWIMsyhxxyiG0b8tBO20Dd7rbn3EyMHvRYLIaiKNq+Va/XS2FhofYDXZX2trutpbGxkTfffJOnn3yCzZs3cdlZh7Po5T8weEB2J7ar8uH85dzx8H9YsW4rxxw0gtf+cgnHHDQi6+e7KRjm1sfe4bW5S/G5ndz6iyP55XEHUODLbl/0wtVbuPbx2awq38HkQ0fw1B0/Y2ifzK9uA3j44+X8ffYyXBLce9x+nLvvIJwZQq4sy9z56QqeWryeESUFvDXpAA4sTT6t3PhTyygvrt3On79ZSy+ng38P78v+RZlNjgRlmRs3VPBlbRPnOp2c63TgTjNmUVnmB+B7RWGtAjudTn6SHFxz1VXcfOuteDyZrRDoKKI+q8XFxbhcLm6//Xb23ntv1q1bR1lZmS0d6falKYrCZZddxgMPPMCkSZOorKzMie2xWIwtW7awYcMGqqurKS8vJxaLsffee7PPPvvkpI682JOhQ4fy4IMPsmzZMvbff39OOeUUTjjhhJRLFlPJnTddmUPrsgR3IZx0LVSLwT0NVLcFuCcRnlmchd5ceeVtlTOEk4A5i3xZe9zJHaynfE6Sm5MW3O0AuunY6l81UM0FuKv9ZeU1F1cXqA1WaNZvWl4dC7E/EdpmCJvaYsyLedkkexO//XV2oPemJ62KiIf14B5vY0vB/ahBpRw1qPlv7d++XJOVHtuS4W++CSP6MWFEP+393XOWa+FDDjmEm2++WXu/YsWKpANklyxZwuTJkwGorKxk9uzZuFwu3G63trIO4Oc//znz5s2zhHaIryxWz/eZN28e0Lw0P5V0SWg3O1m8q4FjpmLsI/WqNRHSxavW1CXumdzTvLvLd999x9NPPclrr73G+ANGcOsvj+DkI3+Ny2X/JHGjhMNR/vrkLJ57ez51DQGmnH0Er//lYgaZHOBmVzb9VM21/3yTz7/5kX0G9WbG1NM59dC9sjoJHuDDJWu5+ak5bPhpF1cevQ//uXICA7pn56V/4rMV/O29ZSiKwp8n7st5owfhymKv9ozF6/jr5yspdDp44oiRHDegl+VzaoxVPwXLq+qZMn8VOxsD3FrWkzN6FmXs5X+zso5/bNnFQOAhl5M9DOVrZZlvgVWywkZJosblpEGWqY/JFDoduJ0OKiMxBvfqxdMPPsgpp5yit7WVvtfa4vsyGAxq95gOGzbMVhk7+9IWL17MmDFjmDRpEkDSQTOZiizLOBwOFi9ezG233UZdXR3Dhw8nFouxc+dOLrjggjy0t7FMnjyZyZMnoygKS5cu5cMPP+Scc84hGo1y/PHHc9JJJ6VcvpgsufobZhPQk+L1yclvdhNwT7kkvZ3BHcFm03EjOc0Uzk3y6dppyGeaJjwXuYL1tMvm09hiB9zTAHqLXjGpz8rTbuk1F8cZdCsMLMG9uUnaG8uJAJPyluEU9aecEEi0xRCOP1L6+HjXCW2WmpfLdwrJIVuUlMQdSPPmzWPQoEHMnTuXO++8U5dn/fr1WvjSSy/l9NNP58wzz6S2tpapU6dSXV1NYWEhs2fP5rrrrrOs66GHHuK+++5j1KhROgdLHtozkN1heXxr/kBXvegNDQ3a4VGqB93tdrfoJHe1TEffd56NNDQ08MYbb/D0jCfYvm0rl511OEte/SOD+me+HFyUtZt28Nt/vMIXS35gUN8e/PlXp/DzYw/A583+dPAvlq3j5ofeZvn6bZx66N58fM/FHDRiQNb6Xvn8e+6c+Sk7axqYetx+TL3+RHoW+rPS9dS8Vfz53aVEo1HuOnY/zh89OKu739//YRs3fvAtjaEwd44dxs+H9MvYQ18bjvDr/63iy5+qOb93Cb/ZsxeFJqefp5JtoQhXb6hgS1OIKZLEYIfE17LMjwpsdzqolyTqZZlQTKav181wv4fxXhdDvS6G+D3s4XbzUk0TL+8K8I8/386VU6aYnsCuSmt8rlp7yX0gENCg3a7Y2Zf24YcfIkkSRx11FN27d+eaa66xPOXVrt0AH3/8MUcddVTSH/q8tJ+Ew2E2bNjA+vXrGT58OEcddRROp5MZM2ZkCO25EjuALsablEtARzwmHYhnGp8GqtsK3DHU0RHA3QjoSfu+jWNnDJMizQwoU6WZ9bVJOOfgrrYhBQSbPQMtBHUp8WrpcbcD7FaQjAGw1bAOltHXo5VFeF5pTkupy8wOMJ7wDiQth9d7w5vr0Z8oH4/XH0wnZVRH8/dO15Jp06YxZcoUIpEIU6dOpbS0lOnTpwMwZcoUy3IlJSX88Y9/5Oyzz6apqYmTTjqJiRMnWuZ/8sknWblyJd26dcvYxi4L7SJE7w6gmKs2qFetGZe5q/tNO8JVa5lKe6ykWLZsGU8/9SRvvPEGR4zdiz9ecjQnHrFfi7zqAC+/t4B7nnqf9Zt3csbRo/lw2q85dN89W6Tz6VkL+MfMj/ipqpZfnXwwr996DgN7Z7dsHeDRWV9z3+vzaQyEuPXkA/jV0ftQlOWS+plfruHOd5YQDEW5c+K+XLj/nniygPWl23bxq1mL2VTdwG/H7MkVe++BL0PQlmWZe77dwFOrtzC2yMd/Rg5gsNej/51kfMwSH5GwLLM2EGFlU5A3qhpY0RTGI0l4XU4ejsXwKDDI72Evn4fDvC6GeN0M8bsp87pxGj5nC+oDXLh5F6MPG8eXDz7EHnvskXF/dAbJBtrtSDAYZNmyZXz00Uc0NTVx/PHHa1e1tER69+7NihUr2LRpE0VFRdpqI6/X22m+K3c3uffee/nuu+84//zzAXj11VfZb7/9mDFjRpqSBsnV8CWBc7p6LeBMAHcwLJW3A3Cm8ejLtSe4JwGf2BftCO5xYjLvU51O9KBrC+rFdpIizUYYC7taGka0O40tJsxu/Zoe3BV1qbzZBAA2gD3bJfLae4SyQoRdvWbgjhDWgib2mIbFsTaPj3eR/pnWvi2EZfCm4N4ZJMvVn1YyYcIEVq1apYuzgvVnnnlG9/6SSy7hkksusVXPoEGDaGhoyEN7ttIWUNcRl+CL9yaLkC5etab+8AyFQsRisfydwwYRx7S+vp7XX3+dp2c8QcXOn7jsrCNY+vrtlPXt2aI6GpqC/GHaG7w5ZwmxWIyp503gyjMPp3eWB8FBfFn97U++x/OzFyOhcMvPj+DS48fSLcN7xFWRZZm/vfoFj89ahITCHaeN5Zfj98brzm6S4uWv1/LH/yyiIRDm9mNGcfEBQ/BmMeGxubaJy/7zNUu3VXPx3mXccPRoemQxgTB7cwW3fP0DTllm2p69OaIkAZNKfH/52mCEVU1h1gXDbApFqYjJ1CHRGJNpikZpisaQFfA7JHq6HFzUp5hhXjdDfG6G+jx0V/tJ/M1qkOpIjPsrm1gchfunz0haCt9W0porekS4DYVCGe/Nt7Mvbfz48YRCIfr1i+9tO/jgg5k3b17W3nbV5gEDBnD//ffzv//9jwMPPBC3282uXbu48sorU86656X15JVXXmHZsmV4vfHvtdNPP50DDjig/VZDJPG6BbiZwqp5vGI3f1pwN4Nw0d42BveWLJVPOwmQLbin61/s931KcE+VZgPccw3rlnanA3e7ryZDJvaDCOxmzwAZ1oXBVuMkB2q9NNehK4sevrPy3kvN5ic9t1iHE38nFUO9yfvYhXYZwqbgjnHyrxOI1L7X2GYrxcXFHHDAAZxwwgl0794dAEmSeOihh9KWzUP7biJ2JgXEk9xFD7q6zN3v9+N0Otv9PufOImqfz58/n2ef+TdvvfVm/Eozp4Ne3bvx1kdL+PirFZT2KKJ/7+4M7N+Twf1LGTawN3sP6UdRQeoJkG9WbuTm+19j0fINjB4+gEdu+hmnH9kyb/1PVXVce/8bfLRoDUP69uDhX5/EWeNH4szCew1x+P/9cx/z/EfLKPF7uP/cQzj3oGG6K9kykTcWr+f3b31NbWOIP0zYh8sOHIovi/bWBcP86p0lfLR2O6cM7sMjpx9GWZGP1J+QZNlQ18TF85azpqaRYT43g30eHtlRyz076miMyTRGowSiMfwuJ339XsqK/Awq6ca4Qi/9C7zsUeAlIivc8c06NtU1ccOA7vyitBiXJFn/XTTEK4rCf6obmVbZyHkXXshjd/7J9k0LrbnlpC28x5l+F9nZlzZu3DjuuusumpqaCAaDLF26lCOOOCJrG9V+6NWrF/feey+FhYU0NjYiyzK7du2yfYBeXnIvhx9+OO+//z5nn302ALNnz2b8+PFZaMrVs54C0K3iwRoUpcSBUnbzZwXu6XS1NbiTrCMJLM3KmcBeLsBd9Iybptnoe10fkNwn2YK71bi3BbhbTqLYeE0aA4P6jCcFBN3qWNmB7FR72830pPLeW4K7qANrOyRdBkFXYjwwOxVePDk+0QeJ/ksCdwWkRN93MP+itXTSFWwnn3yy5kxQOcLu76k8tNPcaZ29DlHMPOgQv2rN6XTi8/m0g+LsSFudft9ZlpFu2bKFF55/nudnPovbCRefM4E/vH0foVCUiuo6KqprqdpVx86qOrZX1FC+cxdfr9xMVXUd1bX11DcGcDmd+H0efF4Pfp+HQp+HQr+bUCTKlp92UV3bwIDSEq4/bwLjRu9J/17FVNY20qdHUcYws2jlJn774H9YtmYzxx4wjPfvvoDxowYZ/ybaloamMNc9OZv//m8Vg3oV8dQvj+LU0YOzPqzuv0s3cMsbX1PVEOD3R+3DFQcNw5+Flz4qy9z0wTJe/q6cA0tLmH3SQYzqUYQsy2xrDLKxMci2hiDbmkLsCISoCEaoCkVoiMkEZIVAVCYYixKMxAhEokiAy+Fgz+IC+hX66F/kZ1yBl/6FcSAfUOCjX6EHv8lS+2A0xjVfrmLOlkrO6NWNp/cti3vU1T4X+96i29YFwtxd0USkd1/emv0mBxxwQMZ90lnE+PnP9rsg3b60Xr16cemll3LwwQfTu3dv7r777hZdN6nauWrVKg488ED2339/Le3111+nvr4+a915yU5Gjx4NxP8OPvPMM9pkTm1tre7Mg7YXCwjrtOBOiraIZYTMLQb3FDp0VRnLZaArJbgj1ImJ7ejbbtcDrukxdJnVs2F3qXxOIN68i5P7Wgjrhkbovxy8asu+MwF3sR8x2CvAbDKsC/ang/UWgbtgl6BPdzq82fik1QUSUjK4Y7zrXdHM7iQ/w3O+PL6tZNeuXVx//fW6uGnTptkqKykdbc12G0kkEkGWZSD+h722tjbr62DsSCAQQFGUVtmjqSgKoVCIQCCA2+1OOsldBfWWnOQeCoWIRCKtdpf6rl27KCkpaRUvf01NDd26dUt5UJcdCYVCzJo1i5nP/ZtFixbzs5PGc8nPjuGw/ffKuF8VRaGmroHK6joqqutY9P1a/vHkf2hoCNCreyGHjh5KfWOImvomahuaqG8M0tAYJBAME4nJeNxOPG6X7p/X7cTncePzOCnye+le5KOuMcjydT+xY1cdZaUlnH/Mfgzr35Miv4ciX/xfcYGXIr+HkkIvxQU+fB7rubyK2kZ+88h7zF2ylv0H9uJPZxzEhL36Z/1cvfddOTe+tpCddY387sh9mHLwMBwS1ATD7ApGqA1EqA1FqA9FqAtFqAtFaQjH/zWFozRGojRFYjSFo2ysaeKn+gBI4HM5cTkdhKIyoViMUDSG2+Ggm9dNic9DzwIPpYU+ehd46V3gppffQ0+/h25eN08tXsfCzVUc1Kc7fz5wGKNSbEMQf7qJ8vjKTfzzu40M9bn5U1lP9rLadmDx7RtSZJ6sbOSVXQF+f3v6g+asRJZlAoEAhYWFGZdtS50Q32vudDpxu90oisIpp5zCF1980eEn8qqqqpBlmf/7v//jzDPP5OKLL6ampoaysjLOO+88Jk+erHl689I2snHjRss0SZIYPHiwbV2SJCHvWJwDq0RRhBel5fFA81L55HjT/NqPdzE+Xf1muszKmNWfTd2p4lLZl6p+i7ot41L0pbGMYhFOVzaVnkz0ZhpOZUdSOMM2quG0r4Y6bLwqSfE26lHzKoo+zRjW9KYJK4peZ9b60N5r7TKkad0s9pkWn1xGMeTTmq+zrbmMYqxT91nNXgr+9t9Wc/ZJkkT00UtapMN19bNt6kxVZezYsSxdujRtnJnkPe1tJJIkaZMELRH1oDhxmbssy9oPerfbjd/vz1+1JkhLVgkoisKyZcuY+dyzvPbaq4wZOYRLzjmaN/55JQV+L/Evt8z7WZIkSroV8sLb83j8+dls2lbB6RMP4Jrzj+PwscNTjl00GqOuMUBdfYC6xgC1DQHqGoJxuG8I8lNVLdNf+5xAMITH7eKgkQMJR/sSCEWY8205wUXrCIUjhCMxwpEo4WiUSFQmEo0RjcUAcDkdOB2Jf04HEhLRWAxXYmbT5XLyY0U9Fzz9mdhbQr+l6FMgGpOJRWNIgKwoyIrC3Z+t4I5PvgcF3E4HHpcTr8uB1+3C53bid7vwe1wUqP+8LgqKfHz7w3aq6gP0LPByy9Ej6VPoo4ffQ0+fhx4FHnr6vfTwe9IeYPev+av5/dzv6evz8OLEMRyRxbV5C3bWcM2Xq2kMhbmrrCcn9ChM/Tk0JinwVX2AP1c0MuqQQ5n3wDQGDhyY9WRWZ1q9YiadwfYff/yRl156icWLF1NXV8fcuXOJRqPs2rWLoqKidvbsdk3Zc889c6wxV8+h+sVo4pkWw5bea4t4sPaqZuRxT1e/mS6zMlbebZrTM/G4m8aZ2NJi77pZXIq+zPiAOYuyqfRo0Tb0ZuN9t+1lF7zPdtuoexYsxk/VkZGn3XiSvFB3Wk97sxfb9hJ5s7Cph9tEd1p9gm2m+TCph+Q6BX1xz3pymSSPO/G+b/a4G8a6o0sn29P+8ssv89JLL7FhwwZOP/10Lb6iooJ9993Xlo48tEObLV3PtA4R0MVXdQ+6eJK7LMvU19drB+7kWtpqeXxHkYqKCl55+WVmznyGuppdXHzOMSx44x6GDOzbYt0/btzOLX9/jnkLl1Nc5Oe6Cydx0RmH07PE3ioGl8tJz5KipPxLV5Zz0/2vsWj5ekYPH8BNF0zMag98NBojGI4SikR5f/4K7nr6A36qquPco/blsuMPwO+Nf200A5Wk/W3Rru9D0e4sF8Hrtc+X8/SH34Asc+vJB3Da/oMo9MRh3Od24Xc7cTvtTTg9/PFy/v7BMlxIPHzqgZy776CMr28DeGPFZm6d+x1KTObvBw/nzMF9MobFymCYK75YwTcVtVzWtztXDOuDL8N9/dWRGP+oaGRJTOL+J57khBNOIBqN0tTUpB0O2dIVM7mQ1poI6KwTDOPGjWPUqFH06tWLY489lhEjRlBVVUXPnj3p379/e5uXl44sIhcbIy3BORE2AXEpASiKUXlOwJ0UuszK2IC5dgV3TOLaGNx142CwRwdPZnotxkSnVoy3CJsCuhhvrFOMRx/OBMaNz4ih23MG7sYJAyP0qv1hF9ZN97mrzc8W3IWx1CskgdooxiX6GpwL7TH2qa6MHXAX+6cTSCdbHn/44YfTv39/KioquOmmmzTmGTx4MEOGDLGlIw/tgrTnoU3iSe4ipIsnuXu93k511Vpnk2g0ypw5c3jumaf57PN5nHbsIfzrd5OZcNi+LV62L8syj70wm8demM2mrRWcdswB/Pfhazli7IgWjacsyzz5+udMe34uW3dUc/6JB/PQ9dez79Ds71d3OCT+/e4CHnzlM6prG7n2jHFcffoh9M3ytHpZlpn23wU88J+viESi3H7KWC47ciT+FMvwU8mMeav487vfoMRk7p64H5PHDMKVxfh8tamSq95dwk91AW7dfwgXjxiQ8XVysixz+5K1vLR2O4cXF/DePnvQ35vZ6fTxg+YamFbZxM/Om8zCu++muLgYQFsqrl7DGAwGAXA6ndrkXf77oH3liy++YNy4cVx22WVUVVVRX19Pjx498Hq91NfXZ3WtS146mOTqI2bLe54qzQYA5mSPewpQttSVZZl2A3ezOAt7TMEUIR1BDzagVggDyTBtAspGWNfZgD6vDsJFODWWNz4Dos124oUwwthku6/dbKzTgHv84DTBHiOoG/Vb9b/V3nYz0BbAWQTi5rBRr1AOoz5j/cY6jW3Rp5l71RMH0Bl1pAJ31JvdxVPkO7h0st8+gwcPZvDgwSxYsCBrHV0W2nNx4FGm9amzKiqgm92FrnrT1KvW7NrW0TzVnUlWr17NzOee5aWXXmTwHr255Oyj+fddj1HSreV7dteVb+d3f3+OzxeuoFuBl+suOp5fZuBVt5LqmgZu/udrvPv5t3hdTm78v4lcfMphdO+W/V3TgWCYWx+bxatzv8HndvL7847il8ftjz9DCFUlFpP/n73zjo+iWhvws5st6Y3QQu+9KF2aAtKbior16mfhWkC9yuXavV4biL0XLID0XhVUBOmhSa8JkBAgvWfrzPdHspvZ2dm+gUTy/n4wZ055T5nZyTzznvMe/vvTH3yzfi/6EBX/G3s9d/dqjdZPz/I/bivbs91osvBa+Z7t/uhKyS3iweVJHL6Uy6PtGjF5cGOi/fiAsOLsZV5IOkWkSsWXzevQ3Y+xtzmas9Spx/K5X9OyZUun/cJtzwXbhzvps8NoNLq1wlcn67W0rWazGa3Wv/vuSsu8efPo3LkzTzzxBPv27UOlUtk/rmRnZ3Ps2DHatGlzlVtZI1VCXEG4U7y8jKsIF2F3U+VtYFKtwV02FlcM3KX6pW1zM+a+lnUJ7ijklY2FRydyruLl4kqXm7DL6y7rhxcw7jRTwUNelRzccZHXW8CWQ7zSxwsncAc5OLvWi/MY2U6d6ldVxLtMcwPn3oK7pH5VdZkeX82kb9++bNu2jcjISKf3MpVKRUFBgUcd1yy0y6UyvZdLPbkXFhY6eHK3TXH3xZP71ZAr8VHgSn50yM/PZ8mSJfz4/SxSU89z77gBbPzhZdq1DHx7JkEQ+HLeL3w2Zx3n0jIYNbALyz96gn7X++6wTi7b959i2vtLOHD8HL06NuWHl+5mWO+2Ad07aRl5TH5vCZv2nKRNw9p8PWU0o3u28dsTvMlkYeqsjczbdJCESD0f3dmbW69vRoifbVyw+zQvlu/Z/sqNHfjHdc18tohDmXO7h5Yn8UfKZcY3q8es8b2pF+b7cpLT+cU8vPUo5wtKeDYxjgkJUYT4eF2NQoWjuRdeeYWHH32UW6AcnwAAIABJREFUkJAQiouLPZZVq9Wo1Wq3VngbxFeGXIkPASUlJYSGut8SsarIP/7xD7RaLatWrbraTamRSpNg3e9KgO4C5JzAEp/KuJwqrwil8ngc9fkK4ZUO7go6qhq4+zKN3mVZCSR6W4+r6+xtGHwvo9Qvr6fDu4Fyp754cyzvgKs8SoAtHUe369yVyrsKy3QphisusTPEO5axe5GX/z5EKtJ8Bndb12y6JNewOkgVZiYlmTdvHgBFRUV+66iB9iCLkgVdFEXUajWiKKLX64mIKHNOFcwX3+puaa9MCLCNjdVqZc6cOSxaMJ9tO3YwoGdHXnp0BEP7dw1o73ObnDl3kWkzZrN552Eiw/VMuWcI94+7gVqxgU2PFQSBD2b/whcL/iAzp4AHxvTm+xfvpGXD2gHp3XXkLM98sJyDpy8wrHsrfn37frq3auC3vqISE5O/XMfK7cdoXjuaHx8cyPCOjfy+tkv3pfCfJbvIKzbw4sD2fu/ZbrIIPPvzfhYePk/P2rFsHNGdNrG+z6IosVh4cttxfr2QxfiEaGa1b0iMJsTnP3A7CsoczXXu3YcdH31MYmLFUgZfgVhqhdfpdIiiiMViwWw2YzAY7M8dQRCC/swJtkj7XlpaWik7bVSG3H333WzevJnw8HAGDBjAggULSExMxGq1XnX/AzVS1cQFlHsF7pJor8tUTJWX7MyMMpRK4z21zRWEu2ubqzIeQNmTBdehPgW9Vxrc3fXTJ3CXqLSfu8rrIuwveEtFsWtelne4VC6g3FMepQ9Jbta4l2V3pUdh3OUw7XGde3m6VxDvCdwdYbrst+pKr3IZj+COtFo5uJeVd1jBoXQPVFWpZn9bb7nlFvbt2wfAbbfdxtKlS33WUQPt5eIP9NpekKWQLt1qzTbFXa1WY7FYKC0tRafTVVIPKl+q60eBY8eOsXz5MhYvWkh0ZBhhoVrioiPZtP0v/tx9mMjwMCIiwoiJCqNWbCRNGtShddP6dGjVmOs6NCexbrxL3YIg8PWCjXzy41rOXchg1IAuLP3wCfp3C9yqfikrn3/NmM+GbUeIjQzjuXtu4t7hPYh0tX2YlzL35z28+f0vXMjI48Gh1zN/6nia1In1W19mXjGPf1a2DVzXxgksf/xm+rfyfxu41X+d47nFO8kqKGVa/7Y82r0F4VrfH1WCIDBz2wk+2nmKBuF65t/YmV51Y/36iPzJkXN8dOgcLcN0LGxdn1a2a+DDTyLHbOXdrGL2WlS89/W3jBgxwo+WuBYblNueMbatIK1WK6WlpQB2C3xV941hMBiclglUVWnQoAGNGjUCwGQykZCQAFBpMx1qpLqLG2D2CQIdVVYNcLc9UzwBt7wvXoC7Yr5ggzvOdSuCO85lvQFxn8DdV8gPIri7rBcfysuunztw95THCeBdg7t3U+SRwSuSsBJYg3uIDx64g2RIlKDeZRlRGdwl52W3rUqhbeVjh1h+Saruu4GDVDNLu5ShkpOT/dJRA+3l4gna5Vut2aak2qaiarVauyd3pZfhK+mhvjJexqvyC76SXLx4kYULFzLvpzlkZ2dxz/jBrJ/zFh3aNLPnEUWR7NwC0tIzSbuYQdrFTFLTM0k+f5EVv+3l07k/k5WdByoVkeFhREaEEh0RRnxsJLXjojl9/iLJ5y8hiiLP3D+MJ+8eTK3YwPex37j9CC99vIwjp9O4qXtrFr/5ADd2C8xhncVi4Y3vNzJr1Q5MZjNTb+vLIyO6ERPh/xTk8xl5/POTNWw9fI4BbRL59V8j6da0jt/6Nh5J46mFO7iYW8Rz/dryWI+WRPrprG7hoXO88Oth1ILA+z1bMapR7fI/aL7Jtku5TNlxnFKTmTca1WJwbLjidTAIAqdKTZwoNZFiMJNmtJAhCBSJKkqsAsUWK8UWK5MeeYQvXnuNyMjA7xNPolKp7OAoXQtvMpns20RK18J7K1dienx1srSfPHmSFStWkJiYyKVLlzh+/Di1atUiNDSU0NDQoO9nXyN/E3ECREnYA4Qrr1d3X0bl7Xprh3hPbfMCwoMF7i7jlNqooDdQ6zquxrcc4pzWobvpp0drPd7nvaLg7mt5pWtERR/8ng7vPk/ZahI35W1gbb8vpGFXkI0MpKVhiU5fwF0qUv3y348iaCuU8RrcbeVsRSvqU9k/YtRIVZRrFtrdvXRK14lKIV3qsdkdoF8NqSrt8FeC8VGjuLiYlStXMv+nOSTt2cv4Ef15/+WHGNi7iyKUqFQqEuJjSIiPoWvHloo6RVEkL6+ItEuZJJ9P570vF7Ln0CkEq0C7lo2oVzuO7LxC3vpmDdO/W0d4qJ6wUB3hoXoiw3RER4ZSJz6ahnXjaNKgFi0a1qF103o0a1ALjabi52exWHjrm7V8t2wr+YXFPDq+L4vf+AeN/dgrXCo5BcU8/cFy1m07TJ3YSKY/OJjb+3dAqy23Avox5MdTM3nskzXsOXmB0V2asuP5cbRPdD0bwZNsPpHOk/O3k5pVyNM3tObJXq2I9tP53dZzmTyxZh+ZRaW80LU597asj9aPr7EZJUYe3nqUA1n53F4rmu61ozhnNPPa+SwumCzkiiqKRZESq0CJxYrBaiVKq6FOmJ7EiFAax0TRI1xHSmEpi89e5rqOHXn7/Q/o2bOnyzore0tF2/NLOo3eBvHS9Kv1XJNPj68ua9off/xxfvnlF/Lz8+nRowdTpkyhsLCQ4uJiCgoKSE9Pv9pNrJGAJVi/ByUAVqpLCeTcwS4VZZCnOZYpi6kK4G5rc1UEd5zjPH1Y8WUduicYl1p4lT4auKzbTfiKgzsV7XQ3Rd0PKHeaoq6QppLEia7ql0OwBH5dW8RxEVaC9YrbQXbirNuhXnfQrewt3itwt//6y/KJ0vusOiJENeOegwcP2neTKS0tddhZpsYRnZdiW+8piiKlpaX2l1npVmu+enJXkr/DmvOq2H6r1coff/zBvLlzWLN2LTf06MSDtw5m2Zf/Jjws8Jd+lUrFgaOneP39H9l36CSNEhOY/u/7mTimH3ExUdiedqIokl9YTEZWPhnZ+WTk5JGRmc/l7HzSM3I5mZbDlv1nyMjOJze/CIPRRFioHr1Wg8VqBRFMFguh2hB6dmhKelY+H8zfRJ34KOrER1G/VjQN68TQuG4csVGeLZDHz15m8ntL2HX4LL3aNWLxi3dwY+emZQ9rP2/j3ScuMPnzdRw9d5mJPVvx7Su30bxOjH/KgO2nL/HEvG0kZ+TzZO/WPHVvf2JD/Vs+cjq7kP9bkcTRy3k81r4xT7ZvRKRsSr1FEEgvMZJWbOBiiZGLJUYyS01kGc3kGi3kmy0UCyKXSwyYLVYEEazAguwCNhbrqBceSsPICLpG6GkQpqNeuJ765f/qhukctp1LKzbw2qFU9hULfPfDj4wbN87r50cwgdmVVVylUqHVau3O7Hyxwl8pS3t1mR7/6quvXu0m1Ei1ES/gz22aKwh0l+Ycr7LHg1j+Ei9ecXCX6nJR5qqBO47w5Arm3cGzUrt8srh7SJdCp1x3sMEdW734UN7FfeS1Vd1dmrQtntOcAN4Jrm33Bc73iO2auwV3ZPokYdzUR0WyXdyl2UdMvm+7l+Auy+dyun0VfNdXlGoG7VarNWAd1yy0m81mCgsL7Vut2V5EbRb0quzJ3ZVUpgf8qiYHDx5k/ryfWLhwAfXrxHPvrYN5998/ULe2/xZfqWRk5fLKu7NY8+tOiopKuO+Wm/jwxX/QuV0zxfwqlYrY6EhioyNp3dy9MzdBEPj4hzV89MMaMrPzGXNTV4b37UhxqZG8whJyCkrIzivizOV89pxMJ6+whPyiEoqKDRQbTADotRp0Og16rRa9VoNeryFMp0UQrFzIyCO/yIBWo2ZQl2a0SIznt/3J7DqeRlSYnqhwPdHhOmIiQokNDyU2IpSYCD2xkaGK9/1vB5L511e/kHwxh4cHtGXZIwNJDGAZwN6zmUyau5VTl3KZ1KMlz0zsSy3ZOn2TRSDfaKLQaKHAaKbIZKHQaKbYbKWo/FhstpBfYmLNqYuczS1GBNrERvBzeg4r0rIwWgWMFismq4DRasVkEdBr1ETqtESHaokN1REfrqdWVCita2v5I+UyZ/OLaR4VznOdmtAsKoL6ETpitK4/2Mn/ppZarHx2Ip1vTl1k0uOP8/W/nq3y07zlVngbwFutVvuWcjaIr6znou2DoG2cS0pKqvy41cg1JMH6k6oExZUF7q7CsjK2de5VFtyd+iCFOkm/KwPc3YK3DA49gjvK7XFpzXaX7qK+ygJ3h3b5Ut4bAPczDZSB3VOaS6u4FJalkC4ZP5fgrqAPV+ko1FGRp+LKKoC2C+u7Uz5P4I6kvvJyzpb5aiDVkNMClWsW2tVqtcNWa4WFheh0ukrbG7iqWqqrk1y4cMG+Tj0/L5d7bh3ChnnTadeqSVD0C4LAdwvX8+msZZxKSaXPdW358KUHGTOoBzpd4PdFxZ7th4mOCOPpe4dwnx97thuMZvIKS8grKCavsISMnELe//EXDhw7T0iIijsGX4dWo6HYYKbEYCIlp4QSQx4lBhOlBjMGU/k/owWj2YzJbMVssWKxCmhC1GhC1ISEqO3vF+ryP2ThoVoW7Elh4Z6UiveV8oDtb50UblWScxVgsQoUG4x2fXqdhh8PnGXW/hSsgoBVELEKIhZBQBRBG6JGE6JCFxKCLkSNThuCThNCqCYEEThxMRe9Rk2XerH0apRA7XAdcaFaYsN0xIXqiA3VEhemI6Yc0GNCtQ7WcJssPnye5zceQiUIfHpDO/v6d19EFEXWpmby2uE0ruvVhy2zl9OkSXDuyyst8i3lbFtWGo1GBEGwe0SvzA+E1ckRXY3UiNciBZ+ggjte6HNdpgIVFGDNVvZqgbtbK7wEjq4KuPuS7qY9PqdLmievr9LAHd/LOAG4rQtKaT4CuPQ+8sEKr7JZ3OXlXYK7JOwNuIMsHUeYV5qO7wWAy8Hd9VZujuVU5ecV35lsehybK+1qdWH2a1GuWWjXaDQOEF3ZUH0loL0y67ha41NUVMSKFSuY/9Mc9u7bzy0jBvDRa48yoFfnoFn9Dh07w4vvzGJb0iEiwnT8857h/OPW50msWytg3YIg8O3CjXz8wxrOpmUwckBnln34ZEDe5UP1WurpYyguNfDWN2v5c89JmtSP57Opt3P74K7o/PC0bmtrcamR1779mZ9+3gOITL2tb9m0+vLrIwKCICIilp2LZX8MxPI/Cvbz8ryiCNuOnufTVbsoMZh5qF9bRnduRLhOUwbg2hD0tqM2hFCNBr02BI1aeXuyIoOJf87dypq/znFTi3q8OagDnf1c97/jfBaPrdnL5YKy9e/3tfJv/fvxvGJePJhKliaUz36cy8CBA/1qT2VAcKA6pVZ4KLtHbPBeXFxsX0Zkm53kb13ydlYnR3Q1ci1IsH6XUuDyFtylWVxBuLyIRJ/duqZQxiHNlmoDm7Kwg2KXsC3NdqXBXdbvYIA7CjqCBu4EmK7UH5k4ND1Y4O5vGRfj4y3Uu8zvBtxRiJMdbWvDVaryqebSMZX+NtyCO04wrfjRAJUyuDsAsrxtzgDuO7hXFK/QKbkmLnTWTI+vunLNQruS1FjCq4aYzWY2bdrE/HlzWbduPX17dubh2wez8uvnCQsLbLszm5SUGHjz47ksWPkblzJyuGVYb1Z8+R/6dm8XFHBKTc9k6js/8vv2g4TptUy+ZzAPjO9HQlxge7YDLPt1L//7YhWnzl1iTP9ObPj4MXq0bxKQzrzCEp7+YBmr/zxMvbhIPnh0GBP6tUcbwP71K7Yf44XvfyM9u4DJgzvy1OAO1Ir0z3pqMFl4cv42lu5Npmu9ONbd25/uDfz7qJKSW8SDy5M4fCmXSe0bM3lII6L8+NCRZzTz7tE0lqVmM+3Fl3j4kUccnAv+HcVmhQ8JCUGr1dqn0RsMBgCHtfCB/I5KSkpqvK7XyN9Q5JDrDbjL4dxVmvxl2xM8y/PZkL0sznmqvB+w7bLuYIO7B8D2Fdy91esXuFcS+LvLe9XA3VOcbdgDAHHwHuadwF2Sxwmm5RCMArhL4uTwXJboGtydYLyiSHAs7lTUIwNyx73gZTqRtacKi0pdPdoZTPl7v2H6IFdqHXhlTimtzpZ2URTZvXs3y5YtZd68eZSWlKDX64iLiSYvL5+fN+0iPSObPt3a061Ta7/haPWGbbz9yU8cOp5Mm2YNePGxW7l95A1ERgRu1RMEgTnL/+C9WStJPn+Jm2/oyIKZk7ipZ+AfAgwGE698toL5a3dhMJqYcudAHh0/ibrxgX0EOHHuMlPeW8qOQyn0bNOQJS/dwY2dmgbU3jm//cV/5/5BbmEJU4d15rEbOxAd5p+DOZPFwjMLd7Jg12na1I5mxcS+9Glc2y9deQYTj6xMYtOZy4xrVo9Z43tTz4+PQFZBZF7yJaYfTWP4qNEkrX7Lvjf3tSQqlcrurNO2pZzFYsFsNmMwGBy80ftqhTcajdSu7d91rpEaqdoiB3dXaXLoxE2aFMhwk+ZJX0V+5TXu3sA2Trr+nuCOsr6rCfb+grtT/9yFvc3nDbj7AN2+wLwUkF2tA5fUrRKlDur8Afdy9cjrQZJuzyQrI9GJtO3yfO7BHaTO6ZABuOM4qMrPRXtex6ZVG1HVrGm/ZuVKTP+uEWc5fPgwixYuZNGiBei0Gu66ZSg71n9HXHQ0Z86lciYljdNn0zh+6iyzl2zkfx/MprCohOjIcKKjI6kVG0XjhnXp0LopPbq0oW+PTsTHRTvUkXrhMi9O/5aNm/dgMpt56I4hfP/O4x4dxnkr6ZdzmDb9Rzb8eQBNiIon7x7C/93aj7q1/PesbpMTKRf517sL2bb3JC0b1WbmlLHcemOXgCzgAL/tOcG0T1dz/OwlJvTrwM4PH6G9nzBsk09W7WLmkm0YjWZeGNmVh/q3I9zPfdYtFoFpy3bx4/aTNI2NYMHtvRnYrK5/ugSB534+wPyD5+heO5YNI7rTJtY/K+7ujHyeP3ieiPoNWbBiFR06dAja2uvKmh4fbOdxrnSq1Wp0Op09j23LTLPZDLi3wsv7XuOIrkaqlgTrdymHRWRQ6G+aFOLcpUlhTabPBgQycLcBV8VUeRloue1TgOAuB8orBu54odeNvkoFd5zHK1Bwl073dgvhuNAdCLgrxfkA7r7EyeuRwL1v4G67BnIolqTJQNleUP4RAZlOKsDa/puzfwBwDe72Ml7lLb+CYtm1V3ZWVw2kxtJ+7cjVgOjKdt5UXZzdpaSksHDhQhYtXEBhYT53jruZJd+9TdeObSrGRoTaCXH07t7ZqXxJiYGUcxc4cy6NMympnDh9ni27jvDDwp+5nJmDXq8jOiqCkBA1hYXFFBWXEBkZzhP3DOepB8dQSwb1/sr81X8y46tlnDqbzo092zHn7YcZ0qd9UCBpwbqdvPX1WpLTMhl/Y2d+//xJrm/TKGC9X6/Yxow5v5OVV8jjo3uy5pU7qRfnvyd4QRB4Z9FWPlu1mxCVyCujr+e+Pq3R+flRQRAEXl65h2+2HKduhJ4fxvfg5hb1/P7NfLD9BO9tO0G9UB1zB3aiT704h1cyqPhz6k4ulhj53+E0tucU8/o707n99tvt+5zXiLNIrfA23wdKVnhXHumr05ZvNVIj3osnyCWANCnEuUsrhxG3UO8MqSoHcK+IDw644xqOUShTmeAuhVcnvcji3OirDDBHUkaF49h4BeEK+XyCcHe6PYV9jZPdF67iJODts6XdBbg7rCm36ZEDsB225XEKkO0Qh4e24dhOP8C9LErlIi+O7RUrnNUhGY4aqZpyzUK7XKoL8F5t8fejw8WLF1myeDGLFi3g7NmzTBgzhC9mPMcNPTqjVpri4qaK8PBQOrRrQYd2LZzSVqzdxKvTvyT5XBqJdRO4ZcIwLlzOJiX1It8u/p3pXy9Hr9MSER5GdGQ4sVHh1K8TS/PG9ejQqhFd2zWjU5vGdouhXDKy83h+xhzW/bEXURR54q5BPHTrFBLrxPo8JnIpKTHy0qfLWbh+NxaLhafuHMgj426gdgBQDWAyWXjlm7XMXpeEGvjPnf148ObriAjT+f10tlgEXp7zG9/9sp8ovYaZE3owoVsLNCH+fbAQBIG31h3g098PExeq48vR1zOqdaLfsL78aCr/3nAIq8XK9O4tGdekTtlvXJJHqllUiAMwWgW+PHGBL05e5IGHHubjadOIjAzselR38fUZoFKVORVUssKXlpYC2MHdpttoNNZAe41UHfHvMeQsDjAoCQcV3HGTJkqCLtLkddjCTlPlpfGBgrtcF7JyXkK3O3D3Gf79iAsGuLsDc086vZr27qFM0KfHuxkzf2AeHMFbeq+5inMFuQo6vQb3oFjecdQtg/uyJiqnlZWV1Se5Zxy2crO3W3I/2cFd2kYpxFcDqS7tDKLUQHu5qFQqBEGo9Doq+8NAZa5p91VycnJYvnw5ixbO56+/DjJ2+ED+O/VBBvfrUbYmPUi/t6PHk3n5nS/YunM/VsHKA3eM4IHbX6Sjwp7qgiBwOSOX8+mXSU3P4PyFDM6mXeLE2XQ2bD3ExctZFJWUEhEWSkREGdjHRYej02pISb3MpYxcmiTW4oNpE7l9aI+yrdECbf/pC/zr3QXsOHCGtk3r8tEztzB+QCc0AU6Bz8wtYsr7S/hlxzEa14nlk3+OYHyftoRo/G+zwWThuW9+YeHmQ9SLDufLe/oytktT1H5OUxJFkQ82HmTmL4cI16j5cHhXxrdraN8WzldJSstm0uq9pOcXM61Lcx5olYjOi2vk8HewvF0bLmTzysFU2l13Pb9vXULz5s39atPVlMqc2eOvyK3wgiBgNpuxWq2kpKQwbdo04uPjKSgouNpNrZEaCa7Y35M9QS6VlCYBYsU0VyBbFi7ztK3Qfq/B3Va3l3DpUb8ncEdSt4v8gYK7pzbJ2+LJou4R9hXKuJv27s8a96BPj5cOlbwdVBKkI0t3B+44xLmeKm+7jAr6bIlu67CJqNBW5TRlcJcMnhzApfemxIouSsdRDvFO7alcTgmaXIP7tKvEa9S8LIoiJpPJfm4wGLBarZXqsTgvL4+oqCj79knBlsLCQvR6vUsrcaCSk5NDXFycWwgoLCxk9erVLF60gG3btjNkYG/uunUoI4f0JTQ0OJ7fAXJy8/nfzG9Ysf4PMjJzGDO0Lw/fNZKb+l4X8PgajSbS0jPZuf8Ir878gazsXLRaDR1aNSYjO5+snALyCovRhIQQHqYjPFRPeJie6HA98TERJNaJpWliLVo0rkubpvVo16w+4eHOfZ+zejvTv13H2fQsbh90HU9PHECXVg0DajvA4TMXmfLeEpKOnmdAp6a8MLEfN7RvVHbdHP44IHs5ci0FJQamfLGelTuO07puDK+P7cbN7RsGBIRf/HGEt9YeQC2KvDG4IxM6NCbET/hPzS/hgeW7+Ss9h4fbNmJKh8bEKKynl3dfSU7nl/DyoVTOCSG8MeNd+xZuNtC0OVWzgWZoaKhfbZaLbfp4MC3MpaWlaLXaoHq1rwydtrG0WCysWbOGWbNmceLECRo2bMioUaN49tlnvXJMt2XLFiZNmoTFYmHKlClMnjxZMV9SUhJ9+vRh0aJF3HrrrUHrR438/USlUiFkHQySNlFykD98q0qaJGx/PZSl25nLOV5Rl8t43+v1Xo8EDJ3igqHDQ1l5nLxeeR8d0l3EOdXrSqebsIMeb/MFWkbSf5/TZX1VivMqXXKU5xVt6c5poigr65DfxVExTl6nUv2S8rI0UVGXd2Xl7RC9KRsE0T2/qFINidYl/w5IR8iEGdVuhvU1a2mXw0Z130f9Soh8Tb5tmmtJSQkbNmxg6ZLF/P777/Tu3pm7bh3KvM9eIDoqeFOJLRYLX/ywhG/nLOd0cirXdWrN688+wC0jBxAZERzQsVgsfPrDcr79aS3nL1xiSN+uPPbqwwzp29nhY4AoiuTmF3I5K59LmXlcysolIyuP9IxcUi9m81vSaeauSyIrJ5/C4lL0Oi1hoXrCQnWYTGZKS40UlRqJjw7nthu70Dwxnt1HznMhs4Cm9eJomliL8FDfPr6s3XaYF79Yy+m0TO6+sTNfPj6J1g0D22s+K7+Ef366hl/3nub6JrVZ9cRQ+rWqH5DOH7ad4NVVe7GYLfx3UEfu7twEjZ9fTItMFh5ZmcTG0xcZ1bguX4ztRYMI/yA6z2jmw+PpLDibwbPT/sOkf/4TnU5ntwZbLBb7HuV/963d3EllWu8jIyOZOHEiGzZsYN68eWRkZLB27Vr0eu8++D311FN89dVXNGnShGHDhnHXXXc5efa3Wq1MmzaN4cOHV+vncY1UR7mSVnV/0+T55HFKXuWl2ZSsz67ilazcSOI9WKD9tZajkD8Qi7s3FnyX1nPJGKEQ5+RETT6u0sskqbPSLO4KZVDK58XYeTstXjoWSmvb5elSS7JXlnbbmOM6zRuLu6cp8w5Wbcl1Q1aHvB2U+4dXmn6PrL9eWOTLVJaFRYkKh+tUI1VSrt03T5lUd6CGyu2DzZmUyWRCEASMRiNbtmxh1coVrF+/nvZtWnDXrTfzxVtPUjshLqh1b9i0g7c//I79h05QKy6aR+8dwz233EzDxOBtCbVr/1Fenj6LpAPHSIiP4Yl7R3DPuAEkxCt7gFepVMTHRhMfG0W7lu4dxFmtVpas384rH8znwqVsrm/fhNEDu1BQXEpmbhFZuUX8uu8MOQXF5BWUUFhcSkmpiZAQNaF6LXqtBr1Oi16nJVyvJSxUQ3SYnoTYCBJiIkjNyGPn4XNk5hYyokcr3nngJlo1qEVCdDiCIPjlGC8tq4BHP17F1kPnGNA6kV//NYpuTQMb7wW7T/Pi8iSKSk28elMH7u/azKup60oiCALTNh5k9v6zdK0Vzdqbr6dWqJb0EiMHsgvIKDWRaTCRbTSTa7SQZzJTZBEoFUSMgohJEDBaBUxWKyargMmyJ5T9AAAgAElEQVRixSyIjBs1kl3LfqFu3QpP9SqVyu44zVa3zSouiiKlpaVunapdTamK0+O9EYPBQGRkJM2bN6d3795elcnPzwdgwIABAAwdOpRdu3YxatQoh3yffPIJEyZMICkpKbiNrpEa8UquNpwjSfcPql1vB4cbsPatjkoFd3t+nONQyC+dpl2Z4K4U5xLckeVXOA86uONlPoWwtF9+gTsykMYLSEcBut2Au6ep8q7g2pV+229CVlwZ4P0BdxzrkvZXMV2sgPPya6eSj4WtKdVBquG7TaByTUP7lQb16vRhwObtWfrParWyefNmVq9exdKlS7FaLIiiSLvWzejbsxPNGicSFRkci/epM+d5ZfoXbN62F4PByH0ThvH+K4/RtWPLoEFIQUER//3gR5as2UxuXgF3junPm8+8RrdOwamjpMTAqx/NZ+HabRQWlfDwbQOZdMdAWjb2vHWZKIoUFhvILSgmJ6+Y3MJicgtKyC0oJje/mLPp2cxeuZ0QNUSG66kTH0lkuJ79KRncN3MFRpMFo8mCIApoQ0LQaNRoQkLK/mnUZXEharTlYa1GjV6jRo2KlEs5ZBeWIorQo2kCYVo1Mzf8RYhaRYhajVqlQhOiKjuq1eXxZf9s55ryvBq1itOZBfxyOI2MwlJaJ0QxqE0iey/ksv18FkZLGTybrWVHiyBiEcv+WQXKjyKCKGIVRSyCQKnJgtFsKRsnRJKy8hi8fg/aEDXh2hCi9FqiQ3XEhmqJC9MRFxdB0zAtsaFaovUVxxi9lq3ns/g46QzXX3cdb777Hl27dvV4baRbm9ms7janajbAl06jrxHPIv+4YDAYfF4mkJSURNu2be3n7du3Z+fOnQ7QfuHCBVauXMnvv/9OUlJSzfWpkaskVwLAXaQh1+sFVIMTXCqDe3nY5ZpyN3U4ADSSeNGNfg+Q7BHcpe2R5pf3V6GuoIG7wjWxB6XtxFGHBLz8B3e8zCdKuu9NPhdhJ1h2lVcJzCVhuXXdJaQjCbsAa5fgjl2fHdw9Wd5t4hLgJfqlAO/SwZw0veJ3V/bmo5LllY+Xp3TZ2DhBfjWQKmYkuRJyTUO7VK4UUFf2XvD+6Jd6c7bBudVqtYPHnj17WLliBStWLKdunQQmjBvGptWzKSou5tiJZA4fO8nOfUf5fv5qcnLziI6KJD42hsR6CXRq35K+vbpy88BexMe537e8oKCItz78niWrNpJ+OYsRN/Xi25lTGTqwR8BO2aSyZO0fzPhsAUdPptCpTVPefPYubhnah/Cw4Ky53773GC/O/Im9R07Trnki05+5jVuHdEOv03qtQ6VSER0ZRnRkGE0SK6b37vjrNNPeW8z+Y+fo06k5U++5iSE927iED4vFSqnRTInRTHGpkRKDqfyfmWJ72MQf+06xbNNfWAWR0T1b0yAhGkEQsQjlU8OFMni2WgUEUaTUKlScm0UsghVBELEKFfGHUi5RajSjUavo0CCejg1rodeoyVOp0OtC0Gv0RGvUhGpC0GvU6DUh6DRqdCFqdArhZfvOsuFwKjGhOt4c1pWOdWOI1muI1uuICdX6NMU+6UI2L24+Sa46lG9n/8SQIUP8Ajglp2q2afSiKLrdm1wu1cUqfiXaWVlbvj399NO888479mdldfmIWiNXW4J1vwcbziXn3qbZgz6AOygCtGdwl8aX98NrS7wtWQI7Vwzclforg0d34I5CnEtwd9EOt3olY+MPuEv1BAPwpf215/MDzOXpoAzpcmdzUkiXQ7wD0KMM1Irg7liHe3CX65SIvF75ByKHfEqwjaSNFWGV7IOaiGO6M5hTUa+7qfVKfaiqUl3aGUSpgXaJXIk17VdbbGAhhXSLxYJarbbDh06nIykpiaVLl7Bi+XISasVx+/jhbFo9m9atmjno69Pzeofz0lIDJ04lc+zEGY6eOM2BQ8dZs+Ez7n/8FcLDQomLjaZu7XjatW5K726dGTKwJ7//mcTn3y3m5JmzdGzbnBcm38NtowYQEx289fDnUi/x/Dvf8PufexEEgUcmDmX+B0/RvHG9oOg3mUy89flSZi/fRHZuAfeN7ctnL0ykfcsGAesWBIHPFvzOJ3N/5VJWPg+M7sV3L9xJy4aep6trNCFEaUKIiggFopzSv1y2lZk//U5WXhGTx/Vmythe1IkNzBnjF2uTmL7wT0RB4H/je/Bw/7aEKziF81a+23qcF5fvwWq1MnNYVyZ2buz3GvjknCJe23qKHen5vPjqa9x9zz1+Oy6Uw6u7afS2vcltAH+lptFX5w8Bvo5Rjx49mDp1qv38yJEjDB8+3CHP3r17mThxIgBZWVmsX78erVbL2LFj/Wx5jVwzosCTvqfJM7oDVi8A3FMacr0SCHCq01VblMIVcb6BuzTeU93u63WvRwacgYC7wwcDBZB0pdetFR7lOuVx8qnwSn32B9zlugMFfJf6lGBc3g/JeHrMKwdzabgCsJVB1DasSpDtAdxt4sDbcviW1ivTLdUBrvP4Au6yPtr2Z7fpEyXhsuIqxza7TK+IqpGqJzXQXi5X4sW2sq35SvqVprlDhSfssLAwO2Ts3LmTpUuXsHzZMmrFx3L7+OH8uvJ72rQq3+rKi6aHhYXStXN7unZu7xBvsVhITjnPsRPJHD1xmp8WrWLu4nWE6fVYBQGdTkudhHiiIsL56+gZtFoNA3p1pkkj/6HaYrHwyXfL+HruGrtTue9nTObmfl2C5sF//5EU/jNjNrsOnKRJYi1enjSaO4f3DIrVPieviKnvLWL1HweI0Ot47t5B3D+iRzmA+y/yfdufv7M/D9zclQgfHd9JRRAE3lu6g49W7kS0Wnll9PX844Y26LX+j/PC3ad5oXwN/Gvla+C1fq6BzyoxMmP7aeYfSeWJyU/x2eTJhIeH+902b0Q6jd72O7RarRiNRtRqdbWdRn+lPgT4WkdMTNlMni1bttC4cWM2btzIq6++6pAnOTnZHn7wwQcZM2ZMDbDXiGdRyY7u8rhLcwJYybkdQJCkBwLuyPS6q9MdPLuK9wXQXcX7UIe7qfI2gHHQIwVOGQijUIcU8Lxpq0/gbism069Up8OlctG/KwnuPuVDIc0TjMv65G5avBxsbWF3EO8A9EiOruBa0g7ZsQyNpXUjO8oifbHE+w3usvzl8SpbWST5JWMqyj9sKIF8VRc/dxuqzlID7eVSndabuxLbdE/b9nU2SLBZ93Q6HeHh4XZIEASBXbt22UE9Ljaa28cPZ+OK72nbOrh7Ums0GnLzC/lu7hJ27tmPxWLlsQdv594JI2hQvy6nUs5zJiWNk6fPceREMj//kUTqhUuo1WpioiOJjYmifu042rVqTLfObRjQuwvNmyQq1rV7/zFenjGL3fuPkRAf7dGpnK9isVj4YNYqvlm4kYsZOdwxohdvfzeV69s3DYr+XQeTmTpzIfuPnaNXx6bMefVebu7ZJmDrbFZeEU+9v4z124/SqE40H08azi03tAtor3lBEPjvT3/w9bq9hGrUvD2uGxN7tkQTgM7Vf53juUU7yS4q5cUB7XmoW3NC/VweUWq28sWeZD7afYbxt97Glm8W07hxY7/b5q+oVCq0Wi1ardZhGr3BYACotG0gq4uIomi/vwN5Dn/44YdMmjQJs9nMlClTSEhI4KuvvgJg0qRJQWlrjdSI36II2JJzxfdlf8Fdnh5EcJeBpv3/qwXudjCTxbmCaX8/DihN3/dUl0vAlsbhWM7j2nhk1wH8Bne8zOcVuMvTJP3yBdydANxD2J11XRp2YGoXUC3/gCAHd1FpD3fbEccyXgG8HMSlfVLoixJcyz9w4CZ/+VirXOW311UNRHXtrWm/Zvdph7K9gQVBAMo8fBcWFhIbG1tp9RUXFxMSEhK0fZ1tL/7SfzY4sFnS5WtpBUFg9+7ddlCPiY7k9vHDmTBuOO3atHBfoe0Z5IOcOnOW19/5lE1bd1JQUMStowdz/x0jGdi3m0dQEUWRyxnZnEpJ5UxKKqfOnOfwiWROnj7LubRLqMAO9HVqxVBcYiAtPYOc/ELuGjOAJ+4dHjSncgDHz6Ty73dms3XPUWrHRfHM/UO5e1QvoiMDt9gKgsAXCzfx0ZxfuZSVy/0je/HUnQNp1ShwD/nHz17myfeWsPvwWW5o35gXJ/ajX4cmAY2L2Wzl+R9+ZfavB4gP1/P6uG7cen0zQgL4sPDr0TSeWrCD9NwipvZry2M9WhLh57R6QRRZcOg8/916iut69OS/b71D06ZNg7oPutFoRKVS2a3p/orcG30wp9EXFRURERERtN+AKIoUFxcHVSdgXz5g+6gxYsQItm3bFjT9NVIj/opKpULIPhwkbaLDwRkA3aX7UtZfvf7Gi5Icout6vI5XrqOiiEKcvYxCXDDrkOdX0usyzp1+hXJKbXAb5yYcjHx+6ZD1y6+wwrXyNWxrky3O1j53R3te56PoIt47vbL2ydvldG4rLwnL9Tmd+1pe3pbARfPc/EozhqpUKqxrXwlIR8io16udsbbG0l4uVd3S7s00d7PZDOA07VcUxTJQX7KE5cuXERkRzh23DGf9km9o37Zl0Nt66XImb777OWs3/MHljCyG3tSHz6ZPY/igG9DrvQcclUpFvboJ1KubQP/e1zmkiaJIRkYOb3zwLT8tXse51Iu0ataQ2rViMZktzFu1mZUbdxEVGU50ZDi14yJp2qgu7Vo0pGv7ZvTs0oqYKM9rtwVB4Iuffuaz2es4fzGTcYOuZ90XT9Orc4ugQEteQQnPzVzI6k37CdNree6eQfxjZM+Ap8ADbNx9gmmfruTk+QzuGNCRTz96lLaNEjwXdCMGk4Vnvl7Pos1HaBQXwaz7+zOqc2AfAHacucRjc7dxNjOfp/q0YXLvVkTrvXfaJ5ffky/z4paT6GvVZda8hfTp0wfA/pupaiL3Rh8SEuIwjV4K8FVlGn1lt6Oq9LNGaiS4Un5fK1qeJedyy6u8LFA5zutcxEstui4s7mWxZWH79GOfLO7SeOk4yeIQHS2U9n66sVIrtkk6nkrWb2kd8rZK9cqvh8wqrVhO2h035ZTa4FQO15Zv6RRxT/nAjQ5Jo3zWIRt7h7DkursLI7Fiuw3L7kv5vSu3bNsvue2+kZ1L7yukZd0cnU36FUen6fGy+9rJi7wtWaGvtrGW6vN6Kr3CGNmAvjpNjw+ybNmyhUmTJmGxWJgyZQqTJ09WzJeUlESfPn1YuHAht912m09lA5UaaC+XKwHt3tZh8+Yu9+hus8DJp7nbxGKx2GcO2Ka+r1yxgmXLlhIeFsrt44ezdtFXdGjXKuh9Kyoq5t1PvmXh0nWcT0und7dOvD7tn4wbOZCoyMAcm8nlzx37eH3mt+w9cISoqAiee2wi9956M40bVmylZjSaSE3P5FzaJc6lXeZc2iVOpVxg6S+7+eD7NWTn5hOq0xEZGUZ0ZDjxMRE0qp9A2+YN6NyuKQ3qxvPetyvZtOMQkeF6nrrvZu4fewPxMcFxjpd0OJmp7y5i79Gz9OzQlB9fuYehvdoGxUHZNyu2M2Pub2TmFvLEmF6sf+0u6sYF1u6CEgOTP1/Pqp3HaVMvlgWPDGJwuwYBwdWB81k8MudPTl7M5Z89W/LM3f2ID/Pfan3och4vbTlJcpGV1956l3HjxlUq/EmndAdL5NPobc8B2zR6G8B7442+OomSU78aqZG/tSgCtOTcZbqiEhdlFfL6A+7uwnKoc9s/X8BdqkepQy7g2CW4u2qTvMHuIF0pTmlcrnQ5eT+loCobP3dA7lKHl+CuWLe7pnoJ7u6USPvn9uOF/J6SHiUAKz1XAm93wC49KoG7yyn5VMCytP/Y+obsXALbih9NJLCupE8O8vYPYTh/CKjKEuR2PvXUU3z11Vc0adKEYcOGcdddd5GQ4GjoslqtTJs2zcnJrTdlgyE10C6Tq+FtWWmau9Sbu16v9+olXRAEtm/fzi+//MySxYvJys4hPCyU6OgoOrRtQa1asUQGYSq3TSwWC59/+xPfzV3K6TNnaduqGU89cicTxgyhdu24oNUDkHrhMq9O/5INm3ZQWFTMXeOH8Oa/H6BH17aK46LX62jZrAEtmyl7b7darVy8nFMB9RcuczI5lY9+XFs2VdliRQWE6nVYBfh6yRYWrE+idlwkjevF07xRAm2aJtKxVSKN69fyCt4EQeDrxZv5cPYG0jNyuW9kT77+9wRaN/G8b7snsVgsvPLNz/ywZicq4Pk7+vHg0Oscnct5uq0V3ruy8kt4/NM1bNh7muub1GbVE0Pp16p+QG09lp7LQz9u4fCFbB68vjkrJvShdoT/jvvSC0p5fdtJfj6TwdT/vMD/PfRQwFPWr4Yogat0RwfbbBuTyWS3yNvSlX4DlfER8ko8H61Waw2010gVE6WXcBTi3KXZ4iT6XEKku3NfyvpSrwIEeRMvCZe7v6LC4u4LoCvFK9XtBVS7BPcg1uG1IzovyoGCLh/Lya+PgyM2pbQA8immSaFYAr1er2X3MezUd3ndLsLu1rL7AOhOW8ApWdzd1eewrh0F2C6PV4T38mvhlcM6+blct/x5JbnGVV2CaDTJz88HYMCAAQAMHTqUXbt2MWrUKId8n3zyCRMmTCApKcnnssGQaxrar7Rlx+b8zWw2O1jQRVG0v3yHhobaPUp7I2azmc2bN7N8+TJWr1pNvXq1uXXsCDaunkfjBg04dPQYfx06yp59B/n2x8X8++Xp6PV6EmrF0SixHt2v78TwIf0Z2LcnGo3n20EQBBYsXcunX8/hyLFT1KtTi/+7exx33TqcxgF4elcSg8HAe5/PZc6idaReuMTAPl359M0pjBzUG50Pe54rSUhICA0Ta9MwsTYR4WH8tGwjO/YeoVZsJE/cO5J7bxmAXqfl4uVc0jNyuZiZw6WMXNIu53DuQiZ7jx/gYmbZ9m4Wi5XwsFDCw/REhuuJigglISaCRvXiadYwgYb14vl5y0E27jxKqFbDc/fcxAOjexMdhCnwOQXFPPX+MtZtO0KDhGg+KncupwlRSx7YXookf3pWAZM+XsPmgyn0a1Wfjf8aSfemdQJqa0pmAf/34xb2pmRwV5emzB/fg/pR/q8vLzCaeX/naWbtP8eDDz3EvuXP2T2IK0l12f5MSVQqlX39vBTgbXvCu5tGXx36LL02JSUllbJHe43USGCikh2V4tylKenzAOoOlmRXIB3Msi4A0KmM666I8oS/M7grQp5SXR4AXEmnz+WQpOOsU/Ga4pwmz+e31d4mfkK5p7BTu120xdU94AOg+3WUtsnjB4PydiLrKzjCthzWRSrqAQVwB2WQd6HLQW81kCC+2yQlJdG2bVv7efv27dm5c6cDeF+4cIGVK1fy+++/k5SUZH9n8aZssOSahna52KavB9Npk3Sau8lksr9s26xn/mz5ZDAY+PXXX1mxfBnr1q+nVYtm3DJmOFs3LKNli6YO7wg39O7BDb172M8FQeBM8lkOHDzKgUNH2JW0nx/nLaewqIj4uFjq1k6gQ9uWDOzfi7EjBlGndi0ANm7axowPvmbfwSOE6nU8cNdYvn3/Rdq3Da6XeYBla35n5mezOXzsNE0a1mPyg+O5c9ygoHl/BzAYTLzx0WzmLf+VjKxcJozoy9pZL9Gra2uHaxEdGUGbFg3daBIpLjFwMSOXi5m5ZceMHC5czmHD1r+Ys3o7ISFqNCFqSkpNaDRqXvv2F96e8zthOg1hei3hYTqiQnXUiomgbnwUibVjaFAnliZ142iWWItGdWOdPuKcOHeZye8tZeehFHq3a8TyV+6kf4cmqALcAiPlYi6PfrSancdSGdqxEVunjaVTw1p+aiv7A3Aht4iHftjC9tOXGN++Ed88djONY/2frm+2Cny3/yzv7DjFkKHD2LprMQ0burtGfz/xdhp9dRSDwVAD7TXyNxVf4NpT+pUGd1uyEgRVxJfFKIGoQtgjuMvafrXBXR6nZKX1FtyDBfwqHPvnFeTiAYAhYHCXj3tVAHc3zF5xvMLA7hK4JYDtlZW9fEwc1ql70OsO3KuD+Mhqf/yVwuaDKX5X9/TTT/POO+/YWfFq+EG7pr3H2yzdNsnNzSUmJsbvdaryae62aZ42K7rNqh4Z6TuwFBUV8fPPP7NyxQo2bNxA184duGXMcG4ZM5xGDcu3PpP+PfBRcrLzOHj0GAcPHWX33r/Yu/8vTiefRavVoddpKCgsJj42micfvpNn/nkPUV44cfNFDh89zSvTv2DrzgOAyP9NHMk/bh9Ou9ZNglrPhi1JvP7+jxw8cpqWTRN58r4R3D7yBiIj/F024PjzMRhMvP7JIuat2kJeQTEP3dqfxybeRMvGdREEgYIiA9n5hWTnFpOdX0hOfjE5ecVk5RWRkVPI5ewCMnMKyc4vIregmIKiUsxmK3q9llCdFo1ahcFsBhHMFisNE2JoUCuKiFAtUeF6YsL1xEToiYsMIzYqlFrR4SREh1M7OoI6sRHER4Uq3t9Hz2Xy2Cer2XcqnfHXN+elkV1pXS+wnRSyC0v4vx//5I/jFxjeOpHXbmxPi/gov/WJosiq4+m88udJGrdqw+vvzKBz585elzebzVit1qDt3lBaWmrfqSEYIvWg7q/YtpOzfSgUBMEO8K6m0fsiNgd5wd7jvri4mLCwMNRqNWfPnuXtt99m3rx5Qa2jRmrEHynzHn8kyFrlr11ySBWdw6JSmpfpXpV1VadCPEiAzDm+goO8yO+yfaKbdnnS5W0ZpbqV+q7UDw86lNohj6sUXTj3VVQKu0tzcf1Fd2kBhN21w+uwD3X6cnTos0K8PeiHbvuxXIkoyuqQ1qMQ9lTWXz1Ozwn/RPPU3EoDW5VKhXXD/wLSETL0ZXv78vPzufHGG9m/fz8AkydPZvjw4Q7W8ubNm9vzZ2VlER4ezjfffMPAgQM9lg2W1FjaJeKLMzrp9FTbC7J0uyalae4Gg8EnD9a5ubmsXbuWlStX8Mcff3BDr+7cMnY4n8x4kTq1g+vgIL5WLDf270NEeBi/b9lOXn4BoaGh3DL6Zgb27Uny2VT2HjjMtz+t5I33ZxEdFUF8XCwN6yfQpWNrBvbpxpCBvXxaM5+XV8DrM79h+bpNZGTlMHZoP+Z//jI33tA1qFbCrJw8Xpr+Las37qCkpJQHJwzm6/89SruWjfzQpnR/qNh76DT/mTGb3X+domXjurwxeTwThvYgVOIFXa1WExsdTmx0OC0a2XR5hqhSg5GXPl7O3NXbMZotPH5bP9o2rkuxwUhxqYmiUhP5xQbyiwxkFhtIzi6msMRAUYmR4lIjxQYTpQYzBpMZi1VAqwlBpwlBqwlBpVZhNlsJUZc1JzYyjF3nshj35W+oVaBWqQhRqcrCahVqVISoK+JDVCIh6rKZBBq1Cm2IGpUKDqbmkJ5XjEUQ6VwvhpwSI0+s2YdFELCKYBVFBCgLC2WvdlZBREBEEEUEsWzbNkGwnYuUmKwkNmjIu19+y+DBg/24dn9/UalUdkd1Go2GkpISQkJCnKbR+7IE50pLjaW9RqqkKBid/U9TsIq7PPclr4tzV07e3E6ddhMPLizYZfEq0YbrXuT3aHH31nouPfW2jAsLt1Pflfrhh5XcSRcuynmhSx7n1spNRZvtYYWxd2fFlo+tU5oHK7fHNrpoh2LYcRi9bot3pnY3Y68Qb2uTL5Z1pyPY71GoiKc83meru5d6bGFFPSiLv8/BypAg7tNuW1q5ZcsWGjduzMaNG3n11Vcd8iQnJ9vDDz74IGPGjGHs2LH2OHdlgyXXNLR767zJZr2SW9FtL8ZardZuJXJnyfLGypWRkcHq1atZsXwZO3ftYtCAvkwYN4IfPnubuLjK2UN+34FDvD3zU7btTKKwsIixI4fw3WdvM3hgH0erX/nv2Wg0ceJUMkeOneLI8dPsPXCEpas3cSkji+ioSOLjYlzCvCAIfD17GV9+v4RTyefp2rEVrz/7ALeMHEBkRPBe1AVBYO7Sjbz/9SJOJafSu2sbPnn1IUbf1AOt1pfbXn4/VFxDi8XCe7NW8u2CjVzOymPiyN689+x/6NymsR96nSU9I49nps/n1x1HqBsfxYwnxzLx5m7o/dy7HMBqFSg2mPhhzS7enfsb+UWlTBrZnaHXt8AqCFisZf/M1oqw7Z803Z5PsGK1iJitAhl5xSzYfAhEkW5NEhjWsSFajQZdiBpdSBnQa9RqtCEqNCFq+7kN9sviVIRI0vadz+Kj344QFR3NE088wtSpU6vttO+rIUrT6C0WC6WlpQAOAH81175Ln7sGgyFosyFqpEaCIrbfhrufiDdpDu8XcthUuUlXgC2XYO4pXSHtbwPurtpsy+aiTDDA3SWceyjnEtKV4rwZGyTjg/LYewvMVwLccVG327AEXH1piy1PkNevq1Si7LJ6A+qyIyiMkQyybX2WQ7YTcMt0+gruDk7sFMTftGBLkOv68MMPmTRpEmazmSlTppCQkMBXX30FwKRJk3wuWxlyTU+Pt73A2iQ/P5+IiAjUarXbae7+TjU1mUwYjUaiohynCKelpbFyxQpWrFjOwUOHGDbkJm4bN5wRN99EpK/bpUl+t+7k8NHjvDHjY/7ctou8/ALGDB/EvXeO5eab+rr2vO1BtxLMHzl2ksuZWYSHhQEiJpMZg9HEgJ6d+d+0h+jXy/vpzd7IqZRUnn/rGzbvOIBOG8I/7x7OA7cNomF9b35A8p+CcmdPnb3Ic299x9ako9SOj+aZ+2/m7lF9fNxb3fVgbtp9jOc/WMrh02kM7t6GqffcRN8uzQOGKkEQmD7nNz5f+icmk5l/T+jHIyO6EW3z3O7tk0DWjNSMfB79aDVbj5xjSPuGvDr6Oro0jC//Q+Ffmw+kZvPq2oP8lZ7P089N5Y477iQsLMz++/NnLGw+JfR6/z3VS6UqTo+Xirup7P5Oo7dYLJjN5qBbwouKioiIiEClUrFt2zZ+++033n333aDWUSM14o+oVCqEnDgyMr4AACAASURBVKPBU+j0yiX6kC7Ksivk9TrdRT2iPM1DvFObHeNFX/Irts9Tu5R0+VnGq7rdxXlZl9O0eKU4F+1R6pPoIixvp7yst1PUHYr5qPeKTZV31U6FelweZfp8OIpO8V7UZ8vraWq7NCzKygWkw1WYoIhm8o+VOz3+t7cC0hEy+IVKa19lyTVtaQfs09ytViuCIFBYWAjgdpp7MOTQoUN89tln/HVgP+fOn2fMiCE8N/khbh7Uv9KsTMdOnOLNGR+z+c8dZOfmMWrojXw+8zWGDemPXh/4Fll6vY7OHdvSuWOZF8WDh4/z3+mfsnXHHkwmE3eOH0rdOrU4fOwMx04mM/TuqahVKmKio4iPjaJBvXg6tm1B727tuLFPVxLivZtZYLFYeP+rxcxasJa09AxG3tidhR8/x8BeHTxcN/mP1TUICoLAtws38tEPaziXlsHYQdex9oun6dW5RVAslIIg8MHsX/h8/iay84p49Ja+LPrf/TSuF/jWeSUGE89+vJylv/1FbGQob90/iDsHdESnLbdYe3pmuejeqQvZ/PPj1ew+nsboLk3Z9fw42iXGlxURBUQ/gP34pTxeW3uQrcmZPPvcv/nirruIioqyf0gzm812uHW33dmVkGB7o7+S3u2l0+h1Op0DwBuNRocp9pU9jV7+R7NmenyN/K3FrUXdU3q5BSxoFnccdbsLO1mvXVg1g25xV7CqOrRLSZerNtuyuSjjzuKOxPrppNtNW5yup7R+pTHx0B6XFncX4ydtpztrtJMeFPrrh95KtbhLw9JrJW2bqgJGna6r3OItTZbo9eKoKj+K3k6ZR3RsI0jSFMJyq7uDd3ml+9+NPrsOV+HqBbLXklzT0G40GsnPz3ewLoWGhqLX64P+8iwIAvv27WPFihX88svP5Obk0qBBfY6fOIFGo2Hbzj1czsjk5Olkbr9lNI0bKe8v7qucOp3CG+9+zKbN28jKzmHY4P58NP0lhg8ZQFhY8D8OpKZd5PUZn7Lht61k5+QydvhA5nz+OoP693CySIqiyOWMbE6cOcfp5FSOnzrLoWOnWbpuC+mXMgkL1RMTHUVCXDRNGtWlS/sW3NC9I327dyQ8PJSd+47y8vRZJB04Rv06cUy+byR3j+1PXIzc2ZnSA0iFO0i3SfrlHKa+8wMb/zxAmF7LU/cO4R/j+1ErAO/n0odqVm4h/5qxgPVbDhITGcZ/7hvMPcO7Ex4a+EeU9Mx8npi5mN+TTtKpaV1mPzeeYd1aur+3vbjtj5zLYNJHqzlw5iK3d2/BV6/cRos6Us/+os/AnpxZwP9+PsTPRy7w+JOTef/hR4iMjMRsNiOKImq12j4DRL7d2ZUEzL+rqNVq1Gq1x2n0giBU2ocFm16DwUBERHAdXdZIjVQtUYBpr8Fdnu4OzN2kY4v2BM2SsBMEexF2A/S+TZVHoX534+EGrt2VcQXu3up2C+7uIF0pzkV7XK6XdzF+3gK2/KOQvD32Yj7q9XZduzcfIrwBd7s6WduUvLw7XWdZX12VdTtVXtI2OajbFNvh2JZORVg+9i7hWhIGx355+hDgTp+P729XTa7ikr6rJdc0tOv1euLi4uwvi4WFhUFd22kymfjzzz9ZtWoVa9asJioyknFjRvDdlx/Ro/t1qNVqBKvA6TPJ7Nm7nx279zJ34Qpe/O8MwsPDqFunNu3atGTooP5MGD+ahIR4r+pNSTnHm+9+wq+b/iQjM4shN/blvTf+w8ibBxIexHXjNikoKOLtD75k6cqfSUu/zIA+1/Pua1MYM8z9hwGVSkW9ugnUq5vAwBu6OaRZrVbOp17iZPI5Tp45z7GTZ/lt2198MmsZeQWFREWEg0qFyWSmdbNEBvXpRGREKBnZBcRERaBW3PrM++u6eN023vp8CadS0hnUux3zZjzKoF7tggKFKmD7X6f598xFHDh+nr5dWrDwzQe4qVuroNx7+0+k8tT7y9h/IpWh3Vvx2zv3072Vm49AXla592Q6j3+2lqNnL3NPn9b89I9+NFbyBu/DMz8tt4i3fj7Mkn0pPPTwI+z68UliYmKwWq326eyCIGAymezT4m1wKQfMkpISt/uVX2vir+VeuhRI6s/DaDTaod1isfi9TMGTlJSU1Kxpr5EqJsG6zxWAwqEOH84dThXyegJ3BwiTiRzOnMr4EE/ZM0UMGNxdgTK4hOWggjvKsKek+4qCu7T/SNKR6JHEO/RDqaxsXBzag3NbnC65HJxxo9NN2KG8bAy8We+u+FFB0kZvtm1TvCd9PcrGUCkPkvF3AmyJDk+gLYLjhwC5LllY/huyhZWeCVVRrsH3u2t6TbsgCJjNZvt5UVERWq02oDWvBQUFbNiwgdWrVrFh40batGrJuLEjGDd6BG1bt8LhR+lCLGYLx46fIGnvfnbs2sO2Hbs4k3yW6Ogo6tWpTeeObRl+803cMmaYffu486kXeGvmJ/yy8Q8uZWRyU//e3D9xPKOG3khksLZnk/ymTSYTn33zEz/8tJTTKefp1K4lD90zjttGDyY+iPupQ9l1+uL7JXz1w1LOnE2le5e2PHLPKGKjIjmbdonTZ9M5ceY8yecvcuFiJharlajIcGIiw4mLiaRhvXjatmhAl7bNuOH6NjRKrK1YT25+Ec+/O4fVv+7GYrXyxF2DePjWASTWDXyKur0fCzfx0ZyNXMrK54HRvXjqjoG0aBgchxWr/zzMi1+sISU9i/uHdOW5226gmXx6vauXNGm6TLYeOc+Uz9dzKi2Lh/q3ZeqwTiS6mWmgEgVED149MwpKmbHxMHN2nube++7nsScn27132kSj0aDT6co+bgkCgiDYX/xs8C79iCLdr9zmq0LqaM1mtQ/WmvaSkhL0en3QHOOVlpai0+mCpq8y1p+bTCYsFkvZerJyZ5yBznIQBIHS0lK7dX327NnodDoeeeSRoLW7RmrEXylb034siBpFWVD+QHaXrpBXJLB0d/W4q99tmut4USneoZ2e4pXa5qlub8sEULdSvW7j3NXvom5v4uTXxdu1407psnb5W4+7Oj2GpecK9TqVcRUvy+OQV6bX26OHMiJixfcEb9a0uwyXH92tP3db3oUuT3qDIJrHv6/cNe2bpgekI+SmaTVr2q9FuXTpEmvXrmXVqpVs376Dfjf0YuzoEbz/zivUr1+vIqOX94ZGq6FTpw506tSB/3vgXgCMBiOHjhwlac9+tu3YxWtvfcBDjz9HWGgoIFJUXEJCrThenfYk994xjqjoQKZvK4sgCixYvJZPvp7DkeMnSaxbm4fuHc/E8UNp1LCeZwU+ypbt+3h95tfsPXCMuNgoJt07hnv/n73zjo+qSvv4705N7yEJhIQSSuihd0NHmgJK2wV13RXfXWV1FcuurO6ugl0BG3YpAioiRQWxEaP0XkMIhDQgCaRPpt/3j+TcnLlz28zcCSDzfD4wd059zr13bu73PM95zvQxaJUkDN1EKqtqkV94CecLS5BfeBm554uw71g+PvtmF0ouXwEDICIsFBHhIYiJDEVoiBH5haUoKb2KNi1jsezJObhtZAZ0OnXgqbLahMde+QybfjyIIIMOC/84CndN6O9h4DphcTqdeHNDNl779CdU1Zjw0NRB+OukfoiNCBEEcACu6fx7kvq+41AeHlmxHfmXK/DXEV2x7W+jEB8ut6UfK3mbV9RZ8Or3J7AiOwfTpk3Dz9kr0apVKw7+CPjR66sdDgdnWddqtRzAE0AHwNUlkE7WaZM2iNWZWHyuRwv8jfLHQ6vVwmg0Cno50ADv7Tmur69HVJR/dsoISECuvfAtkRIWdQnrNfdd8Rp2kXzBtuWt59ITwGJ1RNa4C1qTxdK9tJ4rqsOzOnrSt+x6dk8s7lLWdZk0yWvG08etrpjFXUE/flmvTgu/XwjU4VnVxSzxotZ0NLWvyBIv0m7jGnfWIxd5uF4D2mJOPCe4OuDVh3tbgsdEB7geczrxjwNyvUkA2inxZJ/23NxcbN68GVs2b8bpnBzcOnYU7pk7A+tXrkBEhIDLsI9iDDKib58MhIeHY+/+g41WLg369+2FkbcMwdHjp7Dv4BE89ORi/HvxMrSIj0WHdqkYNqQfpk4ajXZtlGxDJiw/Ze3GklffwYHDx2E0GHD37Mn44LV/oUvndiqOsEFKLpVh0eK3sP2n31BTa8KcqaOx5Il70bdnJ8UQEBUZhl6RaejVLc0tj2VZlF+pwoHjZ/DPxe/hdF4hGEaDbh1bQ6PVoKSsErMfewehwUEIDTYiNMSIyLBgxEeHoU3LOHRITUB6uyT07JyCxDhpj4JDpy7gkRfXY9/xc+ibnoKPF/0B4wZ2gkbj+2SA1WrHUyu2YtW3+2HQavDPWcMwb1RPBAd5GHlcAOA37TqNJz78HhevVOPvo7thwahxiPFoWYX7daoxW7H8x5NY9vNpTJw4CVm/foy2bduKXlMC8UajkfOIIVZess0i7R5PAzwBRtIG0DC5YTab4XQ6UVdX59MuEESuV/gn4m/9pNzoWZblzq+cG30gEF1Abj6Rgmfe9+YAd2/XsYuuV5eu4z2488bgF3Dn1fFojft1Au6i50hgnIqh3wdwl7rOnh4rgXLAPR30pZKBcaXgLjUhIAbuYpMHTGM7BKZZNN0roNoQBHf6uLEPFiLHpE1IQPwNIjeYumpIANopkYJ2p9OJ/fv3Y+uWLdiyZQsqqypx++QJeOapR5E5XGKbNBXk6LETWPLS68j+dTeuXLmKUSOG4vn/PI6J40a7WdQtZjNOnDqDQ0eOY/+ho1jz2RYsevY1GAwGxMfGIDU5CQMHZGDSuBHo36eHqEvr8ZNn8J8XliN71wGYzWbMmjoezzz2Zwzq20N1ELBarXjtnU/x8drNuFB0CcMH9MTy/y3AxNGDYDCos/0VkbVf/YCX316HnLwCDOjVCR+++KDb3u0Wqw0XL19F8eWrKL58BSWXr6Lw0hXkF5Vi78l9uFhagfKKamgYBqEhDXAfHhqM6PAgJLWIhM1qx4FTBbhUVomJQ7thz4f/QJe2Sarof7W6Dg++sgHf/noCqQlReOtvEzBlQCdodb6vtV+38xgWffITrlTVYuH4XvhrZjoigj10JSd/FBul3mrHO1mn8PKOk8gcOQo/Zr2PtDT3yRQp0Wg0MBqNnHXXZrPBZrOhvr6e2yKNbJNGdoEgxwTgiRWYgCY/Ujq9Dj4gnovQJIlQtH+xc0w/U+rr6wPQHpDrTNT6m8eDZT6A+BvcORX8Ce5QVMc7cJfTrRnBXdQKrza4QyHMU+U8gWu58i63ig/gLtWn6uAuUodfVwzO6d+GEoCHeJmmqPKNjAGh+p6CNakLkWOhNkH9PMXaJ+Olnw3XsdxokwwqyE29pp1lWVitVu67yWQCwzDcC6PVasXOnTu5QHJRkZG4ffKtuG3yBPTt08vzF3y28T8FN9qefQfwwsvLsGfvflRWVuHWsSMw+87bceuYEdLB5OgfZqM4nU6czTuPw0dP4sDho9i15yCOHj8Jq82OuNhotExsgT69uqJfn57I/m0fdvyUjfIrFZg0bjjunjUJo4YPcIFateSb73/Fktc+wNETuWiVFIf7507B7NtHIz5OXdfYC4WX8MTid/FD9gFoNAz+b8443HPHKLRuSa8l9+zHz7IsKqtrUXypAe5PnLmAl977CvVmC4KNBsRFh6Gi2oTKGhOsVjuCjHoEG/UIMhoQHGRAWJAe4cEGxEeHIzEuHK3jo5GSFIP2rWLRITkekeGu1zjnwmU88PIG7Dl+HoO6pGDR7GEY0iUFjGDAPc/kw+0H8eynWaipM+PJCb1w3/B0hBq9mywh69mtdgc+/DUHS7afQL+BA/Gvp/+Lrl27+qwrLSSKvM1m49ZZk33TyZprAvBAA8QzDOOypp128bbb7S4u9nK/77q6OgQHB6sG+mq3Z7PZ4HA4VA3qZrFYwDCMR5OU9Laa9DkmAO90Ol32k3/66adx22234ZZbblFN74AExFtpWNN+WsUW+a9cLC9ZJJ87ZIXzuCSpfKm+lOaJtO/2KulpHd56dzE9xNpzSRfvQ5FuEmvy3dpx01OiDa/XuIv0LTQGwfXkCsoKjYV/TlmlZcX0kOnTo2Nf6vPuI36ax2Vk6nNNkHXuImU8Xo9O6vraDu9eVAkLdfPf9++a9qyXfGpDO3zhDbMskUjA0k4JbWnftGkT/vKXv6C6uhpTb5uIbZs/Q/duXXzsALwHjqv8nJWNl19/C/sPHERdrQlTJo7BO0uXYMyIYQjyYXs2jUaDjh3ao2OH9pgxfTKXfvHiJXz/86/49/9ewsp1X+GDlZ/DyToREhyM5JaJqKmpw56DJxAZEY4BfbqpAhN55wrx1JK38FP2fthsNtw1YzzeXvwQuqW39bltWpxOJ974aCPeWbkZF4ouYszQDKx+9SGMGizmXUBfGHkQZhgG0ZHh+O1ADv6zbB1Oni3EkIwOeHjeWIwd7Lo/vNVmR3lFTcO/ylqUXa3BlcpalF6twaXyahSUV2FfTgnKK2pQUV2Hmtp6aDQaBAcZoNNpYLM2BFWzO5xIjouA0+nAq1/uwoffHUJ0WBBiwkIQFxmCuKgQtIgMRVJMOJKiwxAaLA1Wyzftwcuf/wqLzYZFE3vjT0M7IcinyRkWNgeL1Xtz8Ny2E+jYpRs+27QVGRkZPrQpLgTSaTd5m83GTb4RKCTw7nQ6odPpYLPZGizulRehLz0HpsstnIs3cbPnb3V2I0aiv17c9/nXiVjhzWYzAHC/FaJvwD0+IL9vkbCoy32Xsl5zxYWsxby2aCslvy3ZPHHruevLvmd12GtucVdwDt3OjYQ1V/D8CbTrSVR5sO5jVHR+G/8O8M+dR67yDGWFlSvLa9svFncP64A+bR5a1enxeegiT1vjGdH6AudQaG27Ios7KQ/hY+4kgHcMXtsBuR4lAO08IdCemZmJZcuWYffu3di9excGZ96KXj26Y/DAvhg0sD8GDeiLhIQWPvf3zbYdWPrGChw6fBQWqxXTp0zAJytex8hbBnMuv2pLZWUVnn/1TXy5eRsKi4rRN6M7nlr4V0ydNAYGvR4nc87i+KlcHD1+Gjt27sOyd9fBVF+PmKhIxMfHoGPb1hg8oCduHTUEndJSxTtqfBaaTGY8v+wjrP1yG4ovlWJ85gB89NpjGDO8n2rB3ogcPZmHfy55D7/tP4aoiDA8MPdWzJ2aiTjZiPb0Q0oa4Gvr6vHv19fi869/hanejPkzRuCLV+cjJUk4CrxBr0PLFlFo2SJKsD2+OBwOPPPWJrz/RRYsVhvunzYU3dolosZkRnWdBdV1ZlTWmlFZW4+cyzWoPleG6jozaurMqKu3wGSxwWxpAFODXgu9TguDXge9Tgu9VgOb3YFakxk2hxNGnRYdWkRi/f5z+PLgeRi0mobyOg2MOg0MOi2Mjf+C9FoE6bQw6huOg/VaBOt1CDLoEKzXorymHq/8eAotUtrh3VVrMWTIENmxqikE1EmQOnpnCJ1Oh6CgIJdI9EzRSbC1Vzjrr1ggOwKX/DXa1wsUN6ewLOvT5B3tRk/iFVitVjgcDuTm5uJf//oXoqKiYDKZVNQ6IAG53kQApuXc2yXBHa7lXar7Au4COvsJ3JnGdILwwkAMKt0f4E6dS19d5UV19AHc3drlw5cMPLvUFxmnLIyjKZ92DSdlQbXnT3Anw1ZaR+gceQLnvoI7wB0zjZ+sEhd5ln+dGiHdK3CHQBqvvxtJbjR9VZCAezzlHm82m+FwOLith2ipra3F/v37sWvXLuzevQt79uxFTHQUBg/sj0ED+2HwwH7o1jVddrsmp8OBjZu/wRvvvI9jx07AybKYOW0SZkyfguFDBvi+3RP9HOfp//LSd7H+y824cKEQPbp1xt1zpmHa5HGIj5ff//3KlQocO3UGJ07m4vCxUzhw+DjOnM0Ho2EQGx2JhPgYdO3UDsMH9cb40YOR2CIO67/6Dq++tRonc/LQoW1r3D93CmZMGYGoSHUj25vNVjz/5qdY9cV2XCq9iunjB+H+OeMwMEN58Dpxafp57DmSiydfWIn9x86iS1orPDx3DKaO7gODIuu0yIWhpPRKNf7x4jpsyz6K2MhQPD53NOaM7YMgL1zVWZaF2WpDTZ0F1SYzSq9WY9GKb3DgVCFaRIXi/yb2hVGvg83hgNXugMXmgN3uhNnugMVmh9XWkGaxOWCxO2C12WGxNZS12hyw2O2w2R0wW+04W3IFLAu0io/Cm0tfwYAREwDAJeK72nDL396NBKGjA8wR6zgpY7PZOGu7Xq9H0M8fwpHcFdb2/V3c6IXWXROAt9vtXBt2ux0hISHXrXs82ederS3uAHDr09WcUCRu/DabDVu2bMF7772H3NxcdO7cGZMnT8aDD7pvBygkWVlZmD9/Pux2OxYsWIAHH3zQJX/NmjV48cUXAQBdu3bFM888g44dO6o2joD8PoVhGDgrctRpTMyFnP7OyuS7HLLSZZW0xQrl03kifUjmSemtpA7r+r+YjmI6eNCH7FjF6rjpJJWmsF2vXeUF0vj9Crqly+VL6OuWL1aW9101V3lv6lDjdtHX0zyR8l7kcS7ztBs7+RR1bSdleMeS+SJpYn2oILq/vOtf9/hfXvGpDe2wR2449/ibGtqBhjWa9LHNZuP2PpcSp9OJnJwc7N69G7t27cKe3btx8dIl9O/bG4MH9sOggf0woF8fREVFwul0Ys3aL/Du+x/j+MnTMBh0mH3n7ZgxbRIG9u+jbvArFhwbms1mvPbG+/h0/Ubk5V9A5w7tcPcfpuGOKeORlOSll4DL85ZFccklHDt5BsdPncHBIyfx/c+/oqKyGuFhDetTrVYbhvbvjomjB2HkkAx06dhGtfFm7T6Cp1/6EAeOnUGbVi3wwLwJmDlpCCLCVNqXHg17Xb/8/ia8v24HSq9U4o+TB+Nvs0aga4dkD1uiLgxPdh05i4UvfYYjOQUY1qs9Fv5hJDL7dFAFdEvKqvDAK5/jx31n0DW1BRbNHo5xfdLk25bJttkdWPvzMSz5fA/iWybjiccfw60Jl2DteQ/AaDgIoyGXXm/uqfDXnpMgc3xIlxMSid5utyNy439RM3I+tHHJ0Gq1XB/0I5EOZEe34XA4uGeHWoHsamtrERoaqtoEhzfrz+XEn9BO1t7PnTsXS5cuxdmzZ7F161YsXrxYkbt8RkYGli5ditTUVIwbNw7Z2dmIi2vyftm1axe6dOmCyMhIfPLJJ/j++++xatUq1cYRkN+nqAvt3H/8RNfvfDARK6/WJAAfwNzyBNJl86T6UlKHdf3fTUeZ9vwN7pIwz8vzql0hnWXavenAXeD+VXzM/xTJo8flU3mZPBYegjt9TMqLpAn1KdeuCqL78wr/Qnu2j9A+9MaD9oB7vJei0WiQnp6O9PR03HPPPQCA8vJy7N27F7t37cLzL7+BAwcPIi42BmVl5agzmTB+TCa+/WoVBvTN8JtbrdVqxZvvfYJP1nyO3LzzaJuajHvmTMedU29F62QvI5jz72ni6cMwSE5Ogt3pwPovv0b2rn2wWKz4450TMGfaeJgtVuSczcfRk2fx0Wff4akXP4DdZkdUZARiosLRumUcenRJw9B+3ZA5qBfCw+Vhu6q6Fk+//BG+/CYLldW1mDd1BJY+dTe6d27j3dhEJDf/Ih5d/CF+2XcSCbERePxP4zB74kCEhXgTW8D9oeB0OrHis5/x2srvcKm8CvdMHoiVi2ajXSthF3tP5XjeRTzw8hc4cOoCRmW0x47Fc9Gvo8REg8Lb0WpzYOUPR/DCF7uR0i4Ny979CMOGDYO24izYCi3ANEArP5K4zWaDxWKByWTi4F2v14v+DggYE0Bv2OKwAY6NRqPX8M9FondaobHVQxvbUjASPcMw3IQD4B6JXqPRcMHTiH4Wi8WjQHY3ovhjSQC/TbJP+6hRozBq1ChFbVRVVQEAhg8fDgAYO3Ys9uzZg4kTJ3JlBg0axB1PnDgRixYtUkP9gAREubi5iXOJrt8Vu8oLuaODKk+50kq1Rbs8gxXI46dDIk9KN9bdhdqtDtG/IZ37X87V2U1v97bc9fKkLQVpYm7xzeIqzy8HiXy5+nS+hL6iEd35bfG+S7nKu41P5pgbpwd1PHFvp+8Ln8rzrolQpHkwjZePbqvxPpZb207OBXdI2gWVTvUZcI+/IeWmh3Y6+Jwn+7QLSVxcHCZMmIAJExrcg202G3bu3ImsrCwUFxdh/759GDtlDnr37I7+fXuhX5+e6N+nF1Jat/LpRdhut+Pdj9bgg0/WISc3D8lJCbhrzjTMnDYBbdu09qwxoeEz7vmVldV47pW3sXHLdyi5VIpRw/pj2eKFmDBmKIxG2rJ3i0tT5eWVOJ2Xj5zcfJw6cx4Hj5/Bpxt/QGnZVYSGBiM6KgItYiLRKa01+vdKx4ghGejUvjU2b/8VS5avwYkz59EzvS1eePyPuH3MAASp6PrrdDrx0Rc/4LUPtyC/6DImZ/bCN28/hAE92qsAKg31q2tNePzVL7Dx+wMw6LRY+MeRuHviAISHqhPh+7s9p/D4G1uQW1iKOSN64P0H/g9pLXnLH7wYitlqx4fbD+GlL/egc5dueG/lWhcI0lYXwRkhPClAb9lGbwVWX1/PAS5Zi04gnd7n2x8u9pqyfLDxbWAwBsFgbABHohexUNOeAWQSAWiKQg9AMBie3W5HfX09t377Rg1kd62kvr6eiySvVPbt24fOnTtz37t06YLdu3e7QDst7777LiZPniyYF5CA+FX8Au6Qbo9b+yrRFj/ZLU+qnofg7pZHkYUL1DeBO9CwBrjhtPBAxa/B6a41uKMpDQra9QrMlYA7ZPIFxuMNuCte7w6F5YSOwavXTOAOoTb44N5QhhVa2y4F7jTAi61xh0Aa3S7/dxKQ605ueminxVdo54ter8fo0aMxevRoLu3ChQs4c+YMDhw4gFWfbcWChU8DLDiIH9C3F/r1ixga3AAAIABJREFU7omoKOk1nE6nE5+s/hzvfLgKp07nIi42BnfNuR2z3nsJHTu0U64kf7gSXGG327F8xSp8tPoL5J0vQI+uHfHk3+/G9EmjEBUVLt12Y7txcVEYGtcLQwf0cilqtdpwLr8Yp3PPI+fsBRw9mYsX31mPB59aioiwEKARnNq1TkSndq1wubwSh0/lo3eXtj67/5ZeqcRjSz7BtzsPQq/T4KG5Y3D37UMQFx3hU7u0nDxbjIdeWIvdR/LQs2MrvP/PWZgwuItq1tgPt+zGko93oKyyBgumDMQD/52DFlEingsC10VMTGYb3tt2EK9s3IueGb2x+rMv0bdvX157LDQ1hbAnykeJ12g00Ov13L7pZB9vABzkBgUFeW1JVypM6Xk4W7Rp+i4A33QkejK5QCYWiAWebDXHD2QnFCWdTE4ITUD4w0XrRg2U53Q6fY/tISHff/89Vq9ejd9++81vfQTk9yZq/Y4ImEBlcPe0PeoFni7rEZxL5fEhUKAvLk8O6pvSGEFwp8f2ewR3T9qFcN1rCfYuE0aul0AS3OlJJjHw9jqgnadpjedWCLYBgTQKhuXSINwP0wjuDdZ3ck3hG7gLWd7pZxut340gN+D7ja8SgPZmlsjISIwcORJjxowB0PBiXVhYiP3792P/vn149qW3cOjwEbRMSsCAvhmcNb5n93To9Xqs+2Iz3lzxMU6cykF4eCjmzZqKD5Y/i67pjQGVpN79hfJk7nmn04nPv9qGpW9/jOMnz6BlYjzu/eNtmD11PJJbJQi3z/A+FYjBoEfnjm3QJiURR0+dxf7DJ1FaegWTxgzGX2ZPRExMBM7llyCvoAQ5ZwuxatOvePaNDaiurUN4WAgiwkIQExmG5MQYdOnQGr27tseQPp2R1EI8yN7XP+7HM8vW4dTZQgzr0wkrl9yLMYO6qurWvO7b3XhuxVacLy7HjFEZ+O29h9CtfUtV2rbb7Xju4x1476tdcDodeGLGMNw7LkN6qzf+PSAC8LX1Vrz99QG8vmkvBg4ajC82bUXPnj0Fm2TMFWAZLVij8EQTf59uej067epOLN0mk8nFVd0fbuZM6Xk404cL5zVCOj2xYLPZuKCVZOJBp2t4fNIB8Qi8k7parRYGg4E7B1arlVvjT0eip/tWdZx+dmX3V5ue9tGvXz8sXLiQ+37ixAmMHz/erdzRo0dx//33Y9u2bYiKivJO4YAExGvxBbRF8lVrjw+skMjzFNyl8iTAXcD6xwhZd13Gpga4oxkA2x/tStT1K7iT0yYC4YLXCe7lPIZwQBngqwHuQmm8+8urNB64U3DvGbiT0ywC7vwJApre3frGDSI3jKKqSQDaKVHb0q6kD4ZhkJKSgpSUFEybNg1AA4ydOnUK+/fvx759+/DeJ+tx9mweWKcTZosFrVom4LXF/8ScGZOlrcz8oXhwf/+25wCefekt7D1wFDqdFnfPmoz3XnkSXdPTmtr1AdL5sunbn/Hisk9w7FQu2iQn4aE/T8fMKSMQQ1m7B/ft5lavvt6C/MJLOFdQgnMXLiLnXCH2Hb+A9V//hpJLV6DTaREZHorIiFC0iAlH29YJuFRagUOnzsFstuJvs0dig8R2bd6I1WrHv9/ciNVbdsFqteGhWZm47/bBiItSJ2p+rcmMR5Z+hS9/PoK4iBC8dO9o3DmsK3Q6BXBLXyMBgK+qM+PNrw9g+eZ9uCUzE5u/2Y5u3dzPOy0a4hrf+MeDdnMnVmkl69FpS7eQqzoBeJ+hkWWhKcuH/Za7XJKF9CZgbTQaXVz4iW50hHyylRyBeKApEj0JCEdvJUe8DOj1/wGBV89gEl0+KysLKSkp2LFjB55++mmXMgUFBZg+fTrWrFmDtLQ0VXQNSEA8lxsF3EX09hu4Q0QPAdhGw7ZZLAu3dOXg3tifLFyqBdgQSFPYLg2lUu3KteeTRR5wu4ZCLvseu70rLcc/hsx1U3KsFrhDPo2Ccdc01r1NAXB3gXTSjgu4U/e1orXu5BNUPv8+us7lJrS03/TR48k2UECDxaympsavFpiqqiqEhIR4HH25rq4O27dvR3FxMY4cPoRDhw/h3Ll8pHdqj949u6J3j3Rk9OiKHl07ISiocZ23h/dzbl4+/rNkOX76ZTdq6+pw55QxuGv2ZAzp3xMahgJCfrt8eFcoZ88V4Kklb+Hn7P2w2x24Z9YE/GnmrUjvmOpZQyLCsiwuXb6KvIISrNmwA6u//A5OJ4uEuEjU1VtQUVkLo0GP0NAghIcEISIsCAkx4WibHI9ObRPRo0MyMtJTGtzzFciF4nI89Pyn+HnfabRpGYsn5o3GtMwe0OvUmRsrKq3EAy9/gZ/3n0GPdolYNHs4Rme0A6Px/cF1tboeyzfvxVtfH8DIUaPw8KOPIT09XTJYHNBwjvVnv4Y1qiPMocmw2+0AXCOq+7IenXZVt9ls6gB8dTkMm19A/eznXSCd1lvJOnQ6Er3dbndZfw80PE/Is4Ws0edHoicTFHwPBDUC2ZGYAWpGeld7WzrANSI9y7K49dZbkZ2d7fG13blzJ+6//37YbDYsWLAACxYswIoVKwAA8+fPx5///Gds3LgRKSkpABomifbu3avaOALy+5SG6PFn/NAyyzvkv4oJfGdl8l2+KmjPJZkVyZOqJ1DHb3mse1rjOWFd0mX0YwXKurQv3IdrOmlLqH2hdlhhfUR1lGpDJk2JTvx+FedLpEm1KXbMv6cVlRM79rSO0nze+ITKueV7mibQJ0vG05TGcmm8PJc00p5U20r69V10d7/pN0MowzBw7FrqUxvaQX/3u6FWbQlAezNDe3V1NYKDg716keZve1VdXY2TJ0/i+PHjOH78GI4dPYIzuWeR1r4t+vTsit4905HRowt6duuM0FBh8Lx6tRLPvvQWNn3zPS5eLsPYzIH405zbMH7UYBgMXrzsk7tJ5H27vt6M55d9jE83fIvii6W4dcRA3PfHSRg9rI/q1sbyq5V46oUPsOW7X1FvtuDeGWPwl5mj0aFtKwAN17v0ShWKLl5B4aUyFF+8ivySMpwvvIz84lJcvHwVV6tqYdTrERoShPDQIESGBTVY7Cmwv1pVh+fe3YrT5y5iwpAueHTOCPTv2ka1cRw+U4QFr2zAoZxCjO3bAf+aOQy9O3i5EwBPyqrqsPSrvXh32yFMmjwZjz72BNq2bctZgmkYJfesy/7odivizm9AVfvp0BpDXSzLagt9/9tstoYJA4V7wdP7umvO7oM+/wBqhv/Jbbs2XyYXyMSC3W7nIJR2/Xc6nZwrOH8rOafTCZPJhKCgIA7giZu+t7rV19e7uPGrIc0B7RMmTEB2drZq7QckIL5IA7TnqtQa/3WL5R1K5JPvrEy+y1cF7cn1rVqe1FgV5ElAdVOWDEgKpkuAIn0s1JZHuqrZhkzaTQXu3tThwyovjR6LaJqHdWjd+Gn8etynaxrLh2pPwF20L7H+fRfdXW/4F9p3L/OpDe3ABTcctAfc4ylpDvd4AIr7IG609D86onZCQgKSkpJcAt2Vlpbi/PnzOHr0KA4fOoSP127BqdM5aJOajN49uqBPr67o2b0z9u4/ipXrNuJ8fiEyenTGokfuxbSJIxER4aMLN80VbNP3L7f+iJfe+ATHT51FWptkLJw/EzOmjEBUpDou47Ss3/wjXnxzLU6fLcCAnh2x7Ol7MXlkf+j15HZvOP9arQZJLWKQ1CIG/Xp2EGzL6XTicnmlG9jn5l/E+xt2IsigR129BXqdDkFGPXYdv4C5//0UYUEGRIYa0CImHK3io5CSGIO05Fh0TElA26RoRSC1bdcpPPHmZuQVlWHe6Ax88tBktE2KVuUcXbpai1c37sFHOw5j+h13IHvXO0hNTeXyaVdui8UCi8WC+vp6AOBg0mAwQG+/CgTFIDhcHb2khA4IRyLRkyj0BOBJPgDRfd2DKgrBJKUhPFwgeKIPupFz5kkkevKbti7/L5iZ90EXFiYZyO73GImev6b99zS2gAREWhS4svO/K3WVB9zdm8XKe+Ty7m0e7ZbtaR4r4n7ecOzuKi+lAz9dwl2crufr+nQpV3kIlJdsQyZNifu+x67wRG1emku//HyqTb+5ygvUgVA5KRd3/jkB5N3dwcunxu/iuk6dE9q1XWxNu5vrelOaYld5zj0e1M+B6gt0n6BEKO06lhtFTxUlAO08aY417WL90pBht9vBsiz3oh4cHMxZ3MR0ZlkWQUFB6Nq1KzIyMnD33XcDaNi7/eTJkzh48CCOHD6E91ZuwJncs3A4HOib0Q2jhvdHWFgoLpVdQWhosGoW75y8C1i0+C3s/G0/WJbFvbMn4uNXH0OntBRV2qel6GIZnlz8Lr7buQ9gnZg/Zzy+fPNRpLRqIVCaP7MglN4gGo0r2J84U4CFz3+M3w6cRnrblvjH3WNxx5h+MFttKL1SjdKr1Si9WoOyK9W4fKUaxWVVyCm+ip1H8lFWUY2KqjqYrTYEGw0INuoRHGRASJAB4cFGRIcHITE2HBU19dh/qgClV2swdXAXfPTQZHRPTYBO77t1s6i8Gi9v2IM1Px3DrNmzsGf/h2jVqhWXL7YenQ4IRyzKLMvCUFUAR7jE/u9+EhJpnkSbJ0HeCMADEAx2BwC6KwWwt53iV93kItGTZQcOhwM2Ux2cJw8BoeEuwezoQHYE9C0Wi2QgO3+LvyPS32iz3gEJiGdCAxudxgpDEZ1Pf79hwd3bPBpwAG4dMA/cG1iNB+OK1rjz+hADd7j36x24C7Tn8Xp2mTSfwF3oHImkufVLnQqXNiWOvQZ3KCznKbjL5QtAOh/s+ZDOh3ihNelqgDsE2iW/BSGAF1rf7nIBr2O5CSf4A9BOSXO8/BJrvpAVnUCGXq/nXFCFdCIvtsStn3wCgNFohMViQW1tLVeXZVl06NAB6enpmDdvHrd1VX5+fqNr/XGs3rgTx/73JkpLy9C1U3t079IBPbqQzzTEREtvQUfEZDJj8esfYt3Gbbh4qRwTRw/C6uX/wsihvVV3f3c6nfhw3TdY+v4GnLtQjMwB3fHRCw9g7LBeHvQlD/BOpxMr1n6H5Z9sQWFJOe4Y2w8/frgQvbu04coEBxkQHRGKTm2TeG25Xz+rzY7yilqUXqlC6dUalF6tRuHFK1j26Q+oP2ZFsFGPhJhwGPV6/HQsH1v3nYHVZodep4VBp4PRoINBp4NBr0WQXocggxbBBh3Cg/WIDgtGTHgw4iJCEB8VioToMLSMDkOwUYf3vzuKz345iXnz5uHA4dVo0aIFZ0kXWtdNJor49yBtTdbWFKM6tjectbV+jfbOF7GgcQaDARqNhnNXJ9HaiSWeYZ1gygvBxqX6XUcALt4B9OSCyWTifsfMxUIgPhHGkBAO5PmB7PgAzw9kR/qgr9WNuOWb2WyG0Wi81moEJCB+FgnQloJZ+jtn7ZNpD+DBn0R5vwI44Pp3UWmeAEDz4bIx37ft4Oj0RhDiQ7pQ4DXVwZ3frwSkg9ZfCKAF+vcG3CGQxu+X1sXNai8C4aJWcYk6PgO+UjAXyCdjFLWuS+SLQjwPsH0Cd+rWAYTb5wO8W0W6gYBcb3LTQ7uQW6baL7t8K7rNZgPQBEdkX2o5Kzr9jxY6YjUNXmSCgB/giqylTUtLQ1paGm6//XauLXNNOY6dOI0jx0/j+PGjWL/lA5w4eQrhYaENAJ/eHj26pKF7lzR0SmvDuZx/vmkHXn5zFU7m5KFjuxQ88dfZuHNyJiJ9dbcXkLP5RXj8uXex87dDCDYa8Le5t+Ku6SOQGC++vZsycQX4i6UVeOz5T7A96xBCgvR4eN5YzLttCKIjRPY/57XEijz4DHodWraIQssWUci9cBmvr96BXw/momu7JDwxdxQmDukKrdb1XnA4nKgxWVBVV4+qmvqGz1pz4z8TqmrNqKitx9WqepTU1OFEcSUqa004V1yOunordFotFjz4APYv/RRRUVFc/AZisSYWaaWu1wzDQA87tLZaBLdoA7uDdYFINQGenuQSmlwICQkR1Ju40JPfXH19PYw1l6ELjYJTHwT/Ty3ITy44nU7YLhXD2aIVHA4H9Hq9i2WdD/BAgwcB2TWCDmRnsVg4uFdzHTsRf1nB6eetyWRCSIiywI8BCUizipvF2tc8CdCWgmD+dy5ZQXklFnq/ATi/T6V5Auku0pRG9nEXbM9jcKfT6XHxAUeufQFwlgR3fr+kPFzBWQqg1QB3/uQE/zq5XAqBNKXg7nYeIVzOE3AXnQiAQLrIufPauk7lg8A0DdjU9aKBWhG4g2vPBdxBt0+3BYk8AYDn39bXvci/q/7e5KaHdn+IlBWdfAYHB3tkRSdl6W2lhCJOC4EXbXU0mUwcUPEtcwyciI4IRb+BQ9Bv4FCX+gUFBQ1W+WPH8OV3+/DfVz9GYVER2qS0QnHJJVTX1KF753ZY9/YzGJfZDzqdulZ1h8OBZR9swIpVW1BYchkTMvvi8zcW4pYB3VS3Jm7+YS/+u+wznM4rRGa/zlj70nyMHJDuUT9yz7wtPx/Gv5dvRO6FS5ia2RM7334QvTqKu5lrtRpEhQcjKjwYSJTpm2WRfeQcXvo0C6VVFjz8yP2YN+8uhIWFQavVNri1Gwyiyy2UiqamGM7wlmA0Oug1ENyujd7TXKn3Ax00jg7K5s3kAgFc4h2AgoOwx6agpqbGL5ML/GjwJGq8lOcCrpaCTWkHjVYLq9XqEvyPvxc8OaYD2fFd8e12O0wmEwBwE4RqroP3p/W+vr4ewcHBfms/IAHxSsg9L3XvK8lzg3cJ0JaCZ/53QfAV+a7EQi/VtyxkS+SB367CPA/c2JWBOzkBcn0InQdQfYu17w9wF+pXABrVAneuqEy7kOjLE4u7x+UaQdZn93jeeZUFd+p8863rNKR7Y2mXBXfqmnPd8PP4bbtUadRXDOB547re5QbzJFRDAtDOE2KdVvpiKrQWnV5zyrei19XVcS/QSqzoBALISzt/72ixPa/5Y6IDixGgItGlSfRtvcYBO3Tg/8IZhkFqaipSU1MxceJELt1kMuHIkSPYtm0bbFYLzuScxt+feRsXLz2Dtimt0KVjG6SnJSM9LQWdO6SiU7vWCA72zPX16Mk8PLn4Xfx24Dhio8Lx4LyJ+OPtwxETFSFf2QMxmcz49+trsX5rNkxmM/46cyS+ev1+JCfGetGa0FOyIejYCx98i/e+2Imauno8cOct+Otr85EQo05ANKfTiS3ZJ/DCmp0or7bg/r8+gHc+nY3Q0FC/rH/W1BTCyVvPzl/PTX4TdXV1Lnk0wPN/Q/REFL1UxFdhGAa6q4VwJnVARESEKpMLQh4A9O9TCSw7Swqg7zsEeqMRRqORm2Qj3gH05AIdiR5wB3jy3GFZFnV1dQBw3Qeyo5+3ZrMZQUFB11ijgATETyII7yqCOzws39zgLqgTBdGK4ZmGRggCtPQ+7nS6J+AuBdB0+x6COwT68Khf/nn1Btwh3KcouFOV+GnNBu5SeXzohjSYu8GyUBtCEM8HcwhDPAfSdFkRcKfbF/vkTwIIwb3opAB9icUA/gaQ6+g9prkkAO08kYsgz7ei01szEUgXgyPSLgFwIUinXWKJhd4bC6OYaDQaGBvhgATIaogKziI+Qg+TXQ+NQiN5SEgIBg0ahIEDB7rAS21tLXJzc3Hu3DmcPXsWn+84gjNvfI5z+flomRCPzh1SkZ7WGl06pDQep7i40VutVjz/5qdY+dl2XCq7imnjB+ObDxZhQK+OqsPG/mO5eOKFVdh3NBfp7VrilYV34vZRfWDQe//T4P8pLb1SjX+8uA7bso8iLioM//nzeMwa0wdGgzo/P4vVjjXb9+PltVkIjYjG3/7+BMaPH++yVZvqoMay0FYXwZqQIVqEhvSgoCDufiMwSdaek2B3QkHj1BamLB9s+jDFkwv0eePHoiCWbykvFyXiLCmApuXsJh0Z+Uj0ZPs9OhI9eRaRQHakHRKxnrjQ09Z/TyZymmONfMA9PiABAbwGd0/LNzu4QwBS5fqUSXc5bvjk/pe0uLvXUxXcCTS5tCOQJtUHA6odqX5FxiQJ7hBuS6hPl0slMj7RtfFw71cNcAfbpJNiN3o0nQ/ZNeyAC8QDIkBP3ddSEM+HbEmops69pMWdBQOm8VKJlxHsSwjO6SQxDOL/bJXmBUQVuemhXcnezkqt6EL1AXCBsFiWhUajgdlshs1m4+rSVnTyMm0wGFTfD5kvZP2r0WiEDjZY7Q7U1pm4l30xt2H6vAhNLsTGxiI+Ph5DhgxxqWez2XD+/Hnk5OQg5/Rp/LDvFN5ctQ05uWcRERaKzh3awGaz4PCxhsBrf5t7K564fzpioyPQ9CTwfRbQ6XTi9Q834+1Pt+NyWQXmTBqEpY/dia4d1IiCznKa7jl6DgtfXo9Dpy5gWEYaNiz5E4ZnpKkGPtV1Zry7aReWffYLunTtjtffeh/Dhw/nJp5oSBYDUW+FMVcCDAPWKB+gkG+NJtAIgPtNkAkGv1qBbRYwVZfBxop7B4hNLgDwiwcA63DAWVoCTVJrwXyxSPTkmtKR6PlLZ+hnDvmtA03XgwTpEwtk11xCTwYE3OMDclOIGzwJve16CeKelhcEbH6+J3XValcOnsXSCczAC3CHO3x6C+78cjQ4Q6hvD/ugLcOegjt4YxRr3wXceTAsNAnAvz7NZklXWq4RxhW5wtPHvOvj5hZPHwuBOUSOSVm4Q7USV3kBl3mXW4f7lAF4PshzeoqIt3lqS/O/rlxzuemhnRbicmo2mzmQ9tSKLhcwzul0cqButVoBgHPNJcGpmlsYBjAwDpgZI8LDm6CltraWgxTaWkde9Ek0a6Xwotfr0bFjR3Ts2BGTJ0/m0p1OJ4qLi5GTk4OvvvoKSa3TUHH1Cr768TDeXL0NrRLj0T41CWkpCWif0gJpqYlon5qIdq0TEKQ40jSLC8WleGTxx/h51zFER4bikbvG4Q+TBiE8VF133A++zMJLH25HSelV3DVxID765yy0T45Trf2L5VVY/nk2Pti6B6NHjcaGTV+jR48eLmX4963aAK+pKYQjvDX47kmeBo3jb4lGorwTF3o1IZIpLwAb3RLQ6gXz+ZNRBCbJb5mGZLV0c5ZeBBMdC8Ygfx/zryl/n3ryGySThOQ5Q55rJIYBvc6fhnwSyI5Y4K/Fs8hsNgcs7QG5DkWt5xAPRgAeCPHK8EHcxbrJy/elvM+Aza9LATDk6vLHLdangnRuvLx8xeBOp9N6UeNRw+IuOmngIbjzoVIW3CFST6R9/rXlW7iF6vHvO7+DOxS0IVaOd748Wc/Ov1aix41gLnhMTwRAHqZFAL5hKQh1v7nBuWuyq/Chn/R5A8iNoqeKctNDO4EF2t2V7HfuqRWdn0+7udOgazQauZdi4v5qtVpRU1PDWdmb0+qlgwMOaMBCA/I0Ji/3dAAsf00uaDQatG7dGq1bt8bo0aNd8qxWKwoKCnDu3Dnk5eXhXN5Z/HBgH/LyzqGgqBjxsVFon9oSaSkJSEttgbSUJLRPTUT7lASEhjTA+Pqt2Vjy9gacvXAR44d2x1fLH8SQjA6qnl+TyYJ/LtuAz77dC4YBFv5xJO6ZNBCRYepZDc8UlOLVdVnY8NMRzJw5C1nZr6NNmzay9fwB8JrqIjhiO7nd5566jNO6EeCnQVRNgNeUngfboi33nY4XQT7F3PSFdKODxXmrm/NiAbQtUzyuR847AXL+ZCF5jmi1WsFI9BqNBvbyctT8shNxd8xwC2RH1vnT6+D94R7Pf26aTKaApT0gv2PhwyvcAUUKxP1WHioAtoQuHtdVAOhirvIUkDWkisEsvEgHr29qTC4WbFD5PFjzFdy5PmTAHXBPk6xHD0dIR3hQj74OEsdy5YBmaMMTcOePH02gzNLHjddQ9pi6V9zAHcIgLwPwou7xbiAv0s8NJTeavr7LTQ/tJCo1AemamhoYjUZuzSjQ9GKpZNs1PrhotVrxqNGN/RMwoded8oPE+QvgnU4HtFob6iyA2Vrr4gLMnzwgwbFqampEI9CrLQaDgduajhYSrOvChQvIzc1FXl4ezp/Lw87DB3A+Px8XCooQFRGG+nozqmrqEBkWjMf+NAH9u7dFdEQoak0WVSzseYWX8fcl65B9IAed2yTgrcfuxOSh3dy2bPNF9py4gJfXZiH7yDn85b75OPT6asTHx3vVlq8Az7IsHDYrjLUXURk/APbqatVcxslvkfweVQf40nOwJXeDub7eZSJNzouGrxtt5bZYLJI7MshJw3p2aWgnEwb0Uh1APOAd0U0qEr3T6UTdqRMoW78W0VOnQyiQHYH8hpgX4HYe8Ae804HoAtAekOtN/vP8Uu74lqEDkDl0oA+tCYE7P6m5wV1OR6WArWZdH8Bd8FgNcBfrGwJ1xMYvp5MMuLuBGN2vTBuy4K5mPd75dANmSOQpBHJV2vAF3Kkx0mNXMmHhpiM5lQSo+d8pXfnXhaG2gFMC8mIWfZZ118sD2XmiEDtPFnpV1yu54SYZfJebHtppOAfAuYGTF2U+oJN82nJFLHQkyrO34MJ3W7VarRywkDXmSiNbCwn/5d/hcMCgZWEM1sHu1MgGAaN1oycXaKuevwBezKLbsmVLpKSkYOzYsdy5sdvtMJvNKCwsxJ49ewAAly9fRkHBefz2+UEUFhWhsKgEBr0OKa1aICUpFikJkWidGIWUxFi0TopBalIsEuMiReH7651HsGj5RpzJv4gpw3vgxzcfQO/OyVBr5o9lWWzffQovfvoLzl+qxIKHHsaKdXcjNFR+j3ilogTgCajR93qQpQwOQyQMIREI8dOkDR+S6aCJSq3cfDf96MvnYe46FhqNRnIiTYnQAR35AE8HAJSNHF98AdrOPV3SpKLSK/FeoHUjk1t2u90tEr3z8mUYk1vLRqKnn0csy8JkMnkVyE6J1NfXB9zjA3LdydNP/F3lFgXAVgz2xL6rAu6gyiiEb8Hv1xm406zooolYIkGOAAAgAElEQVS/wF0KaGm96GvgA7grdZUXnbjwYz0XeOVdHxf3cKE8ESAXhX+5NpSAO6l+DcFd6ScP1L3+VALuXsgt3VJwS7cmI8R/v9jlVTsBEZebHtppMCdwTta002u5aWAEmtbo+ssSrtFoEBQUxEGB1WrlYEoqSBwt/DW6fA8Ao9GAEJ0ddlaPoCDlkwH8yQW+NZS4z/tyToRcl/kWXYZhBPsgUJKeno60tDQOWmhrKABcvXoVRUVFKCgoQGFhIYoKC7BvVz6KCvegsKgYVyoq0bJFLFonxSElKRqpiVEwW6z4fNs+FJdWYO6Efvjq+T8hJTGaaO31eInY7A589v0hvLQ2C9AF4+FHH8P06dPdJpfUFgLwZFkEmZQhQmAvJCQEhtrTQFSK33WiRczKTSaNiO50dHdST6fTIYSxQ2OtR3BSG4BRd602H+BJtHeiG7nnhH6vjpIC6EdOctvyDoDLhIrYvS4nUpHo6/LzoU9KcolETwezoyPRk+sPAEaj0SWQHXmeeON1w7fa19fXIzbWm20WAxIQf4paf99lINgN3IX08BHcIdWHAlB30dELcJfqVxVwp8baeG4YMGDper8XcIdIH3LtiunmTT054Of0h0SeEJxTeZJwLpXH/31Qohasiy2jkNJFzNrPvwaC10T8k2n8dLO4C10/P1jam11U5q6srCzMnz8fdrsdCxYswIMPPuiSv2nTJvz73/8GwzBo1aoVnnnmGfTr1w+FhYWYN28eSktLER8fj/vuuw9z5sxRVTciNz20L1myBCdPnsSsWbOQmZmJyspKXLlyBampqdz+xrRFUo1t1zwRYnEMDg7mLI5WqxVms9nNokdb5/geAMQSToODBg4wABzwHmKEtpAzmUwA4OLOLCVkwoSGdDW2AZPan16n0yEiIgI9evRAz549BetbLBYUFxc3AH1REQoLCrDv558Qn5iE2PgE7Nh/Hmu2P4uIsBAkxEYgMSYCLWLCkRgTisToMCTGRiAhJhwJMeFIjI1AXGSoqOW+rt6CD7fuwWvrf0Hr1Lb493MvY/z48T55VsiJmNs1f4tB+txZrVYYqgpgazUI8IObtBIhk0Y6nY5bsmGz2QCA8xAICQlxmUzTXMoBG5+qOrCL6UYgWcjKTSaNbDYbnCUFMIXHgGm0Xqu5Lz1f+JHoS0svw9grQzASPd+zhdwH/DGqHcguEIguIL9v8QWKRdI8BXefdZCaXFAA7qKQowDcBfXhJwkDnBu4ix17Be5CijQDuLuBHQTOn9D1EtBN1P1aqC0ZcHepB2nIFYRzSOT5AO78864WrAuud/dEF4FLScbkq2Xd5X5TCOw3itu5ynr+/e9/x4oVK5Camopx48Zh9uzZiItrCiI9evRo3HbbbQCAnTt34pFHHkFWVhb0ej1ee+019OrVC+Xl5ejfvz8mT56M8PBwVfUDbnJodzqdmDBhAurr6/Hkk0+isLAQGo0Gw4YNw8qVK12Ahd7W7FqACgCXyQNifScQSoR2f5XTVc/YYWN14B6sPgq9Hpl2tSYB7Ih3gFyEcV9dl4VEzJ1ZKnaA0WhEu3bt0K5dOy7t8SeecIEZm82GiooK2C7uw4XqYJRdrUFZWRkuXb6EoznFuHw5H6WlZbhcWoaKqmrERkUgITayAeijQ5EYHQqH04lV2w5g8JAh+GTNZ8jIyOCi98tZaj0Rb4PGEQ+HoKAgOK0maK3VqGDCgNpa/+0Dr0B3Oh4FWYdNronVanVdZ152Hs6Etn7TT0horxi9Xs/dc2QyUFNdAQQFI6xFQrNHamcYBraSYsRNnYbw8HBBjxlyz9EeAAzDwGazuUSiJ79veuJNKJCdkAhZ2oOC1N3NISAB8VnUerRJwSr9XRbc+fp5CO5KyisGd18mBeTAnT9OfroIHPmSrgjc+fqKtUW++hHcVYNtNdtiGosrAGSAqgv3/mTBHRJ5CsBd7Lo3J7iLfvIut+SnyPXx1AWfoc/JzSNVVVUAgOHDhwMAxo4diz179mDixIlcGXp5alVVFfeukpiYiMTERABAXFwcunbtiv3792PEiBGq63lTQ7vD4cBf/vIX9O7dG4888gj69euHkpISrFq1CpMnT8aUKVMwY8YMxMfHg2VZzkWdD6HNIWLu4sSKTvKJe6uchZaBEwyccMCguq78tdLECkdghZQhYNDc3gt8gKdjB/ABnl5iIOamHxPKQB/dCR2jhC32RGw2G8rLy1FaWorLly/j8uXLKC0tRV1dLb774RV07NiRK0tDENHPk7XSAMBfHkEmnrwNGscwDPSmi3CGt0RYeCQHenzPCjWupbe600HsyLkzmUyIupgHR+dhYJrBO0BKd6I3y7KwnD0BR0Ir1NXVNdvkBy2W4iIYW7XmJj/IuSOTHmRLSqDpvPKj0bMsy/1W6OcifQ7q6+u5PgjAi40xsKY9IL9r4d6HFYItlJZH08u2FGirDe5uFl8P9FcE7kKwK5LuNiZ/grsHEC45lmsF7hBIUxvclZ5fD869IJxT370Bd79a36lzrRTc3e4NpeROn6JGrxJvgJ3r8+aSffv2oXPnztz3Ll26YPfu3S7QDgAbN27Eww8/jNraWhw4cMCtnbNnz+LEiRPo37+/X/S8qaFdr9fj4MGDLmk9evTA+PHjUVNTgw0bNuD++++HRqPBzJkzMWnSJISHh3PWPOKirvYWbUIB45S6iysNYKdn7LCraGXn6yDk6m4wGFzySXpzggpfSOwAeukB2S+cQDuBEXqrPlq0pnI4jPL7sOv1eiQlJSEpKUmRbnx3ZuIGLgbw/HuGvzxCDbdrTXURnOHJbqDnK8CLbb/mre4uLtwOB3RXClAX1Qq26mqPJz+U6C42sSOlu6P8EjSt20IfHOwSANCfsTI4nZ1OWEtKoG+Z5KI3PcFgNBrBMAyXLrQkh/yOye9FKJAd7VlDJu6ICz1fAtAekN+9eALuHIgoKd+Yphi0oQzcFdf3Qn++xVUpoHsJ7gxLHORvdnAXaNenSQA5cAc1VlD14Tk8u5wDwO2cXDfgDuq2FrjW/HMheE6p7x59gnt//V1b2q8BN0ydOhVTp07F+vXrcfvtt+PQoUNcXk1NDWbOnInXXntN1aDRtNzU0C4l4eHhuPvuu3HXXXehsLAQa9asweTJk9GxY0fMmTMHgwcPRnDjy7avW7RJuS0LbekkJWIB7GgrmFYDaOGAFb67oXrr6s6H0ObaQk5Id/q8E0gnUdPJeICmvetdG3FCa70CS6S0ld1X4QcUI9ZQYsUk4yH3jNwWZl4Jy0JbXQRrgutYpQBebKs2sQkGX2IYiImm7ioYnR4h8S1FJz88WX4gBOn0+JXq7iwpgDa5rYtXij/3qad1r790EZqQUNTZ7NA4nJITDOSaSEWiJ3BPnl12u93FAm+rroYuOBiGkBAXDxKn0wmGYTjLfn19fWDLt4Bch6LWc5S8sJPDGwDcPcpXOB5Fut4M4E6K+RHc3c6PlM5qgzsE+uKdA2/gWeg3cd2BO90/rRvdJ++SuHx6C+w0uPMvoRyo0xVuAPHwnejnfaexc1+OYF6/fv2wcOFC7vuJEycwfvx40bZmzpyJBQsWcO8sNpsN06dPx9y5c7l17/6QALTLCMMwSElJwZNPPonHH38cBw8exMqVK7Fo0SKMGDECs2bNQseOHTn3ebK+XCoIm5RFVK1AVPwAdrR3QGSoHhaNpuG37eFvk7aI0pY5fvAyOcCQChLnr/3pvZkcIXXE1udrbJVwakPAao2q6Smmu1jQONqNnwZo1ffStlQ26GKMEi8jY4Enuvp9goESTel5OOPbcv3LBYrjL3sR8wLwdYLBWVIIff9buO9i29yZzWYuSrunE1tirvrW4mIYWrVCeHi44meNVCR62isEcI9E/+MTT6D10KHoPneuSztk8un06dMYP348OnfujK+//hotW7ZEfHy8x+c0IAG5voX3Io+mr4Jl6O/XNbhDui8l6+MhND4fwF3s+LoCd7n+vQB3t3IC7bpdT7p/NcFd5PxJXTfF4A7pdtUAdyXjUeweT+sm0KfbJ30ZfQV4Sjcpl3iGfy9d5+Lhe1dm/3Rk9k/nvv/37c3ccWRkJICGCPIpKSnYsWMHnn76aZf6eXl5aNeuHRiGwTfffIM+ffogODgYLMvi3nvvRbdu3fDQQw/5MCB5CUC7B6LRaNC3b1/07dsXNpsN3377LZYsWYJLly5h6tSpmD59OmJjY90s3CRaNLFIA65bWPk7uJ2rm7UTQRoLKuocsNqqZS3cYq7ucq6/nojUGnN6eztvtpOS2zZOTnehvcxJAECNRoNIx2XYDepvUeVN0Dj+Om61vRc01UVwRCTLPijp3QBoDwYygUW7Uvtjr2++MKX5YFu0cU8XgVCz2cydWzJZQu55NX+vzpICaFqmiOaTZwQAt73gxa6t1Hp6+vd6pawUQcmtvf7t8pdu0BNbtIs/CebZ+Y47EN66NRfln15motVq0aNHD5w4cQL33Xcfdu3ahRdffBE9e/bEV199hejoaClVAMhv1QIATz75JNavX4/o6GisWbPGZf1aQALSfCIHxAJlmgPcfQJ7hWCuWBeI5HkI9KB19ge4Q6J/X8Gd6sATcHdRTwm4S0E6fegFuEudP6WALQrGAt3wExWDO62qBMTzXd/djiXKuKnINObR51vsU2h4ykCdadwCjnyKgjt4dW9Cef311zF//nzYbDYsWLAAcXFxWLFiBQBg/vz52LBhA1auXAm9Xo+MjAy8+OKLAIBff/0Vq1evRo8ePZCRkQGgYWcyKUu9t8KwrNsTIiAeSkVFBT7//HOsX78eBoMBffv25bYLe/nll7lyZJ1tcwaw44sONmgYFla2ycJts9k4Sx6JTM+fYCBw1ZzR8wkIWK1WDhLIHvBCwrdE07Dl7T7SYsKyLOw2C8JqDqNM2wFafZBP66SlYIsO4KVU6GvrcDhUAXh93rdwxHSAMzrNTXehJRJ83Wk3flo/f7iBu+i96QXY+94GtpUwpAndN+Rck3tI7cCTzpoq1D46D+HvfOXxeOkdLWg3dHIP0evJxa73xRVvw1pchNT/PqfKeIiIXVtyL5BzTSZ2yGQU2Yt+xowZWLNmDUJCQrBz506MHTtW0fnJyMjA0qVLua1asrOzXbZq2bt3L/7xj39g8+bN2L59O9asWYOtW7eqOvaA/D6FYRg4q877oWXeq5fgqxg/jeUdSuTTaaxUGQ/alO1TQV9KdHHrh+UVZ3mfcnUE0tHwvBLURSzdRX+eDqxAmmhbSuv40LdgmtD5UdK/SN+iaRLjZ0WO3XRWsS7/tyWYJ9E+/56l+5KsI1ZGoH+Wly/36WFd1i2dri9x/XwQ3dTn4S/EZBgGjuMf+dSGtts9ftPPXxKwtKsgYWFhOHz4MK5cuYLc3FycOXMG7dq1Q+vWrZGTk4O+ffuCbJVErLT+hBRxYaFn7DCzDa7cxB2XtjISSxhZj96ca8z5IrSFXG1tLeeiTqJw8625/to2jhaGYRDE1oDVRyI8PMbjKO98S7TaQeOktrjzxs0aTgc0NRdhS810gXRPto4jIuZC75d13A47mPJCsHFNFm0h7xEClfz7RsoNXG6HBilxlhRA2zLFK+8REviNHg/JUzrBYC0ugqFlK++UlxAhF3+ye4TD4eDuOQLsZJmE3W4Hy7Koq6tDaGgojEYjxo0bp6hPJVu17NmzB3fccQdiYmIwe/ZsPPXUU6qPPSC/Z1Hr7wj9gqjE4i6kh0Qbvlrc3azGSvI97EuJLlLWc5eupXSTaQvgnkXubXlicffEeu5pHXLfsZ73LZjmrcVdyroulEbpzbcoM2hqmz4G5Ou6XAe46qjUqg73prgxKAkux9Xh35NCVnZ6XHQZiXvb5VPCii54TkTKuljaKT1vdEv7NWKTaykBaFdB9Ho9evTogbvuugsZGRncOu3du3dj5cqVeOyxxzB27FjMmjULbdu2FVz/LmVBVku0rB02FjCZLS6WaHo7JxJQikDUtdjeji8EBMgxcWEm35sD0oVEaymDwxjv5iosFGBPo9G4uLv7y+VaSOQA3mAwSPbPsizY6hI4DOGoszhht1f7tHUcLf4GeKaiBGxYDKyMDo76ehdIV3LfyLmBewvwzouFkq7xROTc3UNCQgQnGMxmsyTAW4qLEdZ/gEc6eyMMw3BLIYj+5Bnz8MMPY9CgQUhISMDhw4exZ88eXLhwweN7SclWLXv37sXcuXO57/Hx8cjLy0P79u19H2RAAuK1yIG7CITzYUFNcJf7LgHBivsSXcPOH59nEC4K9TLgDjFXec7yeC3BnVfnmrnKC4CyUpiXvGY8fSTd6GmIF9BRMbgrAXSJYzHg5kO5INDzwFgQwnnjUbpenVNJCbijCdjpNe2kzo0gzLVhkmspAWhXSe6//36X7xqNBoMHD8bgwYNhsViwdetWLFq0CFVVVZg2bRqmTZuGyMhINwsycZ9XY59rvkUxLlyHGjMLjUYaVvh7rNPb26m5VZac/mLr0engXwSQ6+rq/LL9nqg4bdDYa2AN7+SSTEBOq9Vy544OwkbO67XyYBACeBLojAY8viU9rPICbKFJqsUxEBK1AJ7WXVd4Gs7oVrDZbNDpdAgJCfF6i0Gh+AZCAK+kfbH17HLbx9GQLqQfPcFAewjQkyxarRaWokIYWyV7fA7khH/f0N4vRqMRVqsVBw4cQHZ2NqxWK9auXYujR4+iQ4cO+MMf/oB77rmHC2anphB3fFqulQdRQG5mIfecBCC7wKJAPp3GNacQ3JWAOQ0a/gR3xRMPYpCkBAKV1xFc4y4FazcMuEtBulCaFLgLpVGQ57ZVmcj5l4JrJXUhBOMK2lbqQeExxEMGykXqk3MmaU2n1VUA8Fyf4uAOhm08ZUwTuEOgnYBcdxKA9mYQo9GI6dOnY/r06SgvL8e6deswe/ZsxMXFYfbs2Rg9ejQHyLSLtScAKmaRIy/MoUE6MBonjMHKt3lTYkFWCz6lAt5JRejmRwL3xILsi2itV+DQRwOMVtJdnFiiAXAQ5c8I+Z4IAXiDwQCr1cot3wCaAJVMIhkvlsLeaiAYPwCVkCgFeLJEgh9Vn3N3ryoB27Kj6ntmKgF4qSB7jpICGNJ7CkK6N9vHCekn5SFgKS6CLjEJJCigt8L/3fIh3W634+DBg8jKysJvv/0Gi8WCfv36YeTIkXj00UcRHh4Oi8WCH374ARs3bkRpaSkSEhI80kHJVi0DBgzAyZMnOZf7srIytGvXzutxB+QmE7Ue0aIGLE+hV6SOHLjLWvKvAbhLfZe1bl4v4C7VTzODu2DbzQDuQn0zEAdqX8CdX95bcFfN+u5lfU+gXHFZuh/xz4ahiwA7A9f+XEToWaQkzx9y800uBALRXSNhWRY5OTlYtWoVduzYgX79+mH27Nno1auXy/p32gKqZJ9rOvBakzWURRBjgZXVwwnv1+ES4Qew8xRA5fZ29zXgna/6KdHfUHUMZl0CzEyYx0HjiH5Wq9XvQdjE+hcL2Ed2OiATDCzLwqBxIvLsBpi73wVGe23n+eg96snkCADOFZwf9E7/+TOw33IX2BZtm00/qSB7QEOARdPCu8A8+AycsS1cfrf+9sBgWRa22hoc7t4FnY+cAHgu/rIeAgL3Dh30zul04vDhw8jKykJ2djZqa2vRp08fjBgxApmZmYiKivLL+EggupSUFIwfP140EN2mTZuwfft2fPrpp4FAdAFRJAzDwFmdr26jLPefUAb1lV9Gog6roIziduXaZHmHUu3xwdaTvpTmCaQD4uNUUIflp7u0JzQ+Od3E9OLle1rH7dxIpQnpKJUm1L9Umsj5ZSXqSJUVGotoeU/KShzz21Fy7NKNF/VZ3ietu+CnVJ5nZdwD1NH1fRPdbc/5NxDdqdU+taFN/2MgEF1AlAnDMOjcuTOee+45/O9//8Mvv/yCjz76CCdOnMCECRMwc+ZMJCcng2VZbpsnUs/pdLpYIuXWRGvQEKjKCXVcmmkXa3r9OyC8P73Q9mVEf0/2dveXfnLCd9Vn7fWIc9TDagiDQe+5u7iYfr5ucScmYoHXpNZ00xZkXMmFNSgeNXWmZp9gkPJiMBgM3PiIlwWZpNFqtWDsFjDVZWBjW/tdTyJ8DwGyRaDJZOL+ODA2K1BdCWOr1tAbjM3qacEwDDR2BxL/fB/CIyJklyDQAROF7h0AOH78OHbu3Ins7GxUVFQgIyMDmZmZ+L//+z/ExsY2y/jktmrp378/hg4dir59+yImJgarV/v2xz4gN5uodQ+zTc0JBnTjW9RELMZCdYiKkoHilLZLWywl8iXHQpX12lVeaZ6QpVdinEzjsUQQOqYxnXW5HiJ6yAUXk9VLbDzcRfXM4i4ZII6vo4AuqlrcxcauwCquyOKOpnyvrPMyfXpqMZfSSal7vNs9J2RNpwp4uca94RQ1pbkEqrsR5CZc0x6wtF9nYjKZ8Nlnn2HFihUoKytDQkICTpw4gY8++ghDhgwBAM6qrnT9u5GxwM5q4fDjHA3tgmuz2bjgU2T7OHEvgOYRAn/EDZzs0S0UpEvKVV+n08FovQSN0wJbmHpBrGgLLb3FnTcTDHxrKAAX/T2dENBd2AlnUDRscV1ddhjwZA23p/rTkE5P8Eh5MdD3H8uyCLp6ASEHt8A29clmA2Mpd3fiym/NywFWLYf+6eXXfIkELfT5IxHpHQ4HnE4nwsLCOC+AU6dOISsrC1lZWSgrK0P37t05S3piYuJ1MZaABEQtabC0X1CxRZZ3KPQKxkvzxOIu2q5AHSUWd1YmX+22WKF8Ok+qnkAdN92kzpNwHZZfRkxHsfZE+xdKlxnPjWJx5/fN71fQui2XL9aeTL5U22pa3AV1UFKHpyf/UypPqC0v67ONaW7zApTITM+55OmmPOtfS/vptT61oe08O2BpD4hv8tRTT2HFihXo3r07Ro8eDaPRiJCQEKxfvx5arRaZmZlckDOy/l16fTnbCOy+u8WLidC6VuIRQCxzzRXATkwI+AUHB7usQa6treXy6O20pLaO09WWwxba1i/68be4I2uQxSYYpPZIV8WLgWWhrSmCo0UPwTXm3gRh4+tPe2HQSw08jUzP32qMOVMAa3Qyamtq/OYh4M2adG1VOazJqdBoNFwQQK+24VNJf37ARzIhCACHDx/GtGnT0Lt3b9TV1QEAunXrhszMTLz55ptITk4OQHpAAuKRKLFSC1jcXV6wFdSR/Q5lFnel69LVassjq7pUnoT1VvT8C9dhGi3eDfAuYWUVa49hKICS00tmPM1iceenKbC4g26XacyWGI+gdVsuHyLtyeQzjelyVnY11riD9AsP6vOuh6jlXcqqLpZH6yJUBty1Y6g0qb/q3uYFxHcJQPt1Jv/4xz/w7LPPIiQkhEtjWRbHjx/HypUr8eyzz2Lw4MGYPXs2unXrxq3xJQHY3OGEUdXCLrceXWifa38GsPNWf2JBJFGlyT8CW2ITDIzdBLB2OHURftNRLMgZ2WGA3pqPb4kOCgoC2WZLFV0sVQDrBBsU5aKf1ASDlIeA3BZmakWm12q10FUUwZnaA6GhoaptI6dG4DhHSQF0rVIlt+Hz129ETH/63jl37hyysrLwyy+/oKCgALfffjuCg4Nx+vRpHDx4EImJibjjjjtcnlEBCUhAPBEvwF0Weqk0QfAl3+Gapjq40+1fz+COpjrg5wmPp6mWCBADElBM6+YncHcbN/98g0pTGdwlwVvk3KgC7vxxiZ1znigFd7fxyRxz4/SgjmK3drk8L6AeAm3dKHITGgwC0H6dSXKy+zZMDMOge/fueOmll2C32/HTTz9h+fLlOHfuHKZMmYIZM2YgISHBZX0qoM7+73JR6eUsucRKTPaul55gUF+kIJFvyVUywaC1lsFhiGv2hwW91zVZ1022CPT1GkuJproIjohk0fEqiaJObyHH38LMX9vHAYCm9Dwc/W5zs8B7AvD+iO7uLCmAvv8tTXoKbMNH4lj4OsklB+kajQYFBQWcu/u5c+fQrl07ZGZmYvHixWjfvr1Lv5WVlf/f3plHR3Hc+/7bMxISBgwCxBaxGcwOAbMbZIkxm4mxDcaAyEmc+OLDje8xOXl5vOy5fic57zixndgnJ/Yl996cG8SOF4yNg7FjpBG7jFgM6F4ISwDLWFiWkYT2mX5/oG56eqqqq6e7Z5F+n3NkdVf96le/6hnh+U5V/Qr79u0jwU4QjkmUcGeUuSrczWNh+QJHGFnF76ZwF9WZxqOLeqWt6Pa1KswqHw/hDpMtx49oxtaJcIeE35iEuR3hbkPYa/8vszPjHrHKRUaEy9pZCGrWM7WcOefYW+2fN38JkDJ0vD3tJNpTjLS0NMybNw/z5s1DbW0t3nzzTTzzzDNQFAXLly/H4sWL0bVr15jPfxdlpXcqstxOEMeCt9xXJn7LLxjS0pDR9AWau41yFGOs8WdkZETsjdYyvNfW1nq2BcFXew2hrOFSttoMvEZrayuampr0OuNKDM9pqAGa66F27xNRbCXgtez5vOfvxuw374x2gC3gtUR2Mq+xSKRr75+KigpdpJ87dw4DBw5Efn4+fvGLX2DkyJHCv+8ePXpgyZIljsZPEKmHW/+mCsQzV7gzYklJ4Q5Bf+b6JBPuzHaAknDhbgwxnsId9vzGLNzBjse2cDe9dmYh7/pS+VjbmMYvnI13QZwrba+himgfqQDNtBOpRLdu3fDkk0/i29/+Nq5du4ZNmzZh8eLFuPfee7Fq1SrMmjUr6vx348wdEC0Stf21MlnpncBbXu3z+SL2R1shShrnJH6WeGqpr0I4DNQ3K+ikhFxJwMb7ksTqfHrzOdzGFQLaLLZjgamG4KutQMugPL4J50sG7fkbRXCsr3Es+CovQ80eAlF2Ue0LkLS0tKhz6rUY77rrLldjVFtbEb5xHb5+0StqzJjfg9qXNOYl9Oa/AW1Mmki/ceMGioqKUFJSgjNnzmDAgEE2SBMAACAASURBVAHIz8/HunXrMHbs2LgnhSSIjouFeBYJUXMbL4S7zH3Mwp1hL9yr77Vwh6DOWM6yu2MfH+GOGAW2yY9ZDMcs3Hl+EyHMIfAvWS8j4qVFOGIU+26U2RTnKT/T3vGg7PHtjHA4jLKyMhQWFuLQoUPIz8/HypUrMXLkSLS2tuL69evo3r17RMZE4znLbmYCt4tx9rilpSVqZtGcGT0UCkUkjXN6vrsV6bcuIoQ01Pv7RGVQl5095h2/ZhyDk/iN4q61tdXR8mql7jOkXz2A5tHL9DLjEWDmLxlk4tdmgpubm3WB6YWA93/8NhAOIzQtclZYNBOt/Rads+70vRWquIKG3/8SXV/4r5jaG/9GtKSPAFBWVoZRo0ahb9++qKqqQklJCUpKSnDy5ElkZ2cjLy8PDz74ICZMmBCflQ4E0U5QFAXh2ivuOFOjLtj3KsuGZSdho91z+zaVMftm3KsW9dL+zPGJ6kVjY7RxVCcakxpd1vZM1Ihyi/hUhm1U39F9sH1JlvF8xOTXwodMTFZtvKxn2tqxk7m220ZUZnrfeFnmAv5F/xdeSUxFURA6/7ojH/57l3kWn1fQTHs7w+fzYcqUKZgyZQpu3ryJV199FU8++SSqqqpQV1eHQYMG4aOPPkJaWpo+Q6sd7+RmArNYMM8eNzc36ysENNEOQBdQbp/vLkRV4W+qQmv38cj0Z0qtENCS2xkFolVmeqcY97mzEpx16tRJuk9/zTWEun1NF4hurGQw7oE3CtCmpiZXBbyv8jJCY/Isl4szs7s72ANvRfjGZ9yl8SzMR+AZZ9I7d+4MRVFQW1uLwsJCvPfee8jMzESfPn3w6KOP4qmnnsLkyZP11Q4EQSQY7qy3eQYakM4qH/WhUzTzzKo3lcnMkLs6426cSebVq2I/wln1WOvMz5Zlx5pdZtTz+rE1427sIw4z41Z+IeFDJiZP98C3dQvO7Llw9j0BM+4Rr49pfMKZcbfLUoVUitUd6NNcO6WlpQX33HMPRowYgYULF2LixImoqqrCrl27sHr1aqxYsQIPPfQQunXrps98NjU1we/3J+x4Nl7SuPT0dADQRa8m/OK5KsDX8hVUfwZUfyaASPGpbUFoaWlBY2OjHpeW2V2bxY3rlwxgL/G3Ep/GlQxdv/oH6rLGI9zcrB+X5+aXDOYvaYzP0Pg+tCPgVVVFqLUV6ZUXUTv1CbTW1EhtN+DhtoBP//p0pI2bIoyfdU69tuokMzMTdXV12LdvH4LBII4dO4auXbsiNzcXa9aswY0bN7Bz5068+uqrGD58OKZPny49VoIgeLj1b7ZIPCt3bPTqWIW7GSsRbiqLu3A3+AMjtJiFOwR1ssId0XU8sY3bx2apiRLuzC87PBLusj48F+5A1LNlfalge++6rB3v2hiHZBvjvw1C4Y7YytD2fm43e9o73tY+Wh7fjmlubtbPW9ZQVRWXLl3Cxo0b8d5772HcuHEoKCjA9OnToSiKvizY6dJqGURJ1zShaxZsmnBqbm7WRZ+X2dM10uvOI+zvilDn/hHxmwWWNpOu1bm2v9xFtGeoLf/Wlktr8aelpSFNCeHuczvQOP5JKP74frfH2yahfVFjtjXPpKfXV6P7h39E/cr/59lzNz/DWGfgeSLd+DfQ0NCAQ4cOIRgM4ujRo+jUqRNmz56NBx98ENOmTUNmZmaU38bGRjQ3N+Puu707mpAgOgK3l8dfdcmbyrhkfQQz21nYABzhbi5TGa4YNsK+rXxa2IuWnRvvRX3HpU70HIx1anRZ2zNROeVMXxHlLP+Svrj+WX7c9GFR5ulSeUGZyKdnS+Vl7VjXsdRzyvRfNsoMv5zif+hfvV0e//e3HPnwD1+ScsvjSbR3YMLhMI4ePYq//OUvOHbsGObNm4eVK1finnvuiUhuFg6HdXHsZD+sKGmc3f3cmljTYvQ0uZkaQmb1x2joPhEh1c9M+qWNw9i38RnG40sQGcxLrbWVCxraKQPpNf+Av6ocLcO/kZA4NTQBr+2B177UARC1p17/faEUvgsfo3XBM3GJ0Y6AN4p07T0EIOJvoKmpCUeOHEEwGMSRI0egKAruv/9+BAIBzJw5k45bI4g44q5o1zB/OGZ9DBOJRk47Eu7e1QEc0WosjxZqKqecLYp55Zx+vRTdPPuECXfBM7LbxqkIT1bhrv/ilEnVm9//seNf6LFov7DTkQ//sMdItBOpSVNTE3bv3o2NGzeiuroaS5cuxdKlS5GVlRU1u60JO5E4jmfSOKsEdk78hkIhKI030Kn5Br70D9ZFOm8lAA9jcjPtS5B4nFFvfA2MAtH4JYOWL8AoPrvdOApkZkHtPymh2cWNM+nG/AsA9CX0nTp1iniG/oPbgLvuRmjiQ3GP1yzgtWet1ZlFupa5vrS0FMXFxTh8+DBCoRBmzJiBQCCAWbNmoUuXLkmzSoMgOhreiHYg8gNzxEW0jX5pYQNwPnQzhGiUmUisWtQzfVrYp6JwtyWGb1/fqbIQmiTc+bELRTinLKpfnk/BdUzCXdbO6jqWetNYpeoZzyfq34bY8C/8pcei/W1HPvzDHiXRTqQ+VVVV2Lp1K3bs2IGePXuioKAA8+bNQ3p6ur7/3SyOAUQt8wXYAtFLWLPbssnXeJnRu7f+A6H0LKh39Xcl/nA4rD9DVVX1L0HcOKOeN4tr5zVQw2FknNmM2pwAmvxd43JEm3EMVtndtS8ZjK+z8b3Y6e3foHXqY1C/NsrTWHmYM/hrvPfee+jVqxfuv/9+fPLJJwgGgzhw4ACampowbdo0BAIB5Obmolu3biTSCSJJ8E60A9Efklkfx1TTpYUNgIQK94hiCXvVot6qb0d15nrZOlkhC6hMMdt2zfUlUy7hy1asrDhF/dqwN9u5IdxZZbb6Nd0nk3BXOWOIupao13+ZnoFVvQv4F3gs2i++48iH/57FKSfaKREdEUWvXr3wL//yL3jmmWdw7tw5FBYW4sUXX8TkyZOxcuVK3HfffQCAq1evYsCAAWhoaAAAfS9uenq6ntk63uJDWwlgzJ5uTBym7X9XFCVqFpqZGV0NIf2rOoQ6j3RtLD6fD5mZmXqCuObmZty6dcv2Hn2rpdaxJr7zNddCQRgZPfqjE+BKgjjRGOxmdwciX+eIc+pv1SH7i6to7jEAaaal/15h3nIA3HkNtAR2Z8+eRVlZGf72t7/h8uXLGD58OJ544gls2bIFvXv3JpFOEEmNW3+fnA+IxgRUomkuZiI2RjvZrPIKTHYuJJODKhgPKwaj2JBNMme3DoZ6UYyydZxkbUDb87xTrxjGqMomlOP2YSxn1Ev7FyWWY/iLeLwS9lZ2jpLTCcrMcQrPajfdu5qcTtaOc21MpCdztjvAsWW8b7Tkilb1RFJCM+2EFNXV1fj3f/93bNq0CRUVFaivr8fIkSOxZ8+eCIHs5syxmxhXCGjoSdcEy/X9jZ/D31KN5m7eztrK7NG3SlrGStQWC/4bZ+C7VYmWIXOiYnS6DUF2Jj1W1MrLSN/3Z9x8+Eee5RHgJR80HmWnzaTv378f1dXVmDRpEvLz8zFnzhzcvHkTb7zxBnbs2IFHH30UP//5z12JiyAI97k9037NRY/mj1wq45L1scxsZ2EDMIS7jE0sfXPuueNh3KsW9VZ9W9aZ6yXqmH55/WnlbD9xmXEX7K2Xj5UVp6hfjr1MmXDGndOnY7/mekGd2zPz5litru3MuOu/TNdW9cKxOMM//xeezrSHL73ryIdv6MMpN9NOop2wpLW1FQMGDMDYsWORm5uLKVOm4KuvvsKOHTvQ2NiIZcuW4dFHH8Xdd98d0/53L+Dt5/b5fPD7/Xqd1dLvTjfPoDWzL8IZveMau1Eca3GFw2Fh4ju3SL+wB6GsYQj3vFcYo3l5OitLPu+EgFiSD8rgOxuEr/ICWvO/G5FHIBQKxSzgze8js0gHgPLychQXFyMYDOKLL77A+PHjMWfOHOTn56Nfv37c/rTXlCCI5ERRFITrXBLtMiKWa8Oyc8EGYHxQj8WvHcHswF7Ut2WduT7WPq3KWWIYEsLdWG6nb5boYvmXjVU2Hpti2i3hzirj9sURpIkS7lx/pjFEXVvVm2z1X6xri3qX8M/7uceifbcjH76h30g50U7L4wlL0tLS8Nlnn0XNnH/rW99CZWUlNm/ejCeeeAIDBgxAQUEBAoEAMjIy9NntxsZG15LD8Yhlqbj5bPAo4Rluhi9Uh3Cn+OyNZp1Tb95iYBSLniypVkPw1VWgZVCe0Iy1PL25uRn19fW6EA+Hw+wtBx4uBffduIRw9tDb14xz6puamtDQ0BBxjJw5Hta2Ce2Za5nbz58/j+LiYpSUlKCiogJjxoxBfn4+Xn31VeTk5EiPkQQ7QXQgZJaNc21YdrI24PcHmJZ2a/WCNqIl6eZ73ZVL9qK+meO1WvKOyCXGUn1alRufJ2vJOiMO4dJ0q74tlpHHulQejD6UNruIPpS2cjXSnjUmW0vlBX2ax29eCi9cYm+6FtXZsYNhbAok7Eyvl8xSeG69ecyQWyKvPdeIZ5wi0DntBBEbqqrizJkz2LBhA4qKijBz5kysWrUK48aNA4CYk8OJ+tOSxfGWitvZU28UnppI66J+ibRwA1q68WecncBaKi7KTq99KWGM0elzNKPUXUf61RI0j35CegzmmXQtFmMeAa/Fukb6jufQmv9dqNmDuTbmTP7aigVNrBtFuhb3xYsXEQwGUVJSgitXrmDEiBHIz89HIBDA4MGDaU86QbRTXJ1p11CjLqIrZWyEdjZt9CIrG9O9HXtVJgar8Rvr7bS141fU1kY5YHo+att/VX4/wnKrvmXbsGJl9W3Rh9SsPscHqy9zvCz/UbPwEuPj+jXbxlgX0yw7z870bITXjGcrdS35LBzin/szb2faL+9x5MM3ZGHKzbSTaCdcJxQK4aOPPsKGDRtw4cIFLF68GCtWrEDfvn0jxLGd/e+sWehYj1+zQhN1XW6dRZ2vL9SMrIgEdrHC288dy+y5V0fIpX32MRBuQevXZnLHILvcPRHH3CmVl6D2Ggj4+YuIjKcEaDPpWvlvf/tbBAIBDB06FPv370cwGMTFixcxbNgwXaQPGzaMRDpBdBBui/ZPXfImI6QNZbZsWHYy/QmEiYxfZhun9m1ljgU2p61jv7GXq9DS0fHiiLVcRkAb42KUeSbcOXGy+uIKbKftjGWC61jrXLVjCXSZa5ZAl7kWxOcAEu3uQ6Kd8JTa2lq89dZb2Lx5MwBg+fLlWLx4Mbp06RKRHM68t5wnDo1Jy7xcWqyEGpBx8zRu3T0JLW2z27Fkd+cJXDeSrmkYE9gBiBDHdun0P2+htf9UhO/OsRyDnT3p5vPLzZn8vcRqDD6fDxUVFTh06BDeeecdHD9+HJ9++immT5+O1atXo6CgQN+7ThBEx8Jd0Q7ICWlDmS0blp1Mf1aiOpY2TvuQEN/ceq/asoW43XJVKECdlNsQ0ABSRri7JviNZYLrWOukfaim4XFiVln2sV7H8Awc4n/wp96K9n+878iHb/ACEu0EwUJVVXz66afYtGkTdu3ahXvuuQerVq3C7Nmz4fP5UFVVFSXENSHvpsCVJa3+KhS1FS1dhurxm7O7a6sEjMvBWee8e5V0zYw5RtuJAFubkHF6I+pGr0JIVTxLHOfmlwwsRBnqNZF+48YNFBUVoaSkBGfPnkX//v31mfSxY8fiwoUL2L59O7Zv347//M//xJQpU1yJjSCI1MJ90Q64J7ZZvmRsLPrTi6xsBCJFqg9VLibXxbe5Pla/NsoB/fncmW1vqxcKcZlyC1EdD+GeDCJdqh0EotVlO6EPnp0dIc64NsbHK7cTlwM8F+1XPnDkwzdoHol2grBCVVW8//77eOWVV3Ds2DF07doVN27cwJ/+9CfMnz8fACL2FsdzT3RbgMj46gSauw6Hmt6NGb+2t1xLFqeVx1Oki9CEqxaj9iWDOeO8cRbaV30RGV+dQ+3AuXEZA+tLBjsrGcx+RCK9qqoKJSUlKCkpwalTp5CdnY28vDwEAgFMmDAhqY4nJAgiefBGtAPRwjDqJvKeKz5ZvmRsLPrT7oX2jDKvhD53bKIYJdrqv+z0y2snX66a63n9SJfHKKoBuCbcZfagJ4NwN7fhCXJZu6g6wXvcK7EuvJaI0wPh7r1o/9CRD9+guSkn2mnNJxF31q5di82bNyM3Nxfr1q3DXXfdhZKSErz66quoqKjAsmXL0Lt3b33/e0NDg639705RQrcAhKGmdY0oZ2UVN2ZKV1U14ki2RO57VhQl4txwLUt+Q0MDN7t75+YbQNYQdO3a1boDl2PMzMzUBXxdXZ3wKD5RboCMjAz4/X589dVX2LdvH4LBII4fP44ePXrggQcewFNPPYXJkyfTcneCIBKMOau5ocxsE3FptmH5krGx6E+7j8jKLfCr35ozUFv0IWvPHRsrc7iNtvq9nX7tZHbnDY2V3d1JOSerelQbVryMDO6x9MHKXB9VxvHLii2izGE7GGJmvm6IrjPbaVnXuXUMO2ad8f2PO2OSzg5v91oUJ+eaSEpopp2IOzdv3kS3bt2ixNhXX32F119/Hdu2bUNmZiZWrFiBRYsW6Ud28fa/u03arcuA4kNzZk7EXmhzVnGzMNcSr2lJ9oyZ0xMFa8m+llXfuJIhLS0NGWe3oOWeBVA790pYvMaYtdMGfD6f/gy1DPrmJIS1tbU4cOAAgsEgysrK0KVLF+Tm5iIQCGDq1KlIT09P6JgIgkhNbs+0V7jkjfVxS2VUme1kbFh2Dvsz3sv2rd9K+LRrbxUzd9xWzyXWtsY6VjmjzFCumsu5cdgpZ8XEaiMbr0t9JNWMO8OP2adqvhbVscZpVSdxLYrRybV0/87wB37i7Uz71b858uEb+GDKzbSTaCeSDlVVcfnyZWzcuBG7d+/G2LFjUVBQgBkzZkBRFF3QtbS0RJ+t7oBwOIzWlhZ0rTuFr9KHoBUZUcusZfvQZo21BHa29pY7wM6+emN2d6XpJrKufYD6Md+EP875A1hj0GJvaWlBKBTS695++22EQiHMmzcP5eXlCAaDOHr0KDIyMjB79mwEAgFMmzYNmZmZCYufIIj2g7uiHRAKXitRGnXppS+RsJWxB0MAWNwnjXA31/PacoQbT6hxylUZe0vhzotXUlS7LdyTcqk8Y3xMYSuqY4w7qg9RnYxYlhTfdq+jYuPFAlfwB37srWi/ts+RD1/OHBLtBOEm4XAYpaWl2LBhA0pLSzF37lysXLkSw4YNA4CIs9XtHCmmqmrUcncAyFQa0KW1Ao13T3Alszlvb7kxgZ1T/24kv/NVngZqP8PNPjMiVgnEK7u7NoOu/Rhn0n0+H5qamlBaWoq9e/fi8OHDKCsrw5AhQ7B8+XKsXbsW2dnZnsZIEETHxH3RDrA/FZuFIcuO9cHaS18xCF9WLLJxAPBcuEu3NddzRJhD4a7asY9JuFv5km3DEcr6L1NZhB9RGUtYxtguFuEuvf/cSgCb+xDVycQSgyiXuY6KTfAsHOKf47VoL3Lkw5eTT6KdILyiubkZu3fvxsaNG1FVVYWlS5di6dKl6NmzZ8TyeSA6IzlPpBuPX/P5fOh06yJUfyZaO3/N9fjNCexiWSXgVYb69IvvI9RjKMI9R0StEvAiu7tRpGtL9o2vRXNzM0pLS1FcXIzDhw8jFAphxowZCAQCmDVrFlpaWvD2229jy5YtmDBhAl544QVXYiMIgjCiKArCt1wS7ULB2FYmYyPry9LOLDIsbJh+BX0b72XjABjiwUl9DLFw6y0EOq9cFFOHE+4isc3qP1ZfFuOMKamcjBg233PeG4lcKh8VG69PZ6SaaA8Gg1izZg1aW1uxdu1aPPvssxH2mzZtwm9/+1sAwNixY/Hcc89hxIgRen0oFMKUKVOQk5ODd955x1FsPEi0EylJVVUVtm3bhu3btyMrKwsFBQWYP38+0tPTEQ6H0dTUpAtzbf+2MfGZdrxchMBVw8is/hhN3b8O1Z/hafxakj2rVQJxOUZODSPj1H+hacxKIP2uiL7Nx9zFkkuAJ9KN42htbcWxY8cQDAZx8OBBNDU1YerUqQgEAsjNzUW3bt2441RVNaHL+QmCaL+4KtoBC8FoKJMRxW760i8lRbjQL8eHlViOuHVSL9GXdL1o7CyxyymPijmyXLVj75pwtxoLQzh7JdylRLqkL6Fw5/XP68d0bUsMx9iH6yKeFxuvH7iCf86PvBXtnxY78uH7Wl5EfJMmTcIrr7yCwYMHY8GCBdi/fz969+6t1x86dAhjxoxB9+7d8Ze//AUffvghCgsL9frf/e53OHbsGGpra7Fr1y5HsfEg0U6kNKqq4vz589iwYQN27tyJ7OxspKeno6ysDPv370fPnj0B3P4GzHJmO9wKf1MlQp0HxHUM5gR2xtUB8TjrXam7jvSrJWge/QTXxpgcTssloAl4czxGka6tbACgjyEtLQ2hUAgnTpxAMBjE/v37UVdXh8mTJ2POnDnIz89Hjx49SIgTBJFwbov2z1zyZhaLbWWse6GodGInsNEvLWyk/HJ8WInliFsn9RJ9SdeLxs4SuzbLAbgj3GVFuFUbC+FsV7gzy0Txifrn9M0tkxS95jjttBX5seM3mYS7C/jzvRbtJY58+L6Wq8d38+ZN5Ofn4/jx4wBun3K1YMECfOMb32C2/eKLL3DffffhypUrAIBr167hO9/5Dn72s5/hd7/7nWcz7XTuEZHy/OIXv8AHH3yAPn36oFu3bsjKysKECROwdetWrFixAoMGDQJwe/97U1MTGhoa2DPbvrS4C3ZNmGsrAbQl/NrxcRkZGbbPLbeLr/Yawt1yhDbGZfLGZf4NDQ26EAfAFOmZmZlQVRWnTp3SRXp1dTUmTZqE/Px8fO9730OvXr1IpBME0c5hHU9mddQYy8aJncBGu4T5GDaZOEXHqRnKhEfI2bwXHhcn0Zd0veFIMFY/5mvmkWKC8qixSJRLH8lm7J/ly84xbrhTb+c4OGYZIxbHR8axygTP0tzGGKf5GYraivzoxRJ+7V5LHftm7B+Rz0Q4xhTAxc+MpaWlGDVqlH4/ZswYHD58mCva//SnP2Hx4sX6/Q9+8AO88MILqKmpcS0mFiTaiZRGURSsWbMGr7zyCvr166eX19fX45133sGPfvQj1NfXY9myZXjsscdw99136/vfGxoaACAi6ZrXiJa7Z2Zm6l8iGBPYaeeWu5nAzoi/5hpa+0+WtteWtmvHqBlzBOzbtw8ZGRmYM2cO/v73v6O4uBjBYBBffPEFxo8fjzlz5uA73/kO+vXrRyKdIIgOCEu4M2wSKdwByQ/wHgv3KPEp04cHwh2MYfCGJyPcI74UuWOjtD1z1ezcFeEOgS9Z4W5qk1DhDhti3iPhHvE6mOIxCmWmX85rEuHWrnA3tjeNnVmOyGv9+aNdUnTwOIoPHXfs58MPP8TGjRtx8OBBAMC7776LPn36YNKkSSgqKnLsXwQtjyfaNaqqorKyElu2bMGbb76J/v37o6CgAHPmzNGXaRv3bLstjN3Yk25OYKfNeLtxzB0AoLUR8KUDPn6iOXN2dyAyiR8AXLhwAVu2bMG7776LS5cuYciQIVi2bBlWr16NgQMHkkgnCCLlcHd5vBGWcDcXsAQj6yObm3ame+ZHREEbVcKnViYbh5VPmT6dJqdj9sMrl2gjismzpfJWvmJsY6dvZhnrmYr6F5Vx4jGXmV8XR8vfBfFEteW9b3l9mnwyyy1ilrlmjcsh/rz/4+3y+M8OOPLh6z+Luzz+2WefxcKFC6Nm2k+dOoWlS5diz549GD58OADgpz/9KQoLC5GWlobGxkbU1NTg8ccfx4YNGxzFx4JEO9FhUFUVZ8+exYYNG7Bv3z7MmDEDq1atwvjx4wHAcWZ3rQ+juA2Hw67uSdfEcyzH3MXSj/Zlg7bX3rgU/uLFiwgGgygpKcGVK1cwYsQI5OfnIxAIoKWlBVu3bsWmTZvw2GOP4fnnn3ctNoIgiHjhnWgHrMWioSyudiLBa9EmSjBZxCIbh5UwF4ljvUhULxkLrx9pcS7XRrUl0HnlMYrwWNrY6Vso0lllAlHMLOPEE5P4dtLWYT8xX8fYnhWrA7wX7Ycc+fD1n8lMRDdo0CAsXLgwKhHdlStX8OCDD2Ljxo2YPn0602dxcTFefPFFyh5PEG4SCoVQVFSEDRs24Pz583j44YexYsUKfYm97PnvXot0EcZj7lRV1VcJxHI0m/k4PLNIVxQFV65c0Ze7X7x4EcOGDdNF+rBhw5jjVFUVjY2N6Ny5sxtDJgiCiCu3Rft1l7xZCUmOTVIKdxm/Em0s/drwyRQcPFHEsZV5JjyxLRDhsYp9lVVuKdyt+pEQ4bG0YQllnp8OI9yNbSVsnYr4iG6ctneGP2+dt6L9+mFHPnz9ZkTEV1xcjH/+539GS0sL1q5di7Vr12L9+vUAgDVr1mD16tV466239DxZ6enpOHr0aITP4uJivPTSS5Q9niC8oq6uDm+99RY2b96McDiM5cuX45FHHkGXLl2Y579rCeM0kW5cJu6lSOehZWvX4lQURRfwvH36ZpGujcMo0isqKhAMBhEMBnHu3DkMHDhQF+kjR46MSw4AgiCIROK5aI8SigK7qCo37QQ2+q2ECLclog1l0mLZwqdIBLvVF08wW/Ufw4y7Jtxvb0m2EJER5VaxWYhgr4U7N0ZRmUXMbgh3kbi2Jdzt2AquYxHeluOTaOMC/ge8Fu1HHPnw9ZvuWXxeQaKdINpQVRWffvopNm/ejF27dmHIkCFYvHgxQqEQ9u/fj7Vr16J79+4AoGdTz8jISCrxakxgZzyaTdu/zxLp2pn1N27cQFFREUpKSnD27Fn0799fF+ljx45NqnESBEHEA3dFOyAnWgV2UVVu2gls9FuBYGaVRYkzThtXZ9wlfAmfjURfPMGs/+KLcHa5uI2KeAl3Rr3dNjJC2RPhfGc9WwAAF4pJREFULtu3qa0dcZ3Swt1mG4eQaHcfyh5PEG0oioKcnByMGzcO169fx1//+lfs2LEDo0ePxujRo3H9+nXk5ORAURR9X3ltba37ieEcjsE489/S0qJnyVcUBUePHsXMmTPRpUsXVFVV6XvST506hT59+iAvLw/PPvssJkyYENMye4IgCEKETEZ1gR3UGLLFS9gBYGYbZ2WVj/iAL9FGJqu88Pg21phEWeclfMlksOf2BU6dReb4qNiM5eI2inT2eGO5VWwSGeJjaRPrkWyuZJXn9APe8xVlfueM0+qINx0JW9eOdhNcm9/LUm1SgA6Y3Jhm2gnCxLp169CzZ0/k5+dj8uTJ8Pl82Lt3LwoLC3H16lU89thjWLZsGbKzs6Gqqp59Xtv/rh0fF08Br+2t12bTzVnqFUVBZWUlli9fjkuXLiEjIwNDhgzBI488gkAggMmTJ+sJ5giCIIjbuD/TrsH66GUW7gK7qCoX7PRLCxvt3nb/DB9RTaxsrPoVjSVGX8z4jXWidpz+ReMUZJW/U2Ky4cXIiyGi3Kpvi/Ek3Yw7q4zRt7lfO/vQLf1Z1It8J3rG3SX8uf/b25n2z0sd+fD1nZpyM+0k2gnCBjdv3sTrr7+OrVu3IiMjAytWrMCiRYvQuXNn/fi45uZmffm8V+e/a8vgjRnejSLd5/OhtrYWBw4cQDAYRFlZGbp06YLc3FyMGTMGp0+fxpYtW9Dc3Iy9e/di2LBhrsdIEASR6iiKArX+OlT1zuSX9n2suUxUd7vQ/JGYI3SjimUEsYVdxKWMnYWNdm+7f4FY1YusbKz6FfVp1V8MvkTjEvXvQLjfqVHvLJtnvr4iUWwst+rbYjzJKNyFwltCPHst3M3+kik5nQt4LtorP3bkw9dnCol2IjE8//zzGDRoEFatWgUAmDhxIkaPHo0tW7YkOLL2iaqq+Mc//oGNGzdi9+7dGD16NAoKCjBz5kwoiuL6+e8yIr2+vh4HDx5EMBhEaWkpMjIyMHv2bAQCAUybNg2ZmZlRPo8fP44JEybQLDtBEASD26L9c3ecqSrj43AHEu6yfQNiQSvVrwfCnSeKmX2I6iSEu402SS3chWJeNkavhLudekE8tusF/SWNcHeOP/eHJNpdhkR7OyEQCGDHjh3o1asXysvL8d3vfheVlZU4ffo07rrrrkSH164Jh8MoLS1FYWEhjh49irlz52LlypX67LXx/HfZ/e88kW7MUt/Y2IgjR44gGAzi8OHD8Pl8uP/++xEIBDBz5kx63QmCIBziqmgH9A/fZtnFMPRGuMva6ZftVbib72Wet0AUW/UhFOGy/sRt9HcWL0apfgRCUSY228KdVWbXLyvmWIS5pEh2vd5074lwt9HGJfyzvRbtZY58+PrcR6Kd8JYlS5bgypUr6N69O5599lksWbIENTU1WLRoEfbv3w8A+OUvf6mL97y8PBQUFCQ46o5Dc3Mz3nvvPRQWFqKqqgpLlizB448/jp49eyIcDnP3vwOI2I/e2toKn88XcQxbU1MTSktLUVxcjMOHDyMUCmHGjBkIBAKYNWsWunTpkvBEeARBEO0J10U7ECHc76Sk4ohYSyFpKLMtnC3s9Es3BDar/1j6FglpC3tLf1bPWxS/A3EOiJ+faBWASaTefk+phqE4ENvccreFu4WAtivcZf3GJNyd1nPGw7WVtZO5ttHGBTwX7TeOO/Lhy55Eop3wlurqamRlZaGmpgb5+fkoKyvDm2++iVOnTuG5554DAIwaNQr79u1DeXk5Xn75ZezatSuxQXdQvvzyS2zbtg3bt29Hjx49sHLlSsyfPx8ZGRlobm5GTU0NOnXqpP+j0dLSgi5duugivaWlBceOHUNxcTEOHTqEpqYmTJ06FYFAALm5uejWrRuJdIIgCA/xRLQDER++WVcwlgmFpKnMtiCXtZMQ5e1FuEeZiOp5dTwRLKoTxS3jz/hOYomwGMQ2tzwGXyTcxfVJJdyd45/9vzwW7Scc+fBlTyTRTnjLa6+9htdffx2VlZW4du0aiouL8cc//hFPPfUUpk+fjo8//hg/+MEPUFJSglAohKFDh+LkyZPIyspKdOgdFlVVce7cObz00kvYs2cPsrKycPnyZSxduhQvvPACfD4fwuEwli5dinA4jIEDB6KyshJNTU247777EAgEkJeXhx49epBIJwiCiCOeiXagfQp3SwFtKEta4W7ljydYY60TxcYTazx/xneSSZDJxMDx1f6Eu8Cfl8LcC+FuW8Rb2LmEfxaJdreh7FMpxMWLF/Haa6+hqKgIPXv2xKRJk1BdXY2jR4/i3/7t3wAAW7ZsQXl5OYYOHQoAqKmpwRtvvIHVq1cnMvQOzfvvv49vfvObyM7OxqJFi5CTk4MrV67g5MmT+NWvfoWuXbvixIkTUFUVI0aMwKlTp3D+/Hk88sgjePrppzF+/PhED4EgCKID49aXpaYPiIazmO8sk4/jOe4RlzJ2rPPMzeOSOJNd5hx0qb5N9zJnr7viT3Q+dyx18ue1Rwo0gz9En2OuGMag6uVtr5ln57gz6iP8c/yw4on5HHdI+BX4M7dxtR7Rz0vqfHaBndLmSzW3MV+D45vxTFKBDjiJRaI9haioqEB2djZ69uyJAwcO4OTJkzhz5gxGjRp1+1uncBg7duzA6dOn0a9fPwBAUVERfvWrX5FoTyAzZszAJ598ggEDBkSUNzY24ve//z06deqE//iP/0C/fv30mfTKykps3boVTU1NiQiZiJHLly9j8eLF+OSTT6Lqtm7diosXL2LAgAFYt24dcnJyoKoqZs2ahT/+8Y8JiJYgiPjC+EDMEO4KFETnmXcq3GGyNZQ5Es+MdhEiQtS/jS8AEinc9bCSRbhDUMcQy4ra9lhkRbGxfxnhDr44BqONl8LdKF6j/MJUJvDnhTCHoY2CyGcjJcIZdjIi3NxeRuCnBKkSp3u4f4A04RmzZ8/G4MGDMXr0aLz88suYO3cuGhoa8NBDDwEASkpKkJOTowt2AMjNzcXZs2fx+eceLe8jLOnRo0eUYAeAzMxM/OQnP8EPf/hD9O/fP2Lpe58+fbB27VpMmTIlnqESHrJnzx489NBDUBQFBQUFOH78OI4fP44rV67gr3/9a6LDIwgiLjA+aBr+7TcKd2bbqGKOHbNKxlZgo19a2Gj3lv1L2gj7tvJp4S9qto5zz3w+xjpRO9k6xaIO1nXMMoUfP89XRLmxb16/Rl/mdiz/LD+ceKJeJxkfMZSZ/Zljkak3lrHiFvm0fLYSbRSrawk71tuJFZadOi9QFGc/KQjNtKcYf/7znyPu58+fj8LCQgBAXl4eDh48GFHv9/vx2WefxS0+gujohMNh/NM//RMOHjyIlStX4sc//jE6deqEEydOYNKkSTh58qS+j6q+vh63bt1CZmZmgqMmCCJ+KJCZcWfamWfORHZRM+6ytgIb/dLCxqovW+Ox6tvKp4U9b9m5+Z75fIx1onZu1GlCQzBTz5zFvn2tKGpblamd9Iy71je/D+ZraWe2PMIehr4Fs+tcHxJlVjGZY7GaUWeNN9bl8bEslTePM6bl8Xd+MUkm4d7BoJn2FGfv3r3o27dvosMgCKKN8vJyPPzwwzhx4gROnTqFd999F8ePH8fXv/513Wbbtm2YNGkS+vfvjwEDBmDOnDkJjJggiPjD+HRrmnFXeHZRM2cCO+bsmeCTtSJho1fz+jTeSthIjUcxXQrqmT4t7G3PuPPqRO28rtPKFcN4Iuv1yWBzO64vQR/msohrWf+ctlHvQ45fuz7MZTIz+FGP3xQL6zUyl0X1a66XuDbHYnvGnWHH850SKA5/Ug8S7QRBEC7SvXt3LFmyBBkZGSgoKMCePXvw/vvvY9GiRbrNypUrcfz4cVRUVCAUCmH9+vUJjJggCGtEH/JcrJMSuW1lTKEraC8rYqPEDueeKShZdjJjkhENksKa69NqPJL+XRPZXtRZPWvlzsSx5etp0QdPAHK+MHBFuCsc+7gId8EYFU6ZsF9Ekgjhrgjskp0OuDyeRDtBEITH7N27F/PnzwcAKIqiL4/v2rUrli1bho8++iiR4REEIcT4YZz1I1sn8m0sUhi1HDEm/dmTJRQEIpUn7MxjYQpKRllMwl3QRg9DMAajT+F4THHKPCNR357WsQSmuZ1IyAIKT8wKhbW9PjwV7ro9o4xlH/VeYdi5IdxZZdx+zfaMe9eFuw07N348x+fwJ/VIzagJgiCSlJs3b2Lnzp1oamrCtm3bkJubi9bWVmRlZQFAxLmgoVAIe/fuxQMPPJCocAmCsEJx6Ycr3hlljoS7RT8Ko4x1HyWARHYS45IW7mYBZRWjoN54zx0PKwZZf07qWELRoi7KL68/g/BkiEu2cG+7jopBoo8IW2O5yD/LjzkmVpyseIz2jDIZvzEJd3McYPg1uNB8cAW0oC4qFlk7Cd/Mf0eSnKT/UsF9SLQTBEG4hKIoGDVqFHbt2oWJEydi3Lhx8Pv9mDdvXoSNtqd98uTJ6NSpE771rW8lMGqCIOICVzRyymwJd9aHbkE/EbqQJS7NgsMiZqZIZZRFCDyBb9ml6ty+OfdM4cu5t3xGFr6ixK+5ztxWoo7ZJy8WlkAzvpNYgrjtmimUGaJV+BxgeF9aiF9XhTsY4zW+ngK/rNl6oXDnxCH0a47R3IegzuzHDYGvcOyIpENR1YiUmQRBEISLPP3003j66acxbdq0RIdCEIRNFEWB2nDDXadq1AWr0lCkMmp4H93M2bsl+pGJRzZm1Ul/pnvmx1NBG2bfLtlbxSzyxWwrUSfll+fTqlw11Kr8OITl8n3ceS1l/bCeBysei355fZjtWX7NZeYxsPpk+rWIR+VcC+tMf+du27mAf8ZaeCUxFUVBuPp/HPnwZY30LD6vINFOEARBEATBwBPRDpBwb7fC3Vwfa5253jvhrv83UcI9os7U1q5It/PlgLRwt/AfJeYlxpeUwp1x7wDvRfs5Rz58WSNSTrTT8niCIAiCIAguiks/JpeRF6xKQ5HCqOEtZWUsxZVa3i7yaWUjWr5tpz/GMmGvlsrbsuctJTfcMx+duY63tNzKr2ydRLlp6bj+X16MwnKrvlnLslltGGWuLIvnxSrZl7kdM/mcxFiilr+bymJZKs/6W+HZKTJ2jPskRlEURz+pCIl2giAIgiAIz+EJdwlbIIHCXVbcW4nfGPqTxqFwt/xiwFxsJaJlxbnhCwEpcW5ToLPKI67tCHReuTGuVBHuIpHOKhP5Z7RjiUKm4Hco3O0IfDs+3PghXCct0QEQBEEQBEEkK8/9+rf6df4Ds5D/wCwH3hRErFVVgNsHZ7OWaTLKlbYy1WwHhg8FUMxLsFl9Gcr0S7OdoQ+ujaEswsYcm2x/xuekmJbuSvgFq42TPlhjY/hj1ttpa6dfc7tYypW20tvXUFR2P9Ll7D7uvDbae5gVl/E1MLSNpQ/VVKb7MfkFosvMf1+KKV79JRK0Y40zqh0ix8y7trID3PURA0XHzqO47HzM7e3T8b4YoD3tBEEQBEEQDG7vaf/CZa/mfaSMMp5tWxn7kxvbNrpKYBdxKeMv1j5l+pPZb2u3jdM+rMYvqveqrbEu9nJVv1b5/UiXs/pgtWHFxSiLpQ+p/e0cH6zYPGtnjFVwHWtdrD4c4p/+rKd72tWbF5z56D4s5fa000w7QRAEQRBEQuHNtkeTYp8z3SNqJtyLPmDxZYN51juFYS36iGeHXvfaHl4jQkDHm2mnPe0EQRAEQRAJRV5ddNjtovH4tiKqC/PDZq0iSFHMk6zx7tDrXtvDa0QQBmimnSAIgiAIIkXosDPtCYEeNkEkJUrHm3cm0U4QBEEQBJFQaC2vJQlZHs8xaA8vFy2PJ1KajrfkiEQ7QRAEQRBEQrG3PL5DzrYnbHm8KCFcCkPL44lUpgPuE+p4awsIgiAIgiBSlA4p2BMGPWyCIJIDmmknCIIgCIJIETrsTHtCoDXWBJGc0Ew7QRAEQRAEEVfkP4B2WMEej+WwUV2w9mCz7FIQRXjrfYde99oeXiOCj6I4+zERDAYxevRo3HvvvfjDH/4QVf/f//3fmDlzJjIzM/HSSy9F1N26dQtPPvkkRowYgTFjxuDw4cOeDJlm2gmCIAiCIBIK7Wm3hPa0uwvtaSdSGne/lfn+97+P9evXY/DgwViwYAEKCgrQu3dvvb5Xr174wx/+gJ07d0a1/dd//VcMGjQI69evR1paGm7duuVqbBo0004QBEEQBJEidEjBnjDoYRNEUuLiTPvNmzcBAA888AAGDx6M+fPn48iRIxE22dnZmDJlCtLT06NC+fDDD/HTn/4UmZmZSEtLQ/fu3T0ZMol2giAIgiCIhEJreS1JyPJ4jkF7eLloeTxBAABKS0sxatQo/d7OEvdr166hsbER3/ve9zB9+nT85je/QWNjoydxkmgnCIIgCIJIKPaWx3dIErY8nmHQHibgaXk8kdIoDn/cobGxEefOncPjjz+OoqIinDlzBtu3b3fNvxHa004QBEEQBJEi0PL4eEIPmyCSEsXevHNR8ACKSg4y66ZOnYp169bp92fOnMHChQul/A4fPhwjR47E4sWLAQAFBQXYsGEDvv3tb9uKTwaaaScIgiAIgvCYouABV/y095n2ov3eZF6OjeR+2EUHjyU6hJSg6MjpRIeQMhQdO5/oECSxN7Oe/8BsPPez/6P/GNH2oAeDQVy+fBkffPABpk+fzuxVZXxreu+99+LIkSMIh8PYvXs35s6d69IYIyHRThAEQRAE4TFi0U5HvmkU7z/CrqAj36IoPlgWe+MOtKe9+MgZ7/ppZxSXpYpod5eXX34Za9aswdy5c/HMM8+gd+/eWL9+PdavXw8AuH79OgYOHIjf//73+PWvf41Bgwahrq4OAPDiiy/i+9//Pu677z5kZmZi5cqVnsRIy+MJgiAIgiASCh35Zgkd+eYutKedSGVc/hIvLy8P5eXlEWVr1qzRr/v164erV68y244YMcKzs9mNkGgnCIIgCIJIETqkYE8Y9LAJIjlJkuUucURRWYvzCYIgCIIgOjhKe99AThAE4RFeSUw3/l3OysrCl19+6UI08YNEO0EQBEEQBEEQBEEkKZSIjiAIgiAIgiAIgiCSFBLtBEEQBEEQBEEQBJGkkGgnCIIgCIIgCIIgiCSFRDtBEARBEARBEARBJCkk2gmCIAiCIAiCIAgiSSHRThAEQRAEQRAEQRBJCol2giAIgiAIgkghnn/+eWzevFm/nzhxIgoKChIYEUEQXkKinSAIgiAIgiBSiL1792LBggUAgPLycmRmZuLIkSOor69PcGQEQXgBiXaCIAiCIAiCSEKWLFmCyZMnIxAI4K233gIA1NTUoLm5Gb169QIAbNmyBQUFBZg/fz7efvvtRIZLEIRHKKqqqokOgiAIgiAIgiCISKqrq5GVlYWamhrk5+ejrKwMb775Jk6dOoXnnnsOADBq1Cjs27cP5eXlePnll7Fr167EBk0QhOvQTDtBEARBEARBJCFbt27Fgw8+iFmzZuHSpUs4deoU3n//fTz00EMAgI8//hjZ2dno378/8vLycOLECVRXVyc4aoIg3IZEO0EQBEEQBEEkGRcvXsRrr72GHTt24JNPPsGQIUNQXV2No0ePYtq0aQBuL40vLy/H0KFDMXz4cNTU1OCNN95IcOQEQbgNiXaCIAiCIAiCSDIqKiqQnZ2Nnj174sCBAzh58iTOnDmDUaNGQVEUhMNh7NixA6dPn8alS5dw6dIl7Ny5E1u2bEl06ARBuExaogMgCIIgCIIgCCKS2bNnY/DgwRg9ejTGjRuHuXPnoqGhQV8aX1JSgpycHPTr109vk5ubi7Nnz+Lzzz9H3759ExU6QRAuQ4noCIIgCIIgCCIFmD9/PgoLC0mQE0QHg0Q7QRAEQRAEQRAEQSQptKedIAiCIAiCIAiCIJIUEu0EQRAEQRAEQRAEkaSQaCcIgiAIgiAIgiCIJIVEO0EQBEEQBEEQBEEkKSTaCYIgCIIgCIIgCCJJIdFOEARBEARBEARBEEkKiXaCIAiCIAiCIAiCSFL+P8b4KHGkkDuqAAAAAElFTkSuQmCC"/>
          <p:cNvSpPr>
            <a:spLocks noChangeAspect="1" noChangeArrowheads="1"/>
          </p:cNvSpPr>
          <p:nvPr/>
        </p:nvSpPr>
        <p:spPr bwMode="auto">
          <a:xfrm>
            <a:off x="89233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82"/>
          <a:stretch/>
        </p:blipFill>
        <p:spPr bwMode="auto">
          <a:xfrm>
            <a:off x="1214983" y="1700808"/>
            <a:ext cx="6669385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AutoShape 5" descr="data:image/png;base64,iVBORw0KGgoAAAANSUhEUgAAA+0AAAFvCAYAAAA/oCrpAAAABHNCSVQICAgIfAhkiAAAAAlwSFlzAAALEgAACxIB0t1+/AAAIABJREFUeJzsvX+sZEd59/mtvj9nxuOxYSAkCvgV2IltAmISG5ONsYEQD/taBCmJlIwSzAJZTVCCnUDQKkq0FlEUWIGEWaK8mt33HxAh2bz/RIBYWRAFhoTYmBUJiYElP14QKEEKazwzvvd23+7btX+cU1VPPfXU+dF9um//eL7SuE/Xj6fqVJ2+Pp966oex1lqoVCqVSqVSqVQqlUqlWjj1jrsCKpVKpVKpVCqVSqVSqWQptKtUKpVKpVKpVCqVSrWgUmhXqVQqlUqlUqlUKpVqQaXQrlKpVCqVSqVSqVQq1YJKoV2lUqlUKpVKpVKpVKoFlUK7SqVSqVQqlUqlUqlUC6rN466ASqVSqVQq1SLKGHPcVVCpVKql1KxOFT9hDPpT2rjxxhvx1FNPdVKfecnoOe0qlUqlUqlUqYwxOHr8Q53Yevf/+Sk8/Kv/Ywigr1/itSUfXV8L5dFPl7bFp43stLRB8v7+f/sC/tdf+ElWD+Hal8O/u3ug9yN9F+zxNJG9Ir0Lpm1lo3Yr24J2o7Wh+X0Z7tKVAVhyHdo1Lova/8O/+X/xO//Dj4QyyH2Ea2qXhUf3xcJa2bBRvezY1SHUxV+TOMts2DHNE+JSe9Vxrn4u7o//4yp+7dnXhXBSJ+vLzcTR+kXhFnaciwvXYlx5n66rx+7RWIDrvwLwKkyvd7vnYQYyxuDhKW3w+l2+fBkXL17EaDTCgw8+iLe//e1R+oODA/zar/0avvKVr+D666/HO97xDrzhDW9olLcrqaddpVKpVCqVSqVaRRmEAQTVQkq7qL26Xt/90EMP4dKlS7jppptw/vx5XLhwAWfPnvXxH/7wh3Hq1Cl8+ctfxre+9S285jWvwc/+7M/CGFObtyvpmnaVSqVSqVSqRdEizMifoA6m4tvE5c27LRah7buW0uDCS7uovcyU/6iuXLkCALjnnntw00034b777sPjjz8epTlz5gyuXbuG4XCIp556CidPnoQxplHerqTQrlKpVCqVSjVj3fvjtzRLuAhv8BPUwVZ8a5P53tufP1U9ptIitH0LvfL5z65PtIoDES11x8nt465CpRapi/7TcVegoXpT/qN64okncOutt/rvt99+Ox577LEozYULF3B0dISzZ8/i7rvvxp/8yZ80ztuVdHq8SqVSqVQq1Yz1qp+4hSxQVuV074ufr+3UUK98/lnYupEGbUrceXJnZuuru9Ai1ew/HXcFZqT/Xv6bVH/0R3+Ezc1N/Pu//zv+4R/+Affffz++9a1vdVW9RlJPu0qlUqlUKtWiaBHcbjo9XqVSLbDaetZfBOC15B/VnXfeia9//ev++5NPPolXvOIVUZrLly/jl3/5l3Hy5Encdddd+KEf+iF84xvfaJS3Kym0q1QqlUqlUi2KFsHtdozT46etx1RahLbvWjoQsfDSLmqvLte0nzlzBkAB5t/85jfx6U9/GnfddVeU5qd/+qfxiU98AuPxGP/6r/+Kp556CrfeemujvF1Jp8erVCqVSqVSqVSrqFUciFgxaRe1V9de50ceeQQXL17EcDjEgw8+iLNnz+LSpUsAgIsXL+KXfumX8NWvfhV33HEHnvOc5+CDH/xgZd5ZSM9pV6lUKpVKpRLU5TntAOK12npOe/gU60DTCNe+HP6d5I9s1diW0kT2ivQumLaVjdoNczunPc6TOac9Sr+e57RbHs7PTj/mc9otwjnpx31Ou3vcptWsz2n/36a08b9gdvWbldTTrlKpVCqVSrUoWoRDmyeoQ5ylpYFc8nm3xSK0fddatftZQWkXtdc6LilQaFepVCqVSqVaFC3CG/wEdbAV3yYub95tsQht37VWcSBixaRd1F7ruCmbQrtKpVKpVCqVSrWKUhpceGkXtdc6Qvs63rNKpVKpVCrVYmoR5n3qkW8qlUq1UFJPu0qlUqlUKtWiaBHcbjo9fnWkc68XXtpF7bWO42sK7SqVSqVSqVQq1SpKaXDhpV3UXus4VVyhXaVSqVQqlUqlWkWpG3fhpV3UXgrtKpVKpVKpVKrj0yK8weuRb6ujVbufFZR2UXvp9HiVSqVSqVQq1WxkDGCtcA3hzZ0G1lwbAJZe12UjZVfWt8zTAGYtT+vqZGz8mSYi95FpH7j80j0jbQOe35Tpou/EnrHxTZgy3DrbLr0p48q81A4pwxhTZmV18XZpv4cyjTWw7F7CbbA2KOvsg2g3GYPCEqk3SJlJ54XcRd2LPqE2fN3c7URlFpV0OUIZoX+i7ivjirzxDTh7NM6VV9hHZVxhxhbNTeJcPSy5dhUyRojzuWxp0TcUYMs4I8QlNXFlmRDingPf0rTUIDHcNkjTILzqWrWYUmhXqVQqlUqlyujd//X/9tf3/vgteNVP3DKZoUpYF4CszXUC7rnBAeG66acvc8pPNCjPtxeFZHINEHtlG1gE+y6/aAspBTn49/WrsZW9dnWhYFaUYWDKagS7xtqyaALVPL/PE+7ZALC0PfkAiK+XRWzdFGXC2REA3cG3EcAdYTAiB/cBxhFbd00sxPnbjOLKNoriQk2kuKjsHmDHccsCDqPLyvQAjFOwdX3my+EpehZ2nIkDtUfLssA4TZ0FZwLnUbiR85S34jMn4TZNR+3E+dvrvwP45hT520qnx6tUKpVKpVKpvB7+n/9z90a7gnUO7lEZLcBdAj/+WQPkpvy0Oc86/V47QIAAnZZdc5AHYtimnswInmtscVj3thyUs7jG14gHGLg3H3F4AaK07ii83CK4l/FAAsV+HCcH6K68HKA38Kz7fiV5QynOOmDLe6FY79NEcTHw+9ul6aM4mr646ciGoekDRtPBhdRbHvzyrLQohuej3vw4hGC6oXGWWwxjUACsCeDNBxRyeQy5SsCeJHSPPAd1I5TVVC8q/zl9dkI7TTVpPZdZCu0qlUqlUqlUs1bVdO9OrwkINgH3MmvK6vWgXvtJAR3sexNPe5XXHZABuRa+ybWzlQP3KD1LO8F1AZHEtoNjVr4xzusd7ksGdwLiVR70poBuQs7wWBT9InnWve0E3F2zh+ctfsTo7yCGcetLJo+qLy2WKT3eKbiXtekBZpxitJMFCnK1RRs4l3TwsCNjucw3loYLgvXEU0/c3vyO6FOBUAprDYTxHjKg4kQhvGfJdXn34bvFuGy0KI+3uvhST7tKpVKpVCqVajbi4B7ByzGBe/YTAsjnPsmXNh71qrJBYN+DL7lHIAwQuGtAAPnMIEAbcEfmOgJ6RNceclm4dF00GemzcuaCZfcogXvSIb56vKPK5omwXBb3lwd8l8EdSfrSimvKKJeLLdHVBJwOcQT+DUnrc5KeMMy7znrJ9spmGiMqm2OyBWActY5drWn6kNLXxKX39tOBgVASB3fe5rnvNjyaZQRtBxOShbRRupCXDgPkwF21uFJoV6lUKpVKpcrJpC/hE6nW4z0LcAcieM6Vn/OGNyZ3khXBazsZsBsPIOJGbxyyq4C7DtzRxk4uHdl4TgT6+LpYx14N8UWeJuCOMGbiu6Csk7NkSLgf+CjKStarkynvyYR3P30/sw7eMIwv1+snm8eBhZkY0kMrlqX0TLQ2PVrvjhLKxxK4syvyM6ZDFhSOIxgfg8XQvwMUw2MYj7zxSW1IWkt/o+5Ro4Mr4SoaP/J2EAN3OVDjJwDAsrjY+y6Buxt/WAapp12lUqlUKpVK1b0aTVXvCtwRXvKzm9MBCYDn1qG3+kQBcBMDuwy7lZBd5WWPBgCYzVYDAJINSlNp/qJZaH6U4Q7cgy0DhDYjnej94hG4u+qVIJ1Mb2cgXgHofio+B3TixQ97uceAngX3cso/BXXXTsRSYdmPiVCkp09mGBSh4E4QOAvuFLZtMg0epCYRExf16MVpYxiP00rT36PnQgJ3YiGEUFR30TYZNzR0lMbdAaFtUz5nBYzbcLumGtyXSbwf1kEK7SqVSqVSqVTz0NzAnbyFG2TAHQmzh89JgZ2Ce+Bs7+rMAjoD41wbwQZbTWB9kunxHNxBri3YenNU2C7rHe2aT+sXIN5dU8im95qCO83vHy7f4AmI1wB6NhxkVgB9QOrAne6OFiN/AGvXlu6+fep4Kn3xONr4OyYDd5Tf0TN+ynwIT4HawsL0yn4b03TSVQzu0tyBtJzcQAABcUPii4cAvWjcwW2oVyawgvfdAmPy90ACd9YcCy/1tKtUKpVKpVKpguY1Pb7z9e4EGLLgngNpdAjwpG658lydKbi7Nqv0unMwptcdgbu/BmkUGleClwXzqpuy99LzvwNMAxzC68HdVYF67G30xHBnro9zTV4D6MkGd0J4Cu6uDOtB0wEq3xW+uCUTHglmg8K2Bcrj2xj0IwPuttgcz21Ax35JXhYAStCnQB1KcOnK725K+zgeYKgG93gIIK2Be0ZC6XAtQZIb/xyE1MZ3KNkTD+G5jcDcAD1rKsC90DJtRLeOUmhXqVQqlUqlmrWysA5CFRUQz6e+J9cVacS6ADHW5D55XjQGdbf+2q/DzoE7A2DJC+2vCZhUgzaBeHB7k4C7NBDQLF10Hnu0bhywwn2L4A7iEedT7R3OGgbbro58NoPrx6iX84DeDNwRIJtguPTdt417HsQ8DpiLNoqn0dON62SYt0aGe5Dv/vEQQB0kJIJ+MghkuS0QWyZvKfbB5/eqdzLR7A+ELnXPGWz0GNPni1a+Cbgvi9TTrlKpVCqVSqWajUQobwLkIOkIhNLp4bZJGmIwYvNmEB7bbZY3ADu5z5ynnUOvoxN6DWJDguboXiHDdhW4U8CiXnYfxeoZ2aiCeDJwIA0s1IF7mS4Fd6Koy+X15j6czrwgD9zk4A5QgEbme1EkB3MB1CmEJ0e75Tauy+ehqBx9d15xA5iIYC3LUd6j4J2vm1afPw4uDfeg7Z9PwJjQP64o7n2nnnf3t6AHYMz+tkTgDnIcHE23BOKP/jpIoV2lUqlUKpVqXhKhnIJ77prmYfAsgn8N0NMKRBBO8leBO7+RacAdgn0HuLXT5dn9JYCeu66zi7hekOqLqC2CJzm9r2Q6fBnnp4c3Bnd4L6u0yVw8QBBqVuwo79ab54C+yNEa3AFSB7gS2fd4OnwM5hlvOf1upGn26arx6LNXNoWH5xj2/B2XU99tuVicpzH8qim400EBAdB5Sdzf7+RDab9Gg0NAMUZgMKaDObbMm4A7WfNehrt18MsCw+ppV6lUKpVKpVIFdb2mvRGgV1zngJtDeeWAAAV6kdjrwZ1DuK9SE3AHGnnac9PlwWwUDUzyo8IWt9sA3CMgBoGiCohv4n0vG07ctT0L7jTOPVaZzeciL7rr8ibg7rqjHtwBW3ZJsCeDt/U2s2Be9V3caE4C3QwYm+Km7Nj4ryluF/RrxxXxLcDdp8+Cu0vjnoL4u8sevOrh+fSb0bHfYM+U4F6a6NkS5qPBPxPvKl9K17QvthTaVSqVSqVSqWatzjeac3ZQA+WZ/EA1jNPX96YA78vMgztMgLxqT7sA26DpaZtyKC7rnYV1kDQNwD1iMQ7xcR46DT0bl4PzbJy7NZOW7/rJum5i4M6AvuiiOnAvbeTAnSCzg814J3k5lTXIxLcEd0M3mpN2jBdaqFc2a7JJXAbcLUqve4gHT1lufIdxFeLH4M4ePvpglXBOnl/XXzQ9gXfjN42kDwlgoiUl5S2V1qiHnZ7Nvmxr29XTrlKpVCqVSqWajRptNNf2esL8baC8cVpaTv6zuPUMsHPverT2GhmYprDD7SBz3QbWpboF2JLtMqjmYNwK3AlE0z5ACtqUA6Pd4RNwR+3a9yy40yn/wkBAaBRnv+jv/Fr2FiDvdojv5cBdWiNvSI3CenM7Do90XONSPRCvO30kGJj3GoK7Sb+7QtPJ/qEmOTj3XnVvp+gXXx3ys43ivO0U6qMsCyxTn2TlpNCuUqlUKpVKlVPX0+O7BndgQtifBModDVZBObOdSZPAqwjuqIFsB6kU/kGuJwT3CIK5zTKG2kH8SaeQS9Pmq8GdPC4lVEfgXn63pKrJWnWyTMD3ri3jDK8nQj4R3JFMiU/BHVFc0T4lRBveBgC5SxGwa8HdfS/PW3dgLduJxjHKUqvXm0ffe+WAw5jGtwN3n6uc0x7Hu35iz55/vngckt9RtCmhDXBuJaiHLQDduGPinBLKX2ipp12lUq2Vjo6O0Ov1ij/6KpVKpZqdcrA+LbjzF23mdauGfQnK6wCeFZYF91x+Ahwkv5Xq4fLDym3WCOLZvTYB94JyEXvMIZTFoBtGsMvqVAfuIDDMNhUL1WADA2DdC0S7w0fbzJUwF4E7zZeAe5ovBXeSz+Fo6dkv8kkbzwXYDw9LfKONPPBkM7/qAYCy3XwppWXDvkfxIcTdQwTqHNyNFePDHbr+pKWEe5XaoXiMyDMUed1t+ejQ30aIS6A+HicIM/ZVSyGFdpVqDWSt9f/G4zHG4zGstej3+wCAra0tbG5uYnNzUyFepVKpZqVZgTuH+CbgXgvnDJwn8apPk78RXEvgTq+dPZDrGtuJh5TZS4Cc2CTlGQQGz9kQwT2C4SJd5LX34JcCeJw3gLRvYxeazRfAuJ3HneQTYFmG7novOyrifO3JDvF2XNbZgkydj3uU926xTt5/87bB0/up8jKYB1sSfJPvJpQDZilNH7eCB3eXxhr0jC085nSwieQpwNwk4e66V/aRxXLtHr8s9exSCu0q1QqJwzn9BICDgwMYY3DixAkAwObmJo6OjjAcDrG/v49er+fhfXNzExsbG9jY2FCIV6lU66t5TY/vbKo8Jbom+dkLfdbzPim4Ix9HYNpIHnd3P2wKeQTOdCO6ada7QwjLTp+n9tk1CYinqjPYbwjuAPeqx3ZiD3vGAw6ye78A7swXnwF3FkfwNt6ELn5mqqE774FvDu4k3AE8ENa+23gKPaLaldbcJnVjqTvJt8bg7lpFmHSfbEgnPEjuGSxnESSDSmzJRQ+Ip8Gzz175yPgp8Twd/O3RrwstnR6vUqmWQnVw7uRg2xiT/KNper0ehsOhjxuNRhgOhz7NxsaG98YrxKtUKtWUagruCTDXXAOTwX6jae11cRNAPVJbYYd5AfizUF2WE0G8BOv0mpF2ZJdEJQMBEqDyuuQBfBpwd1ULdSHQTdbEW9Ku0VNUA+5hrXwK7kWRDiTZpnYe+kM+B9QUSNt74Dm408/qPMlbSs3adAf9jmrjmrvaohG4J48V/+Z3fWPAzvc/iOzy3wvC8+5MWmAsTKGnacUd4xm8L4MU2lUq1ULJQbgDcmstjo6OEjgHIAL5JOI23ICAm0oPBIh3nvhebx3/fKpUKlULUY+t+97k2gFpIwhvmq4GqJPBAhqHTuC8bvq8Xx9sEbzvKIFXBHekQCzCOu2UJgMCVelTAOfg7rGyAbgX6RDXMeI60i5J2mDX+8ZJHega7dzu8G5wQAL3YkBA2o0e8cCDAO7S+vUq2ObhENNIIJ/0VgLxttwwzrA07r8gx7iJwF2m4eAeWSPedt83PkU8MT6xzSDdRL8NFk/BvfztpRvQMSInYRTg6b9l0HRvussphXaVagHkINxB+XhcjH+6T6qu4LypmkC8m1bvQH6e9VOpVKqlUsTEDcC9NYRPmoeGVYG4FDYhnFNQzq17R9jMLALeOnCvW9deOWXetUcG4CPGqgf3eACBpkNiM3jNK2wiLaNEcBncQb35ZRkZj3sW3MtKcq+6C5XiLLPAPfBNwR0N0sReeRnu4bqNHeUmoncvBfdkV3nRBgF3C3F3+jhHDtjDvYiQLm1ySH6jPVM8R/Rc9qglGMurFl8K7SrVHEXhnG8KR73q165dww033LCQ8CtBvLUWh4eHODw89OEbGxvY2dnxnvhFuw+VSqVqpK7XtHNYbgLxjSE8V07ddRdhE8B5Lv2swR08DLEtsDpzcE7KQ2w743FPd4tnZVLvfMU6dif/zYO5+44Y3IX8VVPleXubEg6jNfDk/una/diTj5DepZsA3JGkob0Y+dEBMQ3HYgv0woZ1SOw0B/dyTnr8GNAfd7KGPR0kQBQaPxvuWYj7XgJ3Zyb++1KsZy9a1ZbZYnfQctL7Os7vXMd7VqnmIgflbqO3wWCAwWCAfr/vAXc0GnlY7/V6/h+QwvGiyq2Jp1Plj46OcHBwgL29PVy7dg1Xr17F3t4eBoNBdnq/SqVSrbSiv+fs2mTS8Tym7pqZbpTHXdeFoUGYaR5m3P3xsoRP/7XcmMu1C81Pw3w4DUNFWF39hHymRDduO6lLsFf8f520W3R/adkuiTEhWWTft0cIM94Oj3fJDPlO6uuLbxbv309cXdl9+qam6U3oP0PbqkEaY2Tbxuc3JL9kz7V/CDOkfF6WKTOZyA5NB1I2sumkMsOMSUSfyXNEynd9F7rbXZdpYEJzJmni8J4BeghxPfI49jr6N2t1Xb/Lly/jtttuwy233IIPfehDSfz73/9+nDt3DufOncNLXvISbG5u4umnn8a3v/1tvPrVr8aLX/xivOpVr8LHPvaxGdxtIWP17Vmlmkq549SqNoWr0ng8xpUrV3DjjTd2Xtf9/X3Q3eOHwyHG4zGMMej3+36t+rQ6PDyEtRY7OzsAwgAGFd+lfhkGKFQq1XrJGIOjv/s/ujVK/98Q/X/Cxg6vRuly1xPk8emlePLpP2YYJn1a669tFBbHRWE+vxRG4mrKi8JYPpsrL1uX4nuSL/qej7MZu666Ls76vDTeItxSiA/tWZaRjbe+2Fw8zWvLe3HpQz4aFqeV87F282ka5oOFHcfhltoaW5KXpRvbMj9YmlCWHVtmNy4HZdlSGeOyzVyYLdvTpY/j2PfKuJyNijj3nHSg/8k9gzOQMQafmNLG6xHX79y5c/jgBz+Im266CefPn8df//Vf4+zZs2LeT37yk3jkkUfwmc98Bt/97nfx3e9+Fy972cvwve99Dy9/+cvx93//9zh9+vSUNUyl0+NVqoaif+SPjo4wGo3Q6/WSP0p8x3ZV0RYbGxv+u2tDt2M9oDvUq1SqBVVXf4vc/yuMka9hEE+bb5Iud+3qXZeOXJfJ5XjyCUwWBlOW0yAMzBZLG03ttrZsH5B0Nty/czsnYc42asuT61bkS9ag82n4SZwte7GIS6fAQ76HMo4+jf7tw28MFyKio9rYxnGmtO0nz/v2dDULq9BpiGuTyt3j/SNYto0BwpR3y3LUrV9nj2YSJkyfd91oy6Yur0Hq4ez4fD1TwjuYNZS7ziMzVR4hzZj2DU2Fcoo8C4tqjyg8ukvpufXPYWIyftbgfhskD21MFQDgypUrAIB77rkHAHDffffh8ccfx/333y+m/9jHPoYLFy4AAJ73vOfhec97HgDg7NmzePGLX4wvfelLePWrX915PRXaVSqmJsepWWu9N1zhvL1cm7mlALkd6qknXneoV6lUS60chHcO7mgJ+BzM28RXhAEM4h0wVITlIFew2RjcvT0IYRSynTikh2AZ3ANAioMB0j0h2OIAnd+dPo0LG8oVcQZkECAL7gj5GbjDxWd2hwdS6HaNI21LFwO4tJ69Dtzrd5EnrZyBeQLWFmQNOwN3GAbfQhmG1o7mRbFGfizYdHlLcHd3nqu5+Jk8P1XfS9O0CJCwqu8k26LL9Kas6Tjc+BNPPIFbb73Vf7/99tvx2GOPidC+v7+PRx99FH/8x3+cxP3zP/8znnzySbz85S+frm4ZKbSr1lYUzvnUdirJc+7SKKx3o9wO9W4fgOFwiO3tbWxtbekO9SqVanlVBe7+hXtacG+armNwBxoAOVieCtBOyiQgzMA98nbXgjvgBzaynncnqa5yXLRRXh2407YiAO3spsfDgdkN7ymxl9w1VUNwZ6AcQDqkBQKAO9x0bU3h1qXiYE3c3I3BPeqmKIx54ct+NLbcVM4WbRcjMYPvXjirvS24S5vKBdlisfiYhdF0RgoXQJ3P7EieH/Ybcc8QimfBlr8HW969deFuQ7qy7fwUe/ZvGTT9+99kd/qJT3wCd999N2644YYo/Nq1a/jFX/xFfOADH8CpU6emrJsshXbVyovu2E4954twnJpKFu+Dfr8PvkO9MSaaTq871KtUqqVQFYRTN9lE4I6WgN8huHNI51PkxXgS5ryFVZ72VuDuGjwDPSSqMcBHduJ6tAP3NC+Fc7dbuxsniNrKmwvPS7ITPPlvJbhnj4sLUO0tsan9ltbXT/OnjUqB2Q1EcHAHS5eHeZA8xWNS9H3UjaBNJE+zB9qDe3RVgrvozYctz2in4WHgI+QFqZkkAeSj/iFATneGd1mpaLf4MAL9S4PpsXotPe1fGVt8JbPG/s4778S73vUu//3JJ5/E6173OjHtn/3Zn/mp8U7D4RA///M/jze+8Y14wxve0KpebaTQrloZ8ePURqMRRqMRNjY2RO+5wvlyiU6nByBCPN3cTiFepVJ1oq7XtDubM5kq3zRdxbUDhInAHXE8IINpE0/7BOAu2qiznwA8EvsJwLcCd8Rlcc85BSc+LZ9MS3fxyX1KeS3idecc3D0Uh3wR6LsU5D6rpsM7oKaonJ6ZXoI7Qt2qzlZvEhZKr54uDxYONAN3CMfB1YM74j6MSgfzxpPnkdeYPockzpQedDrbokjPfrv0+aMSOT08D8uJ8PV6ac/gpaRP/mR85K/PnDkDoNhB/gUveAE+/elP4+GHH05sXLlyBZcvX452iLfW4q1vfSt+7Md+DL/5m785wztQaFctqZrs2O6OWTt9+nTn66HpNHkFw+ORtLndaDTCcDj0YbpDvUqlWhhFAM2+LxK4J7CcSyuAeQLxBNI9oKAmviG4l0U5e2FNdktwz5YDZzyOI0BdBe4A8T7XTI33/UQhy4E9izckPupWxN9D0wrgXvaT6HGv8agXYwKkLtSmoR5yadM5MvW+bJ8c4IP8NxcGFlMVFmpCAN3wKf2uN8OmdqE5WVpD04Lkdo+PG9JggwnRoA1/Ntin+z0hpInanqbPgnqcX6Jy+hNcFnX9PvfII4/g4sWLGA6Htk1LAAAgAElEQVSHePDBB3H27FlcunQJAHDx4kUAwF/8xV/g/Pnz/gQmAPibv/kbfPSjH8VLX/pSnDt3DgDwnve8J+upn0Z65JtqoTXNcWrD4RAHBwe4/vrrZ1K3p556ym9E16WO68i3g4MDbG5uzuTIt2m1t7eHEydOtBp8oc8N36GenimvUqlUORljcPSV/9qtUf7aRb/nrhunYy/l2bgG1z5vXVrrvybXdfG5e5E+uU36aa2/tmJczmab8gS73BZPW9bL8nqw+KSeFbZ42tg2wvuRr6MzFfrOkutgg32neaz11XEXablyveLj2lgYtePqbqWwEBf1MbFVW86Yh5fvl+NQZnKkm3BMXLhGGc/CEruhfj7tmIUjlJ9+xmFFm9Wnk+wilx5xWBf6RfeczUDGGDy6O9276vn+cGb1m5XU065aCDXZsR2I4Vy9pt1rldq0aof6wWCA7e3t5Jg5hXiVSpWo6+nxE3ncm6ar8LizScbBNduBxx2QvefZKfBA4n3315nPqC7c2888+DwOtGxqk/WPOHXefbp05F5oPheZrGNHuaGbCfDLp+aDtQ31mIoe+hBknOe7zMu944Alm9MV9S087qHuzofrng23pp4eRyelsaTdqa+ctlvIx9epg+TgHnIXb1kuFN5xS46Yi1rSpjmi7o7LN0ByXFvU237H93TqvX9ek/LLWkWPTJWXnv99kZ47EuZ+ezTMCGFFY5VtiDDeUqNleQtcpffVplJoV81VHM7pOd1UCuez0bJO5++i3vRZGo/H6PV6sNb6HeoBoNfrJcfMLWN7qVSqBdTUQF6Tjr7QeyCvSkfjGoB5m43sABniKaRLu6PngL0puIPcumcYDvc524ISfhIGIYBG4O6nzkfpORzTdqJt4u+MgbwpIVwCd7B2CdPVc3lgbdl9FPZC3fw6dgL7FEk5ZMdgzcHdwkOsL0GAdB9flmlDWIiPJ6n77rbl+wNMsUGcRQThEbjbsMY96v5ecb92LOB1r1yWkexrbEubxh8xFyyiWNdO62ej2kR3jXBX7Fp4ZpK+cuvUaX4EO24ZhA1Q3wTsVccjhXbVTNTUc37t2jVcd911ut54jlr3dqbH9fFj5oBiav9gMPDxurmdSqXqTBMDORpAPQXoSdI1AXcgAmegwXUDSHf354Gefm8B7n5ttsM8ao/UwasO5EnmLIgL91ID7uF+i7zGt79LL7RfCfLRmv1KcC9sROe4GwLu1Psb1QVkszvAb2hX1p8PAQQ8BKmLfJBbyMG969Kxbgzy6ZiFb+XYOx8/gqkf20O4BO6A35xOwmf0LCBsXFcAOj+jHf5u3MZzSZ7oW9pCMsTTawnoQ89aMZ5CffGoSKBeNYTQJm6Wmvqc9iWUQrtqKjnQoWvNj46OxHUiuR3bZ+VNN8Ys3XoV1fwkPYcAks3thsOh39zObX5H18UrxKtUK65ZTo9vCu5VcQmQNykrl64O3Ol12S5Zj3rumkKoUD+Xdkpwj846j8CZ2kWeMLJlIrUXwT9CmRYEroFoUCMBeZoe8T2S9MZDeDCRgjt8PpMDd77hnDcaY3gcS6DPuo3abGm3uHYDB+7M8Ai8QT3iKbhDAmmUAwe2Lq0tNrYrn2OOtqRXGoA7wIE/xMXg7kvrQfbGw5Ztw5GdgnSZju58B8S/1xoI572WKt4hPpfOsE8prGncLLWO714K7apG4sep1W0Kp9Pa11vLOg2fS9qh/ujoCKPRyIfxdfGrcN8qlWoGmnYKfBc2stPj6XUbcKfXHOLpNYHZOk978YWAO2SAl3x8BNwNBXcJ4CPQlgYGJHFwRwbkCQZWeuCBFMzrwJ/2I/Oee3An+VEH7oXRsO7dloMDxbUlAwn8PPaA3+H+Q6kZjzlB1hQ/47SA4En312wggD6SxLbUkxTcgzWStgHUpxCOqB9le66FktoUV26WCJ9lE7Utbw16t+TaxuHxAIb8rQrmF03qaVetvTic0+OzcpvCTbN5l3rDVcskaUq92+3fQbvuUK9SqbKqhG7AvzJXATl94Z4I/uMX9jgdwsv+JOAOEHCm4eT+Gg88gPF1BWBHgw0tP6vA3Qr1pUDk4FsCdz5Q0Th/2YbZ/CADAVZIi3LAIu6XFNxLACSDABzcYUpQZFP5La1XWfX4qLgS6TMe99BOND6kSMDdSjboI1K0g4deDvTRf9kjBVp2HBcPI/DuiiE82HPI7kqi9kIfx5788Azktr1DVB6xb9N04Vmpg/pM3BJoHR0kCu1rrCbHqV29etWvOVf4UKliUYh3vxG3Q72T29zOgbzOQlGplk1d/V6FF+MEmDMv0FXpJva4oztYt5ERFp7eTi24NwF0sE9pbbuDvS7A3bVXzmtOZxe4G7YI9sX8ri8EkJfATayLAGwZ6IvrW/w/LAZ3xN70ZFZEcR2De3GPMbiz/qFLIzwkk9pagtWmAtxLGzKMy3BPPfshZZnCdRkA2yjOAD2U0+fjOKDc7C6JK8GdxcU5UXrj416Er3mE96SHrV8zn9iLJGzt58uTtv3rQOqQ61wK7WugaY5Tk84/VxVyswSWvW2Wvf6LJMkTb63F4eEhDg8PAegO9SrV0qkzZnfgQq6jAlicCOdCOh8npBPjKNS7ZFPCeu20+Zq6NAH3GkCf6hNCeTlPe9Zrbkk/gwwGkGuAgXu4Jf8lOxBQBe78uqL8ygGB8l7YdfFIcXBH5LmPwB10mj55zNyjC5deAPQK73yxKz4Fd8hpBOgPKcs60FkCiKfBhzjmfXfob1j6si0d7Mdxri5I4ugj4ADc2LIvyl3pqW3aZ9FfDwfgxgJjOkwR//EKeTi4kzp19ffuaLbQ3tPp8apl1jKedT7L6fE69X41RHd778revJ573aFepVLFIhAWrft2cTlwR0WcBJRVcRTc+eABue4c3N09NAD3BIkmB3JTfmY97k2APQfJjvo4bEewjLgcnxcx+Oc8+HXgbwG+wzuAZDp87A0P5cQ7yhfh8cZ0pn0Z5XcD57UXYNqnbzMl3t2Da/rm0O8AOgwaxDAeUoPE0aEA8uswwrR5l55sSBfiyjqQM+FTGPfd6fMEL3r8K43TlzXplYlKEM/Bfrgi4G457C++1vE9SaF9CTVPOFfwVam6U5Md6l08n1KvUqmOSx39/jxtlF+yU8wxAdRT8EVFXINrZOo17TVovWvqIjB7/rMe3K2bKi8NAKABsE86RV7aDdyQgKZ2JXCnuOgvhfqI17Sv5fBofXt5E967Tdevi+BOMNi6jeIy4A5pSjwS26EmDaFfDA/94H4qsTe9LMGkHvZQdmgy8cg5wA9wZMHdls03pq0LUlqQh/ExRW1aIrHtbLhz4MdxTBbcgehIu2WQbkSnWijVHad2dHSEvb09XH/99R7M9eVepVouSTvUj0Yj7O3tYXd3F4DuUK9SrYyqvNwc6qO4NuBeFdcA3LuG9Wy968C96SdikPdtjQCRZD20uCa+TVlgdeWDHHDlIpQR5UUM3xN5702ofjKKgfy1tR5IabnpOnZyX+xaBHeK2jGFBuXCxTjSmVHbhvushn5D7jXk8zhvaKvFhRePTcbDTsF7HPIn4N4DjLj7PAsjO9jLzUPWqbu0xsCWa9FjL31+3XorcLdSB6kWQQrtCyC6Yzv1nI/H4yQth3Nr7Uw3iFNPu0pVry6n3Btj/G96Y2PD/z2gm9s5TzxdF69SqWalrl5ic4BaFVcB7iDXHobBvk8B7rlBg3mAe0LiLT75Onow860HBYht11dNILtqbbtkp8p7nwV3agP5ekRwT22FwYR0V3i6c3wNuNsCl2GIpzu3cVx2Qzn3vumm7JPw8j5oeBWgp+HkCSnvM2A8hW8O9cIO8S4ssivsTt8ryxKmytMr9OC97gBYiUFRWgLjPC0dYIjBnf4lqwB39rtZVK2j80KhfY7Ss85T6aCASpWKDgLkjpkbDAYYDAYAdId6lWqm6ozZU09XK6huBMNS5ScE984gHpm6uTihzIjFCYh38OmnfbcBd9qOYPUlMJvCOql/HaxPBe6kXsRetDu81D+1thBgms0qiM96t77aPn8diLcA9CgcYZ189KD4ARQJ3MljFf2/MfWoB6in09SLK+9Rt8h44wV7wlT52PMNMohBQ9wAAMftMq+pTuvrQ56dcBchRQzry7KiHTo9XtWdqo5To6A67VnnCrx56YCAStKy7/hftbmd26HeGBNNp9fN7VSqadQZtQd7Vd5nkHBgAnCngMm+TwPuE0+hz9Stri656e9TAH04Ao7aaQDuFJaroNtDo6tbmZ6CbQ1oNwZ3qgi86TWzR+CO7qoerUVvAu5lnhTc3Rr2tIoJI/rwzIZ1VRvZ2Uy4B08O7rRcAaxpDhPAGpHVAMzx8W3S5HMC6pmp8omXvFd45XkThcEABvk9AzOmqeT17rZXgruFP+KNl5BMq18CreM7jUL7lKqC8/39fezs7ERrULv0oM/jgVXwPR5pm6uaKre5HYd4urmdQrxKdQyqm+7eFGrbgLsPPi5wp+UjD/GS7TypM6CfFNxJPRt72qtgHagE7cbT3BuCO/XgZ9NBKAdpmcReAehpnnpwh7ddud482UCOPRqktysBPRMuT5V3NjOg7uKjNmGgHn0H4mPfJgN3l9aVhXLTOWuL9BF8c8j3dkEsZcDdlVwzrV7fChZbCu0NNcmO7UdHR6DrU2dZt2V+AV9WQJ3VgMa8+tI9w7Moc9Z7LSyaFu03KG1uNxwO8cwzz/jN7egxc7q5nUo1J3UJ7vR1vyAOwQ4ydjN1isy2BXean4ByVCYNR3zdBsYjkGdlNwD5xuDOBww49Lr2aArr4jp3d/uTgjvpywQHY1CmgwWJV523aZSnCbjT9omrJII7A/rQPoV9B8gTgTsB7fjuYlAP7VSmMhmYT8AdMD2+Xl3e7s1/imvcQ3/Z8r/e510exWaiHd1Tr7gtQd+MaaoU3H1N/Nns6bMS/rv40unxqongPPeyO2sv9Sq8ZK/CPSyDxuMxjo6OMBqNMBqNMBgM/KCStRYbGxvRTJFF6pdFq8881PU90xk+bnO7o6MjDIfDyFPv1sTr5nYqFVWXf38cFJbXCXCjAdSSa7i8IDAtgDKH9agOiNNGEN4A6EUQbxJOroEI2NJp8dUQnoB8Q3CHIUDrwJ1DZDT4kGl/ut67DuIJOIsDATlwp4AVedJtRZn8XuI42atOgLkpuBOktd4GmYJPusSDe2kzt4Gc/2k4+w3BHX6QAnEd/EMMatV3hTV80zo+jT6zXt2Y7FT5uN8c7Je3Z1HuAi+idfheQrachlyVgwLu2DZpUCDdnI4PM/DaLK7W7b0QWGNop3DOp7ZTdXHW+TJLp8cvlxyM0X+j0QhA2Il8c3MTu7u72NjYwHA49HkGgwGGwyEODw89uOl66NWU+3vmwFzaob7X6yXHzOlzoFpLdfXYJwBNYKLSi26b582CO4S0NE4A6aQ6uXCunK2K6+S+JAhHSNME4BumNRzckUnbFLA5xEuDFwm4Axyc83aRtlHE9BLEV8VVwHlTcCfl5zaZi9vP1b4O3OOHrGjGanCHg2o2eFAJ4m6gQthcLs7PvjvveU8Gdwnko2+lN91532kK10aABXrGHzGXw3Evct56e3BfHvXU076akjznBwcHfm2nU9c7ts8DeF0Z+jKdatUHHKj3nEK620l8Y2MDOzs7OHnypAfvvb09v7bZyRiDzc1NDIdD/5sYj8cYjUYe6hXiV1vS5nbWWnGHet3cTrV+6ug5nwi+y/QTg7srt2E5ucGCptdA+zzSfTWeDl8D7tG9NPksbyCXRgJs2o6V69zrYJ3ZrQP3iNU4xMd5kmno7tMixLUGd3drZBDA9SGpVjE5gYC2bxviA7dlWSYF9+Ss9Ry4gw4QQIhzVwysLfzAjZtIUQnque+V4M7RmoF5ee47kDRfCu4G5Hg4lyfgOACYluAe125135uXXWsB7UCxszLdsX0wGGB7e1ungNZoHlP8VxmsuxD3njtIB+BBemtry3vPpwWpXq/nAQ0IgwNuOvWyQ3zXg1yzeH5nMRDXxmbVDvWDwcDH03Xxy/YcqFTzVwP4pmA6FbgjfvduOkBQVWZT8Ga3nN5aw/wR8WSgvC4NnRkQ3VP86da4F8lrBgJoW3KYrl3nXsY3gvg6cI9huti1vWJwQchTC+6gxXJwpxBN2peDtrWhyZAZCHCg7R8FBu4E6LPgbksk92UD9Ez48i4CuFvryyrqVbUHfYPvpbdfBnvJg+9qVNbLuFqApGRgXk7fdwMeIoi778ZWx5d972wu14p2rOX7xlpAu3u5dKDjwublBV/2MlTzkfNuuunszzzzjIdlCsm7u7vY3Nyc23RlB/FbW1sAUogHENVvHf+QAqv9P5DcDvVuczu6Fp5er3KbqNZJXT3H5Uuzc+9JRFsF163AvS3kdwju2XLRIn9E43kob5ImAfg8uDebIg8GryDXEliDATPItWST228O7vQxE6E+m4eAtrgWvoTOLLiXaEpINHQ7sVNG+KfQLU+IR198m1Hvud88sArcQb8jivPpo4GVAN8xRtPfvLR7PNuUDqg42i33yVa/RzvBC/FA4UG3xnvmsx50Up9sPADTAzDmyL4c/9/WjejWTArUquMS9Z7T6e1AAKMuveddqgri3RFjTroWenVFd6h3Xna6hwIQNrfTHepVS63OmF2AdAnipwV3WvGFAve2+Tmc06arSjM5uMNPka7I78C69HzG1znIBgNpej0huFNR+wkAS6At5GkM7i6fyxrKS9aWW+vBna9V97BceshTAGf5EjgHxM3pyvZN8pmQPkCzi+UwzneZrwJ3YY272yHeFLu/VwE/QJqzhHJjIa43j5C6S3C31k+n97NBFlzr+D6xttC+Kp297NPXV31gw+2hwKe3j8fjyDu9vb3tp5pba/H9738fOzs7x139RqIQ72YL9Pt9v3cEgGQ6vWr+mtXeF86uNKWeb26nO9SrVHXwTF6cJwV36uF1aUHjc2VXXM8d3BHqWTVFfQIoT6aoC3GGhNlc+RyCCfzmPeLIXOfAHbFtqmijNiOUJUG3KR8zIU8duFPEjbz2cdWoBzwG92AhAXeWL5RR5OJr3OHzZXaPh5wvgezkex7O6Y1WgjtQHAdXwrftlbMExrwlQXLTJixtZc5U5xvZtQX38DwhDiNH2C2DzBq+PqwNtPOXVZ26vvpyfT4rWOH967znfGM4AN7TuKjec6CbdqK7krsN7+isAueJbwPx67jR4irccxOId3snOJDXWRmqxVRHz6QBAfMaeKbQOQm414J9GV4H612AO1y5aJGf3LcE4FVxTcDd16U+LgH4BK5L8LUo29a1mQl9XgnuYPbINSrKQ4j2qorzLUZ2y28D7ixdfrq9jbogPGdu4CAG92hAIAv8FZ56GufzAcmmdglkAzJ013ngG4I7//RHvRGgt/BT4jlGuzxuo7iqHegbgXvpTRcHCNxXN/1etZBaG2hfVenAwPxFTyIYDAY4ODjA0dFR5D3f3NyMvOfrKgrx1BPvBjfcpmbz9MR3/XtZBcCeh3I71B8eHvrBHN2hXrXymsijTl7jG4E7auIz5c0K3KN6tcnfBMAnjANkYK+Lq1zb7mCZQjppvzbr2pGLh1BGSBN6VgDtjPe9NbiDlFfmkzzzfqd4E9A5mmbvH2m2Hr0VuMPbjdfGkzITqHfPJUI9IUF3zgPPwR2N80j/N7O9Ygq9/x4/AQTceZwE7mB2YkR3x8FxcIdYs8XWOr4brC20q6e9mYwxGI/H9QlXVHxqu4NNdyyatRbb29u6e3ZDSRBPj66TIH5W9Vg3zXp6fFtV7VDf7/cxGo2ws7ODzc1NH/aDP/iDndVbpWqurn43dWDeAJIbgXsbsGflzQzc0T5PAuDuFjqAczqA0cILb5zHnefPgju5bgLuAItHfnCA4mINgHNwF3dwz4A7YMk4k7MTV5fequ8nd+HB3YE6r0OJ1dxTXwfuHM5d/5SoGg08kHwcqOnDVe+BT3dar/Ww+085D1CAO8jUdBprASDjKY+mzvfK/x+TAQD6nIQuTDqJ1wbLIN2Ibo20CkC9ClqUfuDw6ADdec+d5496z69cueJ3cl8Wzautm4IcBXSXT4J4t6v+Ii4rmJXW5T6d6A71vV7P9/1wOMQXvvAFfP7zn8d73/veY66lai3VGbPXgXkTcMeU8RLYM1Go7wzcJ82TaZ+mUJ9NXwHuEMLYp1sb7s73jtrUwW0tuCOBaXHQAEYGd0pvHMg7AfeQnXrNfXvW2YQtq+meG+cNB4knk9xtA3Avn0M/xR821C+qRyg3BXeO/nQlfLWXPL/GvZmHXYJ599jCSFPgfax/3iIAJyl9PmNJrUCuTHjkklyhPEvCFlm9NXtHAtYI2o/jBXgeXupFgd5lkrQx3NHRkV+HvbGxgZ2dnZWdnrvI9yNB/Gg0wuHhIYbDIfr9ftRPqwrxyzLlflZ/e+jmdhsbGzg4OMDJkydnUpZKVa+OfouNp8LPMp7WpwmQN003C3CvC4MM6W1AnPZLEy98BO4kTQLTHIIhgDsJ4/BcRObBPYHxkKUbjztCOSQtbIl2UhkRqMPHe3Av03hwFwYJasE9ID7B7uLGk53lXTwD9zh9CtxN0tR73Jun8d1WHr8m+bwNEKbAG1u9Nl1Y4x5Z6xky3T4eGFAtttYG2rkUdptpmdvJ1XswGETeW2ut95w777k791y1WHJT6Y0xOHHiROSJXxSIXybAnlU9Z33//X4fJ06cmGkZKtXsxWARBOKS+GMA+0nBHVKeeYB7C+huA/MUkHPrwEnZEWhOBO6lefByQOIZgEVsyeEcLC+5yIA7QDenA2mzdEDBlN+tTxtXTQLzAPJpfHxMXANwZ1PlQeLjGQEx2HOYbgLlXaRhPSt++jQO3I0hZ7YzILcozmuvWpvOwD0uxxZTyyOfIq/J4kunx6+RVmVN+zJDtVMX9Zemtrud24fDITY3N7Gzs4OTJ0+upPd8XVQ1nX5RIF41vfgAw8HBgUK7akXEIHTu4O6K7RDc6XTvSghHxvY04C6FtQD3NmG8HAL37cDd9QGHYhLHQNln5IMIYDYd2HpYpQMAeXD3eRqlLXvQFn0vbUIng3vwk0vgDhIfgzuQnP8OILd5XQBlMsggtkzchrOA8hAn50u/oVy/DthyAzqTSSeBO9+czu08D9cPNJ2J687LWHSt47vd2kL7PLQKD9Q8zmlvI3p8GIV0IBwjtrm56Y9Ve/rpp3Hq1Km13sF9FZR7TiaB+GXwjFtrl+KZnVdbHhwc4Lrrrpt5OSqVrC6fcQp/znbX4O7MsniQPKZM1ArChXStILzK9izAHfVhBLxbe9oz4B6tKRfBncI2DxMgOwpDTd0Q13MCcAcB4DQt4vr6/wfYEOSewZbgzuPpZHiO28VPJjMdvmzXZEq866cEwNMp983BHVHZjWHeNatFMiUeNGe0K3x7cE8eG1pEz5ZQT0OTVAsr9bSvkea1K7p62ieTOw6Ke87d2nM3vd3B+XF4z1e17RdNbdpYgnh6Rvx4PPZrpddtY7tlGQiQ1O/38dznPve4q6FaV3X1J4JC+qzAvQrM62w2mvZek6fz6fEVbTYJzAMM4st2qgrLQa5gszG4d+J5R2ybwX1RxQz4QyiPPDOx59vVlzxPZDo7J9GwEzwYmIPBNo9n4F6mhUvt08ZgnsaHZ8ZDN1tbPxmA03zw+VFlyxSzF4wt/h9sbPE8WEvq1gPMOPq1RQMFteBuaB1AUgHoGZYX8YCCsI6e/FBVC6blfIObQNKLuQL1YsjB+WAwwN7eHq5evYqnn34aV65cQb/fx3g8xtbWFk6dOoUbb7wRN9xwA6677jqcOHHC7+a+LuClaidjTLQ04tSpUx7oDw8Psbe3h/39fRweHuLo6Eh/ry01643onPb393UjOtUxynTzz1B79JNcGxbmYEiMB4mX8rigmjymwXVU/6bp+HXTdMK1GE/uJYk3pNlYm9SFGSPEk0+en4UV0Mry+HQZezxOLCMtK7HN4gxNx9slqQOrD1AOckvtg4zd0Aa0/U2UtrCbxsfl0voZljayVw7E02tD+8MEe4b8lkwZaQyizziMlxHCfB2pfZLf9FJbabryuocknpYTbLn7D2lML7RJFE7qkYTxdD0p73T/Zq2u63f58mXcdtttuOWWW/ChD31ILPOJJ57AnXfeidtuuw2vetWrorijoyOcO3cOr3/962dxuwDW3NO+CprH9PWu7NOpy+7fcDj03lC6MZwD8Wn7SQdOVFR0Y7udnZ3IE+82LKRT6ZvM4FiG6faz1DzuXTeiU62GDGq961mPOzXj4l16xN5zb4qE+ctMHlpm7prXpVG6ijygdc7lcdeZMKAmvqknHTXxtF94ndJ6mPLT8rwOJrnHXdqsjvp0I+8+4jCw/CyuaBbBiw8hL70/Fwf3d77IS73oiOySbnXxPq1r0pA275E3sWe8rJ/3z/sN9BBtnhdmN/hv6Rp94msPdS7T0jJcGILHXQpLvfDcux975mMvf6hVcVvxUW2hN60fBAn5aC3LLkvqhFA7AxZOauO7lrbN4qvr6fEPPfQQLl26hJtuugnnz5/HhQsXcPbsWR9vrcVb3vIWfOADH8BrX/tafO9734vyf/CDH8Ttt9+Oa9eudVovqrXxtHPpJnGzlfOe9/v9yHt+9epV9Pt9WGuxtbWF3d1dbG1t4cyZM957vrW1pZvFqeYiyRO/tbUFa62f+XFwcDB3T/wsBgKWaXCB11WhXXW8Mh39K20ZahcEtirCDImL4k34kMIqy+W3KdnP1aVNupo8YjqhvlXxpiLMf9CwinjDwmidDS+L5KmK8zZMSMvtgtiBScuM7Ju4TJ6flW/E+gv3m+RN770Iot5vOa8R4kx0P4Wd8PNgHnffFKF8E7VF7FFP7JnYnuH5mL3pwkz47KHwbhPvuKtbzlsfe9NZuEubeMyJ17zH0rKy8uEI9Y1sTmIF/soAACAASURBVP9v1urS037lyhUAwD333IObbroJ9913Hx5//PEozZe+9CW89KUvxWtf+1oAiID+O9/5Dj71qU/hV3/1V2f6nri2nvZV0XEPDHDvuVuDzj2WznvO19QOBoPkx6NSzVq5Z85B/OZm8aexiSd+nTWvgQCdHq86VnX1iCe7kDvjbTzuzgZIfEWYyZULll74nrvmdhqlKwFn0rXw9L668Mi7/og81aStjAnedx9PPhPvt+wF58eXRbaANEzcrC7OnnrgBTuI6wGU3uHKTeXI/YrxwYsteeBdu1pSncL7HdstmiqUUXijBY879aiT8kWPOsI9m7JN+Apuy9LWe9KRpAu3Jq8td+vXK9OBryEnXRutX2eeeBRHtVkLfxxc8Job2HLXeYzB7hLF2nULYEwtUhXPhe/yNdMTTzyBW2+91X+//fbb8dhjj+H+++/3YY8++iiMMXjlK1+JG264Ab/xG7+B8+fPAwB+67d+C+973/tw9erVmdZzbaCdv1iqp72Z6D1IG8ONRqNod24H503Xma9CG6mWS21AswnE93o9H64zRLqRetpVq6uuwb2Mqp0Kj9gGAa/JwR0zBPwMuEewnEsrgTm55lPgs5AOct0W3OHteXAXp9uTPnTKAjyxTwE+u8EcjS8h2yOqYWl5e9XFs7YhkO/B2EM2wjjStOAOfh/lt7IsnsYK9cpOgfcDDfGWcxS0wWJ8mDFh3KdsdzoNHr7VSZgB7DgMLETgbi3M2A03CDZ6GXBHCejkjHf6cBT5aA2JxN3kF1empdPki9cO8MVn+hOX1+/38Xd/93f4zGc+g/39ffzMz/wM/vEf/xF/+Zd/iec+97k4d+4cPvvZz05sv4nWBtq5FBbzot5zNy346aef9l5Gt3N7znu+aNJ+Ph6tIrxyiB+Px/434pZ9tF0TL2ndp8dzHRwc4NSpU8ddDdXaqqPfDV8LnAN3CGFZcBcAtNauMzUhuFM7XQA+vd+InlqCOY93bV63jp1COof4COjRAtzjMqrBndsk4uXSPqfPJb0XgNmiYF9cG5B4W8JnNAjAwRyhXNG7T9K6Lo7Avbi2IrgXdXDrv53dgOWmrElRtqX3YdI0lrY7HPg6m1Xe9WBfhvQMkNPHB7RMkNIZmLs8bPf2CNB7Mrh7TDckrWsfF5LsOA9fr6rz29EjwQuutmva7zpzEnedCTP2/ujfn/bXd955J971rnf5708++SRe97rXRfl/8id/EoPBAM973vMAAHfccQcuX76ML3zhC/j4xz+OT33qU+j3+7h69SoeeOABfOQjH5nktiq1VtA+b1Cflzd/mqPr+MZwzpPuvOcOOk6fPr2UXsRlq++qqMvnfpFh0/1OAGB3dzf6PblNFh3Ab25uimupllnzPKddPe2q5ZcAkhJg56A7gmq0AHeSKTvFHkIZVRDeENybAH7WXgNwp+1Zm5aDOb3OQHxMZBnIrgF3p4i3OXxnQJ7DOZBP0wbc2T2689mdPUuui+wmrnM2PrQZB3eg3BSP1JF6vaU8IuyT/xZdxz3qxT1GU+Z9SdXgHgM5D5POX09thng6ST1uMnrkW1tw94AeHefmH44A6Ca2FaG94XkMS7cE6vDd48yZMwCKHeRf8IIX4NOf/jQefvjhKM0rXvEKvPvd78b+/j76/T6+/OUv46d+6qdw/vx5/OEf/iEA4HOf+xze//73zwTYgTWDdqp187Q77zmf3j4ej73nXPKeO/hwYKJSqfLq9Xro9XrY2toCEA+KHRwcAEDkiV81iO9K0vR4XdOuOj519RvlkNoU3F02ArMOOiGE+TwEtCqn2M8Q3FulgxBXB+PsnqqmxXOwdddVEB8BPchnDq7zAE/BMbVH6pUD+CpP/MTgztIH5CPtT/PaMlUM4ynI58AdZJ1/0d7p2eoEystwQ8HdAtF57RFMkzxgdsn+AlVr12Nwj361DSFdmBrvms6mcN4G3MHKK7zmMdS7djA9Q6bJU2QHUMaFPPQul0Nd7x7/yCOP4OLFixgOh3jwwQdx9uxZXLp0CQBw8eJFPPvZz8ab3/xm3HHHHXjOc56D3//938d1112X1muG73QK7StYhrQxHPWeu92yp5m+25WWefBkVnVXiFsdVUH84eEhgPlB/Cye1Xl52vv9PnZ3d2dejkolqjNmj4iaGK8DdwmwaRjifByGkzB3TxmAbgPuaJiuEbjzOHJfbcA9AfCa6yrvOr2OKCsD1XwAgYM73ZguyY84TyOA5yBO70m4lwSuWXraNlL6sq1NLr214VGsAHdeprSGHRTuQb30IQ8ARMe+JQMCRbtYb5cMnEQAjnBd3pPz4NN9ACRwFyE9ySd43dnAga+rt06by0Y1hr8OcWB5XL/QPCHGluXx4+foYMh66d5778XXvva1KOzixYvR97e97W1429veVmnj3nvvnUn9gDWG9nlqVi+2dO35/v6+h3QA0ZTc3d3dxhvDcS0zVC+7Fnla+DLLWtvpPgxt+olCvLUWdGM7CvHj8XitB4SkPlqWuqtWUR09e5NMi28E7kI+DsNiPiAL0E3BvZVnHi1ttIF1em3S9m4E8SXhSNdOvvkqINrDbgNwZ8jEvzIKK+tAIR+kLFLJOo964oFHHuRbgj/f3T0Gd8hQLoB70YVkDbuzHXmFqWcecABdXIV60s3xDEwJuhzGndV0WjyFdNJqHnltkpbY4+MVkRXS1cnmcqSLyRr15JHwcQmy+y5ONsFzzRe1Jc25+Gq7Ed0qaK2gnQLovLzgXcnBOZ/e7sowxvizpo/be75o0kEH1SLKedUliB+NRuj3+zDG6BFz0AEs1aqIAzgBo9Zr0VGfj3pis/lQA+Rolg6YHv5FGxT2+XVDiOfQmr2OQTO65u0ZgTWDaAnga0Be9K4nQM8GEGJfLAN3Gt0E3Pn3KvAX2oiBPN/dvfhvPF29uIoh3OM2KZuieTGGQqDc2S7rkq5jD/X3MO4GThIYJxhObylqznTHeNgUpv11BOwM+k2AdN8F7tg2a9Np726TOGthx8KO82M6fFDKH/UWWYrLEuKWQev4TrBW0C5p1i+DbnCgaRnU80YhHQje862tLe89Hw6HGAwGS7tJ06wHT9bxR53TeDzGeDzGcDjEcDiMlk1sbm56aFQdjyjEHx4eYnd3F8YYjEYjjEYjDAaDqSB+mabHU7v6TKqOW+/+3/8vf33vXS/Gq+76sSmsCeDOPIcipM80H7tOpqg3APxKGw3BXSy7qqoNwb3KCL2/xrMJWFNSVyr9LoF3FbDTTwncs1PyEVNmMhgE9p3AtjhoQmBdssdB3tXN5Zem7ZftUkw/RyjDsrz0Xlxj2xJGozIQwJvTMalzUYSrP5v+7gYMpAGWZJZKuJC89lF4GGII3cbzgs64oMWQo+P8zAVXW9pEdJK/8c0WBhZcacjG+V7MxLXVE3sDfGl/MFHeidTxmvZl0NpC+3HDnAMk7jk/OjqKXsp3d3crd52eB/TqS/NyiT9b7nM8HvtnaHt7G7u7u9FzZ61Fv9/v5Mgy1XRy08ONMdje3vZhdMbNJBC/zH25zHVXLbcefvCXOrJUAdJNpsXn8gGCrZb5RDhHRdwU6cQ4CdwbQvkk18m987Iz11lwbgfoyRFwkse9qrxoSj4E2JZgHcQ2uXb5RS87/85tkzySrdw1eTbDWvUQ5+CVevaznnri8TdlHuvumYK7COjkEXC3FVsnIJ5652P45mvXCdwbOa9DZF+jaPYCfZrCXgF8kzw/n8DwDe5ITQx/QskygtLjTqffT6I7r9vFndeFvWf+y/euTWhJldPaQjsQgHTWnnbn4eTT2wH4defUe64vp6qm4qcC8JkZm5ub2N7exubmJnq9Hvb29rC1tYWdnR0A8KcHbG5u4ujoCNvb2362x3A49HaOc3q2To0uRAEdkCHebTZJN7ZbBa3KfaiWWFVvs43jGEiLkAchrAbAJZut84HEI7XJgZzCGo2rBPeqOAbutAFnAe5JvWtgnbdvC0Cf6JPWqXbAAAFG6b0CMWxzWLcI5QACuAMyyGdsRYMAmTjxGuHeW11LdaH9FPL4ENdsPiWBaUumz3NAZ5vTcfgOXn9hY7sKcI+3xTMllAMc6319DUhO9is28s70gIXpAdYamDGNc9bLMDfFfkn+d6tr2ldcs37xoy/R9Ei1q1evRi/S/Fi1aTQvT7iC0/GLrnemn/RUgLqZGXX2jTF+EAmIdzt3nl16ROAyPhNdP8vH9duogvjhcIh+v++fjVkNtnS9qR+1S9t0GZ8z1QrJPX9Vj2GTOMtesyUvbVNw7wr4jasXUjtZyEUNAANTgzuH5UUA9wpmD59zBvYscBOobeRlL9uEeXor7VaCu5A2V7fMtQNUGh5tTGcRQ7JvQxBADuE+pWXr29sAeuWU+OD1F73ymbwRXBsgBW8yBGBCmCvVP809FAMPY2c9avWQhh31RgcGCrjHUmgd3wvWCtq5pgFeDlDUe+6gZmtrC6PRCKdOnfIQtGya9Y9Cp9/nRdedj0YjjMfj6FQA50Hvso+4Lb7beQ4KnSd/Hf+ILorqPPEAcHBwsHSe+NFotLYb8KlWTAmk00sJwH3GFMCnAf6srahCGZu8TkKeLLijIq4BuCeDFkI9JgH3qKnrwL3uMzQ9by4eHoCKRbYBdg7crq5g9wsEqHXXoHlByibXQHjOJLiuBHeQego2ybUHZMvqL1wXj298j8nO89ZBLr9f1jG8j6gaxlHPPS0rOyWeLoEgAwvuZ5F43921TaE+enps2ERPhHrSdvSJA7kuPpfjnbzrc9qXQQrtNcDIved0fTAHKMmj5XaAnqUUevOa5aBAF7Y5WFHAcuvLF2XphASF1AtPfxO6qd3koidcTCPaX9Za7O3tYWdnRxx0mRTi57ER3f7+/tJutKlSJerMu04vOwb3xMuNGNxae+ZpfaugfsLr1rAeN2PjuiR90OBTXJJAwl2dWoM6/QSyQMwhu83a9jo7leBO4hBfU89zNOAglGss34BOAHoU/Zc/Mi68i4QVIDkveWYdu7fPwlmfR+EVU+Jhw7Fzxa2koO7arfjJGd/V8fR7Ujq1h5AWNKwHmHE6jR4IYarF1VpDO5e0MZzz8tCp7W28iquwO/o81v6vgyjk0ueMwpU7tu/KlSs4ffr0Qre5myq/uVn8GaGzT9ymdnQqvXpLj0/ub1DT6fSL5Inv9/sK7apjVle/Aw6CAohnATCTLwvpUlgNuFPAojAYlc2ujxvckSm78pqAa5u6uDQdr183xrJunQDcAaGNGsL6TMA9Y4OCNwP6ojlofmSu3U7q1BYqwN1Vr0TiZP05A3dkAD0H7lVAnwF3mi7MHHAS4NtQCyloW6Cc2m5hxny9Oy2xGtwd4C+F1NO+HnIvqw4sHGw4T6EDjS7Xnqtkrer0eGl2Bj8ZYNWeLwrxzqvrfluHh4cAEP2+FgEIu9Cs1nV3Ld7eVTMnDg8PMR6Pjw3i6SDhwcEBTp48OZdyVarZqgLOJY9uBOkQwgiYTT1VHvXALQ4gUDvCdWQHqd1pwZ236URT5XP1zIF72n3dAj0trwrUCeC6OgJxvLNFwDYL7u6eIxvsug7cQa5zAwO1tuM8fId41w/UO14N7hT8iegj5C/Zunc3Jb8JuEvpq8A9Kp+BNf/ufuYE6IusKcwXHveQl/aO/8yA+zL5241Z/PeurrVW0H54eIhnnnnGb97lpvDu7OzM7HgrPZJttZXbvd3tyk43iFsEUJ3ns9J0PfwieXXXWbmZExTi+UkC85iBc3BwoJ521TGrq2ecQjoIrDYBd1odDu5SWFtwF67bAHZiB3F9fLaWdmfqcafXpC6gdSNAmxtoEYG+Haib8tM2BXfYuI5AHoYlr7u0zj26gQp7VeDur3NxOYgvyqdHptG2jo+AqwF3gszhdip2hyfhtBUA10XNAT1M52f4LYI7vTtXVQ7h5XdDPeCuntSjTrzzbhf4BMGdxTpwXw7pmvYV1+bmJk6ePOk377p27Rp2dnb8Ociz0CqAyLIPDHRVdw7ow+EQh4eHfnMvfrzaovb9Iu10PhqNskA4q3ou+lKPWdRvkt9AFcS7PQwA+KMBu+ozXtd+v4/d3d1MapVqDuqM2Tn0SWFV4F4F6VJYC3DPQXxrcIcA1nMA96p7aAvu3hyrG4dtCeT5vbYEeFMF7tS+6EWW2qYOrt29IL6vaTzutG4uLRsQ8Lu010A8vffi0UrvOwH3st089hIvu7cBAaKjetO2BsmfB3QpPOQQ0vkUgrccsUc9DChkQJ1/N9R2XBbAwN0W9+53lV/c16O111pBu9vUy2mex6XNSssO1LPWpBDR5Hg1ukncIkPgIqpqarZbsuLaeTwea/t2oC42tuMQv7+/DwDJRoRdDLy4vHt7ezo9XrUaEiFdCpsnuIPYB4kHsUPCgZq8gAzWNC+9r5AtBXca1xbiaf624O7ui9SnLYQnfsvm4J6dKp+z4aBXhG1iowq0RXBuAO7S8xF9peUgLoPnd7MOIHnVSVu2AHcOyqE/QnNRHK4HemqlJbjT+ysrEHIC/oi6qLEAd8xdHtRjGwWMEwivA3f32StvcUmQQj3ta6hZA+8qQPWi78A+raTd25scr+YgXoFyelEg3NnZSfYEABCB/CK1+aJ77mcld8/b29t+qnzuNIFpIF43olMdv7r6fecgHeRFuQtwd5dNwJ3ap3UD8kCcy0tuNcrL45qmZQkTwK+65oMEFenENFLiTH0agTxiVeRxO577M8np1Hhx4KVsfwKxInhXDVI09ngjY5eVUebx07qFaf3F+x8QBhsouCP1qqN6vXqoAgF3f6sEqMmadD5I5AAYVjhTPZqFEDpUnEIvgHt87w7ZET1nEXhbt569Zr07BDAvy87Fh7qmgwFLRO3HXYO5a62gXdqIadnl7mFdwaGNqo5Xc2CxKMerrbvoenh3bKIxBqPRCIPBYKXXwy/rb7nJdPomEM/vv9/v49SpU3O7D5VqdpLguAmkS2FV4N4Q0puAu1gOMnlL6JPqNekAQQRgEnRWXVe1PTIAa8ktZyA3601HsN/IE5+xS8AdDkJrp8gj7gMGuwUfujxg+ZHaykK8AO6+TvS6Kr+QnkN9UscQlwd3B9eIyyHT49295jaTC+v7ySNiin6iR9VRTzxAd4BvuMYdAmi7XM6zbjLxMOR7BszF9erVa9zjfll8qad9zTQPL+8ieJLXURQYxuMxBoNB9ni1ST2A2rfzkQN2t/cEHXyZ93r4ZdU8zlPn4hBPZ08Mh0M/c6Ku3/b393VNu+qY1dVvh0PegoJ7VBbycN0K+qcAd16vidar83Jz6TJAH3VfDYw3BfeqAYEcuOcGD0qwDF55hGcFxIYIxfR6QnCPrkF+MhLEg+WRwB0BjEVwRxpHwN1F+WcmAm32+CEgOQf6AN40VUtwB7MH+Kn8CYhbRLMs5PXu9HNycHffXYfwv06LLoV21VJq1ueozwNOp6l/1fFq7jgu5z1fhqO55qVlHXCgAy/b29uVHl03lV4h/vhFZ08AeYh3v1H3N0GPfFOtjmrgeSbgjoYwT9K1geu69BEFTAHuVWV2Du6ZPDxvDs4p9jQBeOTThF3lBYjNQnYdWE8K7qiwSdpEtOMaJI4Tp5Aj2M6Ce1SdFNwLiC7bjhTNQZs+pxOBO8IU+iy4l/YcInOoD+2C0JYkrrBGv2d2mI++C+BuUO4qn7a2JeUsy5Fv66i1hnb1tB+/2sCUO6KvzfFqe3t7yQaEqqBlnYpNVeXRPTg4AIDIo7sK97wImvbvWg7iR6MRrLW4du0a3vnOd+LGG2/EzTffrP2mOj519dgloDwPcJfCGCxK6TjsTwXuDpAapOW2ZwbumDC/BPAVUN4oDfJxxkFfCVTe+94E3EGum4I7mB1us2YwgP5Y/KMk7MyeA3daJwfGErhTOKePKouDjY9nix43BuD+sQfSfDlwFwBc3JyOrtVn+Yr6kz5mMM5hHQ7Io7RSXgLuttwhvgfYcVU+/ytceK3j+8BauR2lNe2rANSrch9Uzns6GAywv7+Pq1ev4umnn8aVK1f87uLb29s4ffo0brzxRlx//fU4deoUdnd3F26jMtV85UBwd3cXJ0+exIkTJ7CxsYHRaIT9/X1Ya3F4eOjhcFp1DZOzOvJtljNxupDrN7ex3dbWFu6++2780z/9E97znvfgh3/4h/Erv/Ir+PKXv9zI3lve8hb8wA/8AF7ykpdk0/zO7/wOXvjCF+InfuIn8PWvf72T+1Ctokw3/wy1h3xY9EmuTVUYicuFGRpmyIdgN7HD8wv14ffCyzMV911lO3fN7bS6bpknajahLaQ4miYXl5SZ+TQlqjUpw7eTy0vComtng5fF85JrQ+xE14JtsSypbMOuUxtGrGNI5/8/xPuqTGtY/Q2JN8yeofmQy2eifL5+Qj5D74XnKzMZb9NEdTKRDeM/pT7gaWIb5LNngB6KTxfei+O7+Ddz9XrT/VtCrbWnfR4yxvjzjJdV8xgUoNPapePVKIwrkC++uoREt8RhErnnxUGgtRZ7e3swxmA4HKLf76PX6/mZGroe/vjlnp0TJ07gTW96E/7t3/4N73znO3HLLbfgr/7qrxqvb3/zm9+Mt7/97XjggQfE+C9+8Yv4/Oc/jy996Ut49NFH8du//dv45Cc/2eWtqFRMBu3WmbvvJI57m9t43BO77m9dW486yVfl/RbtIcRzb78jojove1WZTa/dbTfN08S7Pmlczdp27o035WfkcYeRveKW91MJek02fks87hDCqrzwzPMOKaj0YnNvvLDevd7jXnyPvfahr4vmj226NncW4nJps4d8VWvcQb3hfBM6C0S70SPEUc+6vNFcfTokeapslN97xQ7+xtrimDgb3fpCS9e0r5lW0UO96Mrt3r6/v195vJpK1YUcxG9tbc30mDJVdzo4OMCpU6dw88034+abb26c75WvfCW++c1vZuMff/xx/MIv/AKe9axn4cKFC/i93/u9DmqrWk119TegDtKlsBmAO58Iy9M1AndyW43AHTXxMSiJtrsEd6B9niZr1hvFTQLuaVx0NBwfFPAACnLNIJ3vYSDCLrEHISwL7qGZo3LEuhD7k4I7sZ9Mt0ewEzUliC3YeIwD+bXqoUxnJwb+eBo7XRuPsLxBiCMNlgF06ei3HLgjicuCO0kHUnvV4kmhfQXWtM9ro7i26Zser3b16lWcPn16JpvE6cCMqkrSMWXueR0OhwCQQPystSzT4+e1I/2szmn/4he/iDe+8Y3++3Oe8xz8y7/8C170ohd1XpZKVUgAZhHcSfpZgDsHGildI3BvAvaZ+tatgaf/354JuLPmbwvuTUCcg3QTOIeUPh/nNlszKM88b+J9hwTpkMEevB7l7UZ2EQN6Dsjpp5COr/9uBe7+nsreINcWiOtIBjQITiPAcgrYHNzjuhJo5uCebGongzsHaFrhHKBXgztv8SpwZ92K5dA6OlTWCtqPo4NXARrr2o16K+k096bHq63jD091fKo7pmxra0vc4XwwGHjIp+fD6wZps1W/35/J7vFuY0sq7UfV7FUB3TlIn8tUeZ4ODcG8a3CHYIt9rwL35P5qrv19tsjTxkveFtyz6VmfCJ8JuPs2hwDBSIEY9DID6U287BQHo7qlAN4e3MNtuVtIYTy1CYTp9w67Xebo3HfER8M1Avey7BTc4e+lavf4vDc93oguhFaDO8Q0Esgjm2cZZJZ0Xfo0Wito51oFoAbmex9Vx6vRY7jaeCWXtR+Wtd6q5qI7nNPZI3Q9vBu0Wrf9Fublad/f35+Jp/2uu+7CV7/6VZw/fx4A8B//8R944Qtf2Hk5qhVQV895FrBJWOfgjhCGBnYnAvMm4I6aeOF+JgH3xt53NEwnXYPlmxO4Q7LBwb1I40GTrm2vAvcma9whhFG7oGGkmaLs04A7eU4okNsSNHPT7/nzT8GdQLUHZNsO3CGtcffW2M7yBOzp8XMSfOc88F2kMYg7icP8MkjXtK+B5g1aywp2/Hg1d3xW1fFqqm6lHtzFEp05AsDDer/fx3A4xGAwWNj18Mv8LM3K037XXXfhHe94Bx544AE8+uijuO222zovQ6WKVAnYJKxTcG9jF3Le4wR7Op2b3oqUTsxTAd4TT69vG1a2bdPp8BSG68Igl+PXu4N4uKcF99z0eAhhiRefQKXPVg3uAN2cDlkAd2icDlYgkn90+Br2MmxScAdM+Z3XBeG+yaBDOo2dtuP0UA6WXvK4025IgH05XxXWQmsH7VTLCtRc096H8yDy888BeEDZ2NjAiRMnFgpEVKrjlJsqb4zB7u4ujDH+9zPNevhlBuwuxO//4OBgImi/cOECPve5z+F73/senv/85+Pd736375eLFy/i5S9/Oe6++27ccccdeNaznoWPfvSjnd2DatXU1e+xS8CeBbhX5J0puCPQQqtp7yxdawhHQ8DvAtylMNfWmCIsBVgHz+3A3TVzBtz5AAFFv6RsF5WpX2S7Om3YVZ7Uo8IurUbiqUc1mEvgTqflV4N7wHEpnsI0TYkJoLw6DVztM1Ae/1e2vSRaw/ckhfYZQ/uiDQw47yAH9Krj1fb29iIP4zJp0dq/qdYZ2rgWvf8cZPJN7ehSksPDQwDwv7FVmJ0yr8GFST3tf/qnf1qb5r3vfS/e+973TlItlWoCTQPYEMIagjuF0iq7dfam8sg7syweFXkaAXnTdPwaDQYF5gXuqA8jMC7BaC5tBJqV4E5ou9Fadwbe1KaYT0jDBwAqwB0RILNPWgaBcWfHOk89IIJ5FbhHO9H72oQCo+nwFtGU97r44J0Pdh3iQ7BB4RrkOgbwaijP5nNFun9LIJ0er1pK5cBU2r2dHmnV9Hi1WYPvsoK1an7q8sz3eanJenjqiZ8lAE9z1v1xazweL23dVapUk4I7s9EG3Dlw5sKa1KlqKnsluDt7Zbo6mJ85uJOmaJynqi/Y/SflVKQDjc+ElU3ogAAAIABJREFUubar87RnwB0m3iRNBPfclPmovkAMzAy8fbSUBgjH06VxUV2EOPkoN5IPht1TmdMW/SuDuWvGfHyU35aAbXhaCcx5PJJBgqI9ikpEIG3ko+McgIf2lnaPz3vq4a+RfIZ8y/E+rhvRrZlWxdPugODw8LD2eLVV8PCpuhF/Ltdp4GTevwFpPbxbknJ4eBgNpo3H46X4jc5yIzoO6cvQHqpVVlfPnwDTraCbpT9WcM9AdhNwl8KOBdxLCJ1oen3dYEAVcAvtVJeHgmidp712vXxLcE8gnQTVDBgk+VxI1TR8Hodgy5A4S++PQHPg2fieE9gGHQRoCduI6xDtDs+99x6hEUE1SguGhLvKy7DdxHPOATy25VvZFMsOjC3/X25NiINqUbV20E4hehk9vNLxaqPRCKPRyE+7rTpebRLpC/Pyy0HieDzGYDBAv9/H0dGRBy83pVs1H+U2taMDbnTTx3X2NC/b32jVCqozZu8CuqNXbwZvTW3UhE0N7i4bjRfawF8eJ7gLeSClawruBDIrp7ujHaT7PgDLQ8GXfyKKazxVvm6tuwDiPnFufTuLawXutK1Iu4ib1SXQH4KLLoinyxdNVQfuzgDdTK8ow6d2bQwBzEl7GlZfaXo7jakD99AK8GFZmC/70VgTHi3SRWHYYTne+deRTfRNHZjp2sxpBgaaHq82GAz8WvRZSafHL49yGwu6dnYDOxsbG37JhNt4cH9/f+od0NepL7u6V74eHiim1/P18G5ZyyR9siz/g6N1pQOsKtXxqTNqByFVTA7uLKwKtCGknzm4SxCeCUvKJU0R2ay4nhjc0RLwm4J7XbwA6RzsOaRziOeg3RW4i9BcAfDS+naamA4ASOAuDgLU5QWzU7av98CTtuK/EwCVG8rZCnDnYO7Bnd5HDszDs0V3jwfP5wc03GPZFNzbwHxV2BJJ17SvlxblRZAfr+Y+mx6vdnh4uFag1EbGGIzH4+OuxsxEAZ0+P3RjwRMnTngAv3btGra3t7G9ve3hyMHg4eEhTp486e3xHdDbwuKi/L7moa7v1RiDra0tvx7e/X0YjUYYDAZzXQ+f07wGAtZ5loFqxcTX4xaBHYM74rAqSAdqALojcIcQxsuldUm89hXgTgclWoN703QU8KcAd3ePWe96RXwW4rsEd/LoALJ9DvBJxjbwHR+V5vuSlsXhW7gf31/E+x21pes68qx1C+4lNpO68l3vTXlNgTpgMz0CriqM/oUQprznwkzRzr556/IuyavbOq5pX787FjRPL7KbBjsYDLC/v4+rV6/i6aefxpUrV9Dv92Gtxfb2Nk6fPo0bb7wR119/PU6dOhXt6C6VMUupJ1zWvNvFgdtgMMDe3h6uXr2K73//+7h27RqGwyF6vR5OnDiBG264ATfccANOnz6NEydOYGtrqzH4OI/v7u4uTp065Y/5G41G2Nvbw/7+PgaDgZ9ar+peHIaNMej1etje3saJEydw6tQp7OzswBiDw8ND7O3t4eDgAIeHhyvRL/z+l/1+VKuiqv/PtokzQrhB+rZcXhshzKcX7BkhDIbYqUnP7Url8zBedyOFcRvEhBTG32uMycTxumTSiXXOpDO5dFJ4pu2Sa9bePqwi3hh2DZZW+OT2/aeJ7Blq1+RsVcWB2SSfvEzJJinfwJRRPK3QBr65hTambcTSOjMhLe0CQ24h5DMmpJVsROnL+lObJpMmrRexzcPKgkxkMw5DFBba2PQM0GNhJJ3JhnX0b8YypM6T/OO6fPkybrvtNtxyyy340Ic+lMR/9rOfxZkzZ3Du3DmcO3cOf/AHf+Dj9vb28KY3vQk/8iM/gttvvx2PPfbYTO557TztvKNmvWOzW5/6zDPP+OntVcerqVRAGNwZDoeRF73X6/nZF9vb2zNf7+xg0dXJeeEHg4HfPG2Z1l0v0zTxnOjsCDdjwv1tof1CZ0cs630vy6Z8qlWXYZ9VaariMt5ol6YzjztiT3a2XEcnFp173H3SGruoKCsqA/m4idKV8DT19HjWrnUed9rewlRv70mfxNNe63GnbnQELzffzC2yHWUp65vzwFNPOOK60nwuUrjvdB146jWP6pfYyqcN689dlVycuwbkzedAbARveZGrKLvo2uBFF499I/doQdNXTXcPHnt5d3h4W5ElU77vIParhzy0ruSxsaTp1kwPPfQQLl26hJtuugnnz5/HhQsXcPbs2SjNvffei49//ONJ3ocffhgveMELcOnSJWxubmJvb28mdVw7aOfqyltadbwaAL+OeJL1qHVadk/4std/Wjno4jv/7+3t+XXOTY7ma1rWpOKbp0nnkG9ubnYO78sKnPNS1fnwBwcHAMIAovPad6F59Eu/35/pXh0q1XxVBdBl/CTgDqSQ3hjcpfpNAu6Qy8yCO8nEw+YG7lVxHLpRDeYJLEs2JIjnYA4Z4ilg8mUE/JPaz33yQQAJ7rODArSLKwAe7F6A2IYE22UbGFd+2S/uuLXwzDPg9nO/yXX0+yBdTPLG09qLOhRTyuHLyOZBKC87vb6sk7RhHdgUfQ78CbgDoMfLxSkQhRVT+iVIz0+Nj/Ivgbo8p/3KlSsAgHvuuQcAcN999+Hxxx/H/fffH6XLvUN/5jOfwd/+7d/695UzZ850VjeqtYd2oB3I0POWmx6v9v3vfx87OztL4YmUtO5Q3aUkQKebCzpAv3btGq6//vqZPDNdgVbVOeQAcHBwMNWGdsugRRxQ4P1ircXBwYHvm0VYD18l2qYHBwc4efLkMddIperqN9IEoBmU+PIrwD0H6QQ8qssVIL0W3CHbksqkt5e7v+zaeKTldgHuHuyqbNA2oE3YAMYLKkuhtM77noN4DtmVUE3avtLjXkJaFbgjU5Yvg4iDvAtsBO7EAL3HMr0R7HkI5s9dDuTrINzfTryLey4PaBqCvRTci+pbOC89QDz5CXhXgztQ412nXVD2Yw7SkViOu3Ap1OG7yxNPPIFbb73Vf3dT3Cm0G2PwhS98AS972cvwmte8Br/+67+OF73oRfjOd76Dfr+Pt73tbfja176Gn/u5n8NDDz00E4fD2kN71QurdLya24XbvfB2fbzaJFr1zdam0XEOOFBAl3b/r/KgLxpI1Yn+Jra2trC3t4etra1ONrRbN3U5EECX3ezu7vq/FQ7g+/1+tOSizd8x6Tz1rrW/v6+edtXxqzNmZ0AF5MGdp6PgTD2JdeCeK4N6htuCe5Svwn4E7gyGpUGAqP6I42fqSW+azgQorQV3es36R5rGXeddF69dWlQDfJXHnU2Zjx4d/1kD8BLIR2BO7Qj3ksA1a5tMepNLnwH5Wgi3JeyWNtLj3orraMM5S73yQDS93ueWdo8ndUHhcU/B3eWQvetxd3HIp92ZTqv3d+WazYa0y4LtbT3tf/1v/x/++t+emri8H//xH8e3v/1tbG1t4cMf/jAeeughfPKTn0S/38c3vvENvO9978NrX/taXLx4EX/+53+OBx54YOKyclo7aJfgiHoJ645Xm2Ttrnqqq7UK7SPt/u+eHzd1Obf7/6qKT9mWdj930+nXpU2OW1Xnw+fWw8+7b+igRb/fV0+7anXUBqod8DmwCAZC3LTgzqGyFtyRyZex7y858FNTHO4R3/PMwR0NbOTStQV3QIT4ymtHm9I1HQhAA5iWwd0YekSZBOdxcCwO/QTWefk+Kf2eA30b7itJD1I/kHsDKQ+oA3kO7kX3GBncia10TbqDZhab2z3euk3mcjCe30Geps1CuutPVHvSi1uiWB+AfhV19w89G3f/0LP99/f+P//sr++88068613v8t+ffPJJvO51r4vynz592l+/9a1vxe/+7u9iMBjg5ptvxo/+6I/i9a9/PQDgwoUL+MhHPqLQ3oX4GdZHR0d45plnYK1tdLzaImrW0LsKUN2l6PFbbj033ZRt2Z6feWiRNrTTPgni6+Hp4JNbD08HLue9xOfg4AAnTpyYa5kqVaqu/mZIUO3CCVS5MAq7loVNCu6+jBpwB9KwynyIaaAV8PN8mB7IKTjO1EYbcOf3jwCtFGArvev0WgDcOg98DcBnp8cnIJ8physqFxUgTsEdpI5omF9oI5Y/mdIegXuwI4F7UTUK4UjWsP//7J13nFTV2YCfO312l13KUl1AmiIKihVsiGLvxkT009hDjIoaNZoYNZqiiSZiF9Go2GuiqChYMSgICCpVaUsVtrB9+r3fHzP37rl37p25Mzvb2Hl/P5gzp7znPefcmZ3nvKfE8zT3g7jTHK1WM+AHdQuAvWXxCC0R4T6ho3kOQviWEfQlftNLisHrjtB1nUFyaKe6B33evHkMGjSIuXPncuedd+ry7Nixgz59+iBJErNmzWLMmDF4vV4ARowYwcKFCznkkEN47733mDRpUu6ME6TLQXswGKShoUHn5fN6vdoVSq0heejtvJLugEGHw0FBQUEe0DMQuwfaiXlyJbn+HLbG57o19snb1SneDw/6sQmFQhrkO51OZFnWYD+XdorS1NSUh/a87EZiBtWGdDPI1coY4rIB9yQQE+tNoyMtuOeynGgrJsBMijSbQJ4THS0Bd6GNYtvtTFiYbi0Q4pPeC7Yax0US7m63A/JWHn3FxHYQ+ijR32YTFmof6N6LIC9gqG2QN5ZXkvMCuuXqiTp0cK0r09zZzeCu1pFAaMPkinFiQEKdAFBEbWhL5RNtF2FcX6dqRTLkW8G/+IiIeYyefbE3Orzk+HfStGnTmDJlCpFIhKlTp1JaWsr06dMBmDJlCm+88QaPP/44LpeLMWPG8M9//lMre//99/PLX/6SYDDIpEmTmDx5ck5tU6XLQbvxvvOGhoZ2WQKaS8l72nMjVoCuQorxgMFgMEgsFss5uHQ1SXWgXTAYBND2xXfEpfQdzZ5cSqqxkWWZUCikfQZyOTb55fF56ViSq8+4Tag2g1wjzLUE3O0ulTcDfbsAnm05HbyiL6NbHm6WZgHklvCfTocdcFeLtyO42301gHrWr3bAHcxhXYTfpH3rWMC2UZfwyKhvUq1cMNNlGVZtEcKJOnSH9qkgrAh72sXnTaeL5naqkySI4G787Ij9KIJ9PCQpCRBP2gcvgDvNJ9Ob7mm3hHtxsX3Hllz/9JowYQKrVq3SxU2ZMkULX3311Vx99dWmZffaa69Wu5tdlC5HG+0B6F0FerOV1uwfK90ioKuQngrQ89I2YrbnurGxEUVRNIDPH2jXPmIcm6amJi1s3A+fqxsD8svj87J7iU2obitwx6KOdHqtbMumXDrg1+wnRZoZnAtpKeE8VZoB3EXJFawn9ZNYRwbgbjYGpmNi/SolXpM87mbjZ9vTnmifGDaCPOhhWx2zJHhOo8sI65ouFcoNabbDoJtgMO6PRx/f7FlX85C05L4Z3BPpCF2BvhssAV3ct24G6IqwhkDSrGzWKU7kGKA/Lx1TuiS0G993dqDeHdrQmqIoCuFwWOdFVxQl6QT3jujF7YzSGqefq1cm5g+0y1zU74bW6Bt1kkutR/2MGW8MsLsf3vjs5KE9Lx1CcvXRsYRqsaI2BPcksBODZnoFO5P2pZvAY7bgritHasg1hXNSpJmBb6o0K4jPIayb7nfPxBaToVTb1FLPuu55swnsVl7sdLBu5XVPgm8hrOqyAnddfkPeLMJx+BV0q3BsqF87RV5olzm4CyCeyoNuF9Cl5pLNj0V8XKz2zIsef3E5fYeXHN7T3lmky0G7UdoCeDs7VHcm+8VDBlW4U720eUDv/NKRDrRrLemId7/bEeOhdmZnFYjjY6eN+Xva89IxJEefR8v96mYQLr5tRXDPGWznUlcClOwAstavJoBvC9xJkWYD3JPakKtwBrZYvhqGO+WrxfhkugRfrBvhedDAV2gjaPCqhdUxTAnfhrAdcMcirAN6dGENcg3xZuF4lwljplicPG8C7kkDopln8nmlGa1TiQj9og7zk+fj78Xr5jqDdMKfSS2WLg/tbSGdCXrbQ7LpH0VRMJ7iHo1GgWYw8Hq9uN1uwuEwxcXFrWF6XtpRMj3QTn3OcgnEnRWwcyHp2p7urAJ1lUSq8QkEAvTu3bstmpOXvLSBWABrKgg3A8p2B3dM4rLVZYReC1i1BORUaWZ9ZujLtFCfQbhVwD3R13bBPenZsEvuYhc1e22zA/YENKs6dICbiLfyZhuB2wjftvfMm+mxyqd6oYU4s7oS4fg+9tQQHy9jB9yFx04bgoRNqiZJiNcmPuJ1Je1XF5a8G/zp2rNtupdd54nvJNIFf3t1eWjfHYB6d2hDKhF/8BsBXYUyr9dLQUFBkgc9HA53WajqapIOEkUw7Eqw3RHaapxg2bFjB59++ilz3n+fDeXlvD1rFm63O2l8gsFgfnl8XnYz2R3A3URviyYB0oE7QlsRypM5PBspydgnHQbc0djR+nA6oS9M+1R4n9Gr8LuyJeAO9iE7lZddHH+jzowmAMx0CJBuUj7eLWJ5EvEquDfrij+Oot5EXszAXTUvAdJJy9sNIJ4C0LWl+EZAF7z44inxVkvl9ZMXeemI0uWgvT1+vHZ2qG5L+42ArkI6pAd0M+nsfd/a0hGArjXE7EA78dRz9RC1jnqgXUezp6XS1NTE/Pnz+XjuXD6aPZvyrVsJRaP0LC7mqWefpVu3btr4KIpCZWUlv/3tb+nVqxd9+/bdbZ/TvHQWydWzlwJOswJ3NVsrgrvRPrO4pHIWujIGd0zqMvRBNvCs6bHQ2yHAXaxftE2s0zAkutdsgV0Ed+MQpgJ0Axhb9RFKsy47sJ7N8ngjuCOEFdDvNyeF7oTdIgDr7GuGeDUsQrbY1mRwF8ur0tzhSSCeBtAt4xFWBYgPSEpwp3NI59wB2SLpgk3Wy+4AdZ21DSpIqT/W6+rqqKmpoa6uTrsT2ufzUVJSQo8ePejWrRsFBQV4PJ78qe55yUjU/dZutxun04nf78fhcBCNRmlsbKSpqUm7vqy9P0vtXb9dSQXSsViMJUuWcN9993H80UczZNAgbr30UlY/9RT7btpEH4+HiUceyaKlS5k0aVLS+BQUFHDCCSewbt06brnlFoYOHcqVV17Jjz/+aNu+efPmsc8++zBixAgefvjhpPRAIMDFF1/M2LFjmTBhAm+//XbWfZGXvNgTSR+WTOIA/a9myZBmEpeqjGQSl0pPUr509hnrN7MpjT1m/SBZhJNst6oznZ40eo11SBmG7bYnZViysM2kzqRX9OVy8pqiPjWPGJ8urJWxCkv6cCp9WrlUYYMuQ12SRRskY5nEq2S0T6tKLN/cb2p2bVwS3vlmfWq8mAd9mtYtgg2Jduh1SRZ16O3V5dPamKN/rSzqQcXZ/uuM0uU87UbJH0SXXnJhv3homLjMXf3gOBwOfD6fdkhcZ5DOPq5dWXJ1oF1n8AC3lY3r16/ns88+48NZs5j/1Vd0czjYMxJhWCTCsYCnoYHvJImPfT5uu+MOfn3VVZZ2FRYWctFFF7FixQruvfdeiouL+eijj3C73bbtue6665g+fTqDBw/mxBNP5Pzzz6e0tFRLf+655ygsLGTp0qWUl5dz7LHHcsYZZ3T48cxLO0iuHgmdl1nQ3SKPu1BWV0aoIBOPu868FLZocWb1i3HGdlvYY7XywKoNou3GPjTaa7X83FiNMTKVXl1YNNUij7Fu06amyJNkopRIs3S1WytQ22XD467uv9b2YVt53BHKosZjHtYmAVJ4yJMOqDPqS3wo7XrcrbzlNvPp7mPX7RsHxaTdph53BI+4cal9whad91uI1/Ro9aN9LzWPsrhs3+RkepN44152O4fcdRjpgn+ruzy07w7S0eBRhCAR0sXrufx+vwZEgUAARVE0iMpLXDrSmLantDZ0ZnOgXVcXRVGorq5mzpw5fPzhh3z80Uc0NTQwzOFgUFMTV0gSxYK3IagovO3zUV9aygevvMJ+++1nqVfs32AwSEFBAaNGjWLUqFG27autrQXg6KOPBuCEE05g4cKFnHrqqVqekpIS6uvriUQiVFdXU1BQkB/bvFhIjp4LW/As5m8JuKeB3pTgbgKEWYN7Kkg3i7MJ30mTHNgvm24CgGT1pmMitjUtkIt1G+vFxD6rPGIbxSGyB+F6vfbKNgO70E4juGMoq0Kv8XkSIVYH+zSHdW3FHLZTgbs4iJpuMclgp05HKohvBm19Gqb5ksA9kS8Z3AXRDbnVQXH6a+B0+lsE7nEDJMVoVMeUrvjnustBe3vc097RoDqXIi5xNwK6CjrqcvbO4kHvCJKHh9YROxMAdg60U//l+nPdkb8ngsEgCxcu5OO5c5n7/vusLy9nqN/PwIYGzgJ6k3huDZ/zTYrCLJ+P0372M+69//6MDpbL9p72RYsWMXLkSO39qFGjWLBggQ7azz//fGbNmkVpaSnRaJSvvvoq43rykpfMJEN4hhyAO83pGXvcjXFtCe4I+sU2IEAi+namK6ubxEBvo669hn43rmAwhXJDe9J69w3wbAr+YrvEPCYGGB+DdDBu2ictAHdM9KuAawXYJp7otHvb7YC7qffdWMYA54gwa7Qt0QdIiUdG6DtFuLvdNrir5pkfMieWR7AMxeKedoO3nGzAPW6NYENeOqJ0OWg3yu4A1K3dBvFEZxHQVUhvKaBLkoQsy61qe17yko1YHWgXi8UIBoPaJEAkEsnpgXbtfS2doihs2LCBxYsXs+jLL5nzwWy2bNtOWVERg4JBDpFlzgGcjY3CjyO9yIrCfJeLpV4vj82YwSmnnJKxrYFAgMLCwoxstyuPPPIILpeL7du38/3333PqqadSXl6en1zMSytLW4O7oUy7LZU3AWW7MG8E6lTtTOlFFyHexEbb4G4H0FOErYDbCOWmQC/mAXMIN7TH5sFzzSbZAXeawTaVp91quTwGHSTGxdJ7TQq9NsBdB8RoQJwS4u143xMdZ3pquyW4i2nqY2Vx+JzOi64OuR1wV4cjPbiDkhgScfKgE4ijk9iZQ+mS0N7WINeaUNpaosKJCucAu3bt0gDd5XLh8Xg65Mnbeclc1M9DfixTi3pgmsvlwuv1aofXqfvhxS0gdm436ChSU1PDkiVLWPz11yz8/DOWfPsdbkWhNwo/NAXwSxIXShKDA4F4gTTtqlEUZvn99Bs1iq9eeIH+/ftnZVe2nvZDDjmEm2++WXu/YsUKTjrpJF2eefPmcfnll1NQUMBhhx3GgAED+OGHH3Qe+rzkJS65+hyngMsOC+6pIN0szqz+VHEGSLMD7qng2k5ZhPwtAXer8cwY4jFJs4oXwmqfpfSmi+baAHitTmtwR2qGvNSedhPYRsxv6H8dFCfstoR1hDw2wF3MnwTx+jLiMnTLNCs4t0xTm2b8nArjpD1+BnA3AH18iNKBe0KHFbgnXpvfY0jrBNI5fl7lVLoktIuyO3lis937KwK6+CouAwbo3r173guVl7TSGQ5ny5Wonniv16stpc/mQLu2lEgkwvLly1m8eDEL581j8ddf81NlJXsVFDAiEODQWJSLJIlZssw7ssKBTieTFAW3zTFdrijM9Xr57U03cd0NN2TUbqs97ZlKSUkJEAfzQYMGMXfuXO68805dnuOOO45Zs2Zx/PHHs3HjRqqrq/PAnpdWFivQM6S3J7ib6m4DcDerW8IaqFsC7sb82YJ7zrzvWZbPBMpt5xXrsX6NN90C2I3edd3eayxgWoR1ox4swpnAupltwt80U70mz2bW4C5AtDgGJIO2OMFgda0bCEObDbiLS/5NJgI6g3SV35midHloB1od2tti+bpdMXrQ1aW+4p3VZh70QCDQJT8gecmLXcnFgXa5nvBQFIXy8nIWLVrEssWL+fqLL1ixbh0DvF72kmMMCwa5QZIYBDibGgHYAtwiKzQp8H+SxOB449LWFUrAekX37rzzyiuMHTu2xfZHo9GMTowXZdq0aUyZMoVIJMLUqVMpLS1l+vTpAEyZMoXJkyezcuVKDj74YHr37s2DDz7YYnvzsptKrj6SSbBlBlXtDO6WMG9mY47BPcnjbswH1u01aWdG4E4GeXMM7mqzsgb/TAGeNFBu0G2RJwleTcGdNJCtQqoazhG46yDYqBNhPsjsGdcvITdbNp8a3JvNIQHVOnBPvFcEU5P2qgvbBLTRVZLvXRdPtbcGd5KWxCeDO/q0vHRI6fLQ3hYg2lbefOMPfkVRkrznKqCrS3x9Pl+7n4i9O6126AwiTtyEw+EutcWhLVcBZHKgXS6W0suyzMaNG1myZAlzPvyQXdu28c2336JEo4x0uxjR2MQ5KPxOkigIBlQjdTqejcV4R1YY63QyCWx717cqCu/4fBx32mm8M20aRUVFLWqLKi0ZrwkTJrBq1Spd3JQpU7RwSUlJHtTzYlNy9J1h6iVNB+7o48AAipiUESEELAE7E3C3tNHElpx63K3anitwpzk9K+98mjoz9Zinssnu8vi0AG+ozBLcrcoL4C6UV8zsEPvQrM9sQbyhrXbAPU65zXrEz7DZCgFVD5KJXoNN6cAdAYbV1QYYzTBMDGAYXkA8HV53zJxCMriL5ZLAPblcMrjry3UK6SRm5lK6JLSLkLg7AWM0GtVdtSYuz80FoHfGZc+tPb4d/dlRDxAUV1Y0NDRoe68VRdGWcgM5P1CtpdLR+9eupDvQDtDgPV2bY7EY5eXlrF69mtWrV7PymyWsWrmSHzaWE4pG8QBHuFwcpshMlqT4qe7RSOLQFvNx3SLL/EkhY++6rCh85XSyyOPhwcce4+yzz7bfKSaiKEqH2UaQl7yIYoJWWaRZwZpdKLaCV9BBrxE2U+rKJbgLtrTU424LnhP1Ge3KCNxTwHBbgrupjTby0VylJcCnAW/d2OayvC24NonThVV9COE0uo2QbtSXBOSCTqE+CeNjnazDFNx1MBzPp/Paq32K2l2CTguQbn42E7GW5SA7j7tQzvLbrGOJlD+IrmtKZ1ser3rsRC86xJewu1wu3G53zj3oHQXiOpJ0xD5+7AABAAAgAElEQVRRJ22Mhwiqy7IlSaKgoEDbgx0Oh5EkiVgsRiAQ0B2oJu7Fbu+2tnf9VpLtRJbxQDtxsg2gqakJgK1bt/LDDz+wevVqVi39hlUrV7J202Z6+rwML/QxVJIZ45YYHI2xFYVSSeIGh8RICZDswW+23vU6JX7YXPfhw5n/0ksMHDgw435IJZ1xkjAvu6dI6g/elHnSp2k/ntOBlykUg+4HOiSDYocAd7M4M5sNcSLQJBFTGng2s6sl4G5MlxLx6WA9Z0vlRaKzU94wHpaed5M0W+COdZqENnaSmcddbY9hCbkOnDUoxQDu6PSnBXdM4iyXz4v6DWEhQr9UXdRnH9zB6FXX69F72C084Ain95uAu8EXbwHuhjTU0+Obv5uk5I7ouNJJzMyldHlo7+g/Cs0AXZZlDahUQK+vr6eoqEjz5HUm2Z1WO7SlGD3o4rOhwmBBQYEOuqPRqKknU43z+/2WXmAR/POSO4nFYmzcuDHuNV+5kuVLFvPj6tWs3byFnn4vwwt8DHfIjHE5OMfvYdg+/Sl0xserISozdcNOltYH+D+ngzOdDpx2l7TLMncqmXvXAVYpCh94PFx97bXcfMstOfveMdvik3/e8rK7SDMfWAAxpIBi9JDZGuBuzKezU2hFa4B7SvC26JucgLuxXVZ9bhC74J7UvjRhrZ0ZlLG9rD1dWhZQT7Ku5hPmTYDfEqoT9egg3gzWxbABMHV6haSkiQAByHWwL9piDeAtAXfVtGZbBOhOpGtPjQ7c1a5MDe7Ne+WTwT1eZdympEPtEDzy+Z/jHVa6PLSr0po/Du1CqQjoKoiZAboZOLX2D9s8WLevGA8QNJu88fv9OfGKi15gj8ejTQ4Y92Kry+jzUJVaYrEY27ZtY/PmzWzevJny8nI2r1vLxnXrWLnmB+rq6yktKmR4oY9hksxBLonz/B6GjRqgwXnSH1EFnt1Rw6PbaxjpcPC4y0mfDMYhW+96RFH4yONhS3ExLz3zDEcddZTtOrOR/LOVl91LpMT/8R/HSsZL5ckxuGPIa6Enlce2JeCODb1ZgXkm4J4B2IseW6PuVGEEnWkh3G6+NEBt1qdpPecW+S3gPN3yeUkAaEWX3wrcSQZiU1hHECNQW+i1zJ8M4EZwb77LPD24x/Oht1F8L/ZLUt5mvZpvXLBBO+VdBGwDuIP14XTxCQGz0+jR7O9Uh9B1wd8HXR7a2+tHoXEZcywWQ1GUpBPc7UJYHqp3H1H3oYfDYd1z0h4HCKpQ7vF4NNvUZzaQuLM73YnoHU1ybWM4HGbLli1s2rSJzZs3s2lTOZvXrmXTxg1s2rKVn6qq6VlYwKCSQsr8Hso8Dlb+VMXyqnpGFfq4Y69+jCjwNis0/sFH/35dIMy1GyqoDoa53uFgfAb7ulriXf9JUXjb52PcccfxykMPUVhYaLteuyJOnnbG77Py8nL69OmD3+9n165dbN++nSFDhmR113xeOpJIengzSbaXphiS2hvcRZPaEtzJTG/W4I65PRmDu5iu7/bWWSqfbRlD+1N643ME5yIomy6fV0GSZg+xtiwec8BO2u+u6kIIW8Rp9qj9YaJfiNbVlwLctUE3Xeqv19nsNU+hk+Q6EghuDu6I3nzhuyMTcE8YmXxfe6JempfLdwbpBD8300okEmHHjh2UlZXZyt8lod3MS92annb15Gh1z7C6bzVbQN8dpbV+oHf0yQzxbm/jGQXqdVdmV/C1pL6WiOiFF09EVycY7B6m1l6Syec8HA5TVVVFRUUFlZWVVFZWsnz5crZs2gSREJvLyynfspXqunr6FRcxsLiQMp+bgR6JQwu8nNPdy6CyoQwo2AdPwmP++bZqrl+whkgkwn2DezOxe4HenhTdFpVl/ripkg+rGznR5eQilxN/G3jXt8sy3zkcrPT5uG/aNCZPnkwkEiEWi9muOxsJhUJ4vd70GTuAqJNqF1xwAQ888ACHHnoop59+Olu3buW0007jr3/9K8XFxe1tZl6yFcnwmipPqjQT2G4bcCdLwDboMcJw1uBupTdF21sNzEmh32a6HYi3DeFkCfu5iMsCzq3ytza4Y4xDrwuDzUZwTqoPvW4Lj3vyafGGOkXvfIp97Npjpb7TwFx9H39+RP+6sXyqpfLG/pYSsK/bAy+033jNXKeQTnoQ3YQJE5g1axZer5f99tsPr9fLhRdeyK233pq2bJeEdqPkCuzMTupWAUxNM9tnnAtpi7vgWxOsu4KIkCs+IyoIO51ODdBra2spKCholTMKcnk4oephF5fRR6NRFEWhsbGxQ3nhA4EA27Zto6qqitraWqqqquIwvnMnlTu2U7lzJ1WVlVRWVVG5q4bGYIie3QooLSqgIRBg564G3E6Jy/YuY0RxAYP6+SgbNpJ+fg+uNCeeb20McsUXK1hZXc9V/bvzy9J+eJz2++OjXY3cuamK7orCfS4nQzPoy0y86zWyzEpgPQq1Dif1sRhBoHdxMZ9/+ilDhw61XW9LJRAIdBoPtfpsRyIRRowYwUsvvcS4ceO4//77Of7446mpqclDe14SUKCCnB7cVZBKOr1ZB+g0l8sI3BPhnAG2oVFZ67WhQySyVgHvFH2XLj2pb03qyRjcDapzCu6q7lRxFiCeKcxbwL22390WuKu2GQHaLC7RGEv7Em01gHu6+9itl8qLOoVn2wD1kvYciDBOs37UZerNcaJHXZ+uqhVQPiW4p07XX0knHrpHXlpR1N8Dzz77LGeffTZ///vfGT9+fB7aW1OMACYCugoqKqAD1NXVaeG8dA2x8qCLS9zVFRbtIeFwmLq6Om2iIBdeeLfbjcPhIBgM4vP5krzw4on0qURRFAKBAA0NDVRUVADQ2NhIQ0MDTU1NunBDQwON9XU0NdTT2FAfj29spLa2li3bthOLRGgKhYlEY5QWF1Ja5Ke00Edvv5tSr5NSr5MhhV5Ke3opLetFacEASgu9dPe5WV/dwOX/XcSGmgamjBrItaMGUeyx/7UZjsrc+PUa3tm4g0k9ivjXqDJ6Z1C+OhLlmvUVrG4McqnDwckOCUeOvOtBWWYV8KOiUO100iDLBBWFQQ4H+0oO1skytU4nd99+O9ded51uAqm1ViaJejsjtA8fPpwFCxbw73//m7vuuguA6upqfD5fe5qXlxZLrp51MyC1ADoxvUOCewv1YkOHHZtaCt4p0zEAliE9pfe9JeAugGkmZZImVqzhuVXjLDztSXCfFtxTQXpzc/XALYioUyR3sZxVfSnAHRXdUy6BR7CnGcZRwdjwObAEdxDSRd1WYA7J978bwF33v5QwQW1Xy34HtqV0Vn9fSUkJ69ev57nnnuPBBx9EkiTtxqB0kod2SOtFtvKQQjKgm3nQZVlu9eXCndnT3plF7ROz50M8o8Dr9VJYWEhHOLht7dq1PP3Uk7z4wouEI2Gi0RiRaJRYTMblcuJyOnG7XbgTkwvxawRdiXi3Ls7pcFLf2ERjQz2DBpahyArRRD8oikws1rwnP/4v3k8xOZaY1Igl+k4mGosSCkVwSgpN4Shet4siv49Cn4cin4dCr5sin5sij4sCj5OixL9Ct4P+XhdFXjcFRS5qHCEeWPg9lfUBztl3ENeNG8GgkgK6eexvMahsCnLOy/P5YuNOfja0H8+cNY6+/syWaj+zZgv3LNtAf7eTZ0f0Y3RhZuD2yLZdPLOjlgMdDma4nPRogXe9TJZZC6yRZX5yOGhQFBoVhT6SxCiXk+NkmRFOB4OBCuBRrw/f4MF8OXMme+21V0Z250o6I7Tfc8893HTTTRx77LEcccQRVFZWMmLEiFbZ/5+XzihpYFv1qhkhrK3A3ZivNcHdro5WB3dI6luzSQUrCG81cBftsFlGMzcduJNdnCV4m8Rh0GXIqwPJdOCuwbYxzgDZdicKDOWS9qDbAvcEupsugce8DYk08S+59hQqeo96/DG3Avc4mJt73FXLUp8On/L0+M4inZTab7/9di677DKOPPJIxowZw7p16xgxYoStsl0S2q32tEMzoBsPiYNkD6ldAGtvSOvo0toTArnWLZ6mHovFqKmp0V211hHPKIjFYsyePZtHH5rG8uXfc/np41j07+sY3K+nlkdRFKIxmUg0pr2KYTGusqaRPz01m+9/3Eq/Xt34/c8OZ88+3XE6JRwOB06HhDPx6nI6tLD4Go+X2FpVz81Pfcg3P27j6L0GcMepYzl4SG+cGa5AKK+q54rn5rFw3Q7O2KeM2yeMZEiPbhnpCEajXPveN/x35VaO6t+TT045hOElma2QWVRRyzVfrqYmEOIPe/Tg1J5FGT0HyxuD3LCxkmAkyu8liQMz3Lf1TDTK2wp4gB6SxNuSRJ0s002SGOlycrIss7dDYqjkwKfa5XQiKwofIPGSy8X1N97IdTfcYLk9I+9pN5du3brx+uuvA9DQ0IDf7+eVV15pZ6vy0rFEgG3Ng5sM7nFWM0CLJRSTG3BvDei2rQPruFYFd7PxEKtqD3AnQ8A3gnkm6SniwADxwrNmFWcFuSY6bYO7bsm8MU6EbFWMkN4cbQ7uaow51Ju2iWZdRoC27AuTtOYD5eJpEuJyfStwp7m8AdxR0w2Qr/P0J8qbH1CntrnjSwf5eZ2xHH/88Rx//PHa+2HDhvHmm2/aKtsloV0VFdBlWSYYDBIIBLQ9xqqHNJdLmDvCtXJdTVra38ar1lSPsbrEW5IkioqKOsSebTOprKzk2WefYcYTj9OnRwFXn30Y5951Jj6vOymvJEm4XU7cLut99N+t3cpvp73F1ys3MX6fgfznjskcM2bPrNr+3YYdXP3Iuyxbt53T9t+TR39/Fvvu0TN9QYNs2dXA5c/O46u1P3HayD1YOGUSw3pmBuuyLHPnp8t5avEGhpcU8OZx+3NQ75K05cSfBFXBMFd+sZLFFTVc0rc7VwzpTYHL/vdGWJa5eUMF82qbOMvp5DynA0+aft0hyyxVYLWisEGCbbJCjDiwD3c6Ga0o7AWMcDkpFgDdKDsVhUe8PmJlZbwzYwYjRowgEolok1Ht8WwHAoFOt6Xo2muv5aHEyfqTJ09m7dq1/O1vf+Occ85pb9Py0iLJ1fNvAtBGeFTTpcT+UzuwbQruifraDNzRx2GSP6WONHEtBncMfYQBwlLAvF1wxwyYU5SxhHC7+XIM7mADyDGUSQHaSXUKIGwAd523Oy24q8MjArFNgNdxvD4tbqJNcBf7SgBoVW/y9XAY9DY/l3ovudpVNsE9Cbb1p85LkpoiCelofS2p9mq6aG634asEyeQ1XVprSic9iO7mm2/m9ttvp7i4mPPOO49ly5bxz3/+k9NOOy1t2S4J7eFwmIaGBqLRqHbStSRJ2jVaud5j3BFhLlPpCpMCKqAbIV28l1y8ai0SiRAIBHC5Ot7HaPHixUx//BFmzXqPM48ezat3TebgfQZlre+tz77lT0/OZsO2Ss4/ZgyPPfQr9i4rzUrXvO83csP0D1mzpYILx+/FzIuOYM/SzA/p2rqrkSuem8f8H7dzyt57sOBXkxjeKzNYB3hi0Y/c8/lqilwOnjhiJMcN6JXRZ1aWZW5fspYX125nfHEBs/bZgz1MJkVSydtV9dyzuZoBwIMuJ2VC/bIsUw4sUxR+UGC700GdJFEfixFTFPp73GwLRZAUOMXh4AyHRG/U753U7VAUhQ+ReNHt4brf/papN9yAy+XSbfcIhULx1ROJz0BrncFg/H7pbJ72UCjEsmXL6NWrFy+++CL9+vXjhRde4IwzzshDe2eXnDG7CQwnVWQBahmDuxjfFuBuiLML2m0G7lZ9RHKcFrQokwrCTccvTRkrL3tbg7sR0o1L5E3TDf1j6gU3vqJLswZ3dYDMoFnSJdkGeJ0evR1kBO7JZUU4V09rV+cJdH2lqWt+XlLtO08J7mofqvkFGNfd5Q6Ip8MnHUKnLfNHs0nXd5LFa7q0vCTJnDlzuO+++/jggw+QJIlPP/2UCy64IA/tVuJ0OvH7/Rqg19fX4/F4cLsz+6GdibT2tXJ5yUzMtkGokzjGZe6dZcyCwSBvvPEGTzz6EJU7dzDlrMO475VbKO1elJW+WCzGvTM/4sn/fkljIMT1Z43j16ccQmmGy8VV+e+Xq/jDMx+zpbKWqybuy3u/OY6+xZnr2l4bh/UvftjOicP78+WVx7FXFtA/a81Wbv7gWwLhKHeOHcq5Q/rhzHDm9vX1P/GnJWvpJkk8MbQPB3fLDDK3h6Ncs34nm5pCXCFBf4eDebLMWgUqXE7qgHpZwSXBIJ+HkQVeDvc6Ger1MMzv5rvGEHdvrmKQw8FvHRKDM3hWdyoKj3p9RMvK+GDmTPbZZx8tzeFw4HA4cLvdus9KKBRClmVtNZIsy602ydnZoD0ajdK/f39WrlzJyy+/zF/+8hecTif19fXtbVpeOopkDdVW8Wa6UtUBOqhJpSun4E5yHCb5RW9va4M7JnEp6xW6QqczRTgrcLebL0XYrA22wR19ujoeRjC142nPAtxNdaTTnwTwJOlPAviMwB19XUbPufhwGJflC8vS1fSkdpqVVcB4+JwO3DHc4y4ZQF/NIbQz9XJ4o9e9E0gn+W1uFI/HA8CLL77IpZdeyoABA6ipqbFVtktCu/Gk7N3Bi9yZ29AWtosnuYtXraneQ3ESp7NJeXk5M6Y/wXPPPcvYvcv44/mHcfL4UTid2bWluq6R3077L+/+bzm9iv38+cJjOG/Cfnjd2X1dzJi9hHte/YLahgA3njCG30zclxK/J2M9O2qbuHLmPD5bs41Jw/rxv8uPZaSNJexGWbSlil+/u4QtNY3cNHoIl+09AF+GV+ut3NXAlPkr2VYf4KYBPTintBtOG39AZFlmXTDK8sYgr1bVs7IpjMch4XY6eDQmUwgMKfAx0u/hRK+T4X4Pw7weenr09lWFo1yzoYIfGoNc7nRwQganyiuKwhzgBbeHa6+/nutvvDHlahHxaj+1DcFgEFmWCQQCQPOBnLncJtLZlsf7fD7OP/98LrzwQg477DAOOOAAVq5cSY8ePdrbtLy0WHL14zANVIMeJEn8lE7AVXZL5a3iTdJt688U3AUVdvKny5cLcDeLM9opgrQuv8n7jgTuSbBsldcEzI3pxudGhOh0nvZ04K4b5ji4o4JqJuBuWQ/Nz5ABzONtFj53JuAOgvc5zdJ4bZy0ySi1muR0SUjXDSsmjzWYL5VPjJOpxz2NRz0+JyDYIuqUOs8J8p2U2bngggsYOXIkffv25cQTT2Tnzp14vfYOOu6S0G6UtoDGzgzV0LnsN3rQAWprazWwaO+r1nIhsizzySef8MRjD/Pll1/xy5MPZt5jv2HEwN5Z61y+bjvXP/AWX6/YyGEjB/La789l4v5DsoIwWZb5xxvzeeTtr4nFYtx2ygFcduRI/Blcd6ZKRX2AXz03j09Wb+WYof2Yd/mxjMoC1tdXN3D524v4fvsurhg5kKkT96ckQ3vqw1Gumr+Sedur+UXvYq4eVEY34QyA6miUFY0hVgcibAhG2BqOUoNEgyzTGI3RGIkSU8DvkOjhcnBhn2JG+NwM83kY6vNQpE60pOjyh7ft4tkdtRzkcPBkhqfKVygKj3l9hPbYg9kzZzJq1KiM2g/NXnh1wktdSh+JRAgGgxq8i+c+2BHjSqRgMNipPO1Op5PLL7+cyy+/HIi3p6ysTDuYLi9tK7Nnz8bn8zFx4kSmT5/OJ598wtFHH81FF11EcXHmK3NyI2mg2ixvIqzkzOMuxqeB2pyCewK8jO5QO8viswJ3kvtAC6aIMwNkI3hlBe60HPAFWMupx118LpIg3gzMxbwqNCOEbYK7aKMK5aZpwvNj/HNi6XlXdQlRGYF7vD06yDXLi0nbLXSZeeg173ciTfCfa/ni3WIC7qqNiOAO+vvW1WvdlMQ8iZTQYXZ6vLE/Orh0FjsNcsMNNzBlyhTNKVFYWMjbb79tq2we2ncT6UxQnUtRT3IXIV08yd3r9RKJRCgpKenUkK5KTU0NLzz/PE88/iiFbrjqrMN48cbbKMzwOjJR/vvZd9wxYzYbtlZw3jGjeeTBXzFyYHb71cPhKLfN/ISZc5dR5HVxz1kHcd6hw3Fn4fWvagjyq5nz+GjlFo4e0pdPL5vIfn26Z6ynuinMle8s4vP1OzhzSD9mnDGO/oWZ9Zcsy/z9uw1MX7UZNxITi/1sCoS5bEMF9TI0xuJAHpEVSn1uBhT62bOkiKMKvZQV+igr9BKR4e6l69jaEOCGAT34ea9uuIzL8VN8hJc3BrlhQwXBSIw/SBJjM1jKrygKHwEz3R6unjqVG266qUXbgVTANnrhxXMhgsEggO5MiEwmgAKBQDvCVeYiyzJr1qzhpZdeoqamhocffpg1a9ZQVVXFSSed1N7mdSm5+uqr2bRpE42NjTz99NPEYjF+8YtfMGfOHG677TYefvjhdrQuHVSbwXDiR3VacAc9KFvVIca3Jbib1dta4G5Rp90l+KLHVNc3hnCqtFx75pPGhea2ttTjDikgXoBqET6N3nex/zPxuBvrSAn3Rp2CpAJ4kfbFtojl1MSkfexxyFXrV9Rx0ek19I02cSDmFfu0OSrefQZwN+hpBve4vXFwb7Y9nksP8mhllERcch5F6HcpEd/1SKJtJRQKMWvWLObNm8ejjz7Ktm3bWLNmTX5Pu13Je9rbV+z2jfEkdxHQnYk7xP1+v6l3r7PsS7eS77//nicee5Q333yTE8ftw9O/O4PDR2fnBYc4YNw78yOm/+dLGpuCXH/2OH59yoVZ71dvaApz3fTZ/Hf+Ssp6FjH9oiM4fcyeOLI43bO6IciUF75gzvLNHLlnHz659BhG9818iXEwGuX695fy1ootjO/Xg7knH8yI7oXan9hdwTAb6gNsagyyuTHI9qYQFYEwFaEIDTGFgCwTiMZoCEeIRGWCsRh+l5PeBT5ChX6GFvmYWOhlj0JfAsx9lPrcScvUm6JRrp6/mo+3VnJmr2KeGVVGd7f95fhhWebmjRXMq2niTKeTyTZOlRelUonvXQ8OGMD7M2ey77772i6bqUiSpJswS3egnfj8Gj3tgUCA/v37t5qtuRLV7vLycv7xj3/Qs2dP1qxZA8T/OP/973/PQ3sby/z581m6dClNTU3079+fbdu2UVRUxFlnncVBBx2UhcZc/f1IBc9ivAATpgCNjfgOAO6Y1KGCiK4OAZJSwXRLwN1Yp7H9xqXwZm1ubXBHaJsG5KnyGcYr4z3sKfICphAvQnomnna74I7QdG14DHksdZtIErc3g3im4K4tndflN8Kx2E9in2gtM4C8lIBwM3DH0C/G696Sy+g86ljscxfslxLt1e917xwi5dgPN2/ePKZMmUI0GmXq1Klce+21pvkWLVrE+PHjefXVV/nZz34GwIwZM3jmmWcIhUIcddRRTJs2zbKeO++8E0VR+OyzzwAYMGAA5557bh7a7cruANSt3Ya27iMR0MVX9Qe/8ST39pDW7pNAIMA777zDPX+9m507dgBQXOjnu7Wbue6B7fg9Lgp9HooLfXQv8tO9m5+exQX0Kimkd/ci+vQsom+vbvTvVUKBL76HvKa+iRum/Yd3/7ecnt383H3hBCa3YL/6zpoGfvPIe3z0zTrGDOzFa1MmMXHkgKzGpKYpyK+f/x8fLN/MuIGlfHTJMezfLxnWZVmmIRylKhCmuinErmCEmmCEXYEwdaEItcEIX5RX8N2OGoJRmf6FPjY2hpg8bznBaEz7B9DN46a730OvAi+9i3z0Le3GyAIPpQUeymuaeOHbcmRZ4faxQzlvWH8KDdfhCX/yTeWh5eU8tLyc4T4Pr+7VnxEFmXn4Z1XX87dN1fQDprmcDMygXxVF4WPgObeHq665hht/97ucHbZp91DNdAfaqZ9ns/vgA4EAPp8vJ/a2hWzbtg2Hw8Ftt93GBRdcAMSf1c7Uht1F1FUghYWFDBs2jKKi+GGcWf+9yNWfmEyWsYMBPkn83E7ncRfjTeDLsm5DvZiUMS4V100ymNWdpo60kwNqnSTHGcFdBFkr/aZeeK2AeftyBe5gA+rFtmWTzw64gw6c1b5NGbYB6Wr7xGXs2YC7tjc7nq/ZE0wyaANaYqq6EOsUy9DcVmNb0oB7c3vjZSWt/9X8Jv2XeOb0S+1TgXtch+4ed0kAdwTvuM4WhMPuaF4Kn7C/+dukue26CYHOIjn+7X/dddcxffp0Bg8ezIknnsj5559Paal+1WksFuOWW27RTcRXV1fzt7/9jeXLl+P3+znttNP48MMPOfHEE03r+fTTT1m4cCFz5swB4svj7bJEl4T29oC83WFioLVEURQURSEUCukgXTzJ3ev1dti70HMtK1eu5PHHHuWtN9/koP325M9XncSA3t2pbwpS3xj/19AYpL4pSG1DkJr6ALX1TWwur6C2IUB9Y4CGxiCNgRCBYJhQOAoS2h3sEvHnsS4Q4baZn3LHC5/jcEg4JQmn04HTIeF0JF6dDlwOCZcj8eqS8CYOclxRXsHOmgZissL+ZT3p7vfwwEff86+53yErCrICsqwgKwqKEh9nmcRr4reEAsRiMpuq62kKxe0s9LpYW9PIz19fQFRWiMRkorJMNCbHwzEZh0PC43TgdTvxu134PS78bic/7qzFLUn0LvRy3ujB9Cv0UloQh/Kefg+lBV56FXjoWeCj0G3+PK2uqOOKtxexpqKWq0YN5up9yijKcFLji5+que7LNYQiEf46sBfHdi/I6NndGY5y9YadbGgMcaVDYlIGe8MBqpT43vWGfv1448knOeigg9p9e4jZgXbqUvpwOKzli0QihMNhAoEAhYWF7WVuxtKjRw9GjBjBu+++i8PhQJZlli5dyvjx49vbtC4nW7ZsYerUqSiKwtatW7UwwNatW9vPMCtATwXuhnD853cm4C7GC0BiCvSpAFq01wTcLScNcgDuZnZaeuHT6NeCQlssgV9oogjz2YB7qrQkIKcF+dKBu+qh0I4AACAASURBVLGPDX0rjpVlWIRQE/vUvKp9WYK77q5zHTiLetXxMRHLOknWp4N/ddAT/WW1vD0J5MX86Nso5Jc0CG9WkQzuaOUkK3A3HjinKdVjuD61uS1xvc12SolwpyGVHOJAbW0tAEcffTQAJ5xwAgsXLuTUU0/V5Xv44Yc599xzWbRokRbn9/tRFEXT0dTUlPIA2r333lvLC7BgwQLGjh1ry84uCe1GkSQJWZbb24wWSWu3IVeTDqq3zbjMHeI/1p1OZ6tctdbRr9tramrirbfe4t9PPcGG9Ru45KzDWfDirQwpy/5gOVmWefjFj3j05U/4qbKGi04+lEtPO4yiAg/hSIxwOEo4GouHo9H4qxiOxohEooQj8fehaIyFyzfy6ZIfQYHjxg5lj9LiOOBLEg5H/Evf6XBokwAOh4RDIpEWP+Hc6ZCQkKisa+KZuUsJh6McPrwfp48ZRJHXRYHHhd/jpjARLvC4KPS4KPC6KPC4KfC4cAl75GVZ5h8ffMuDHy9nQDc/fzl2NGfus4ft09RV2dkQ5Iq3FzG/vIJfDOvP80eMoo8vs1Puf2oKcvkXK1leVcev+vXg0t7FeJz27ZBlmQe21/BSRS3jHE7+4HJSkqF3/RPgWbeHX199NTfdcguhUCijNrSVGL3wkUiESCTCpk2bOPLII9lrr71obGykd+/ejB49usN+flW7Ro0axdq1a7n77ruJxWKMGzeO4cOH89hjj7WzhV1P7rvvPu1vlrocXn1/8MEHZ6ExV89eCkC3Gd/8YzwdoGca35HB3cJOu+BOluUsPfUpwtmmZbWM3ipfJuBu7FtSA70RbM087fE3Arir3WgC0cbnRAB3SQR3M4DXgbbJq6kYwR0LkFfrSNEuS5AX+scU/MVxNHjPNXAXypMO3ONKm/e9K4mPaDysaPWB8T72RKwA/FJzU7qQLFq0iJEjR2rvR40axYIFC3TQvnXrVt5++20++eQTFi1apP3t9/v9PP744+y55554vV6mTp3KoYcealnXtddey9lnn82WLVuYOHEiO3bs4Pnnn7dlZx7aE5Lf0946Il61Jp7mblziXltbqy1hzLV01B/7AMuXL+fpp57k1Vdf5dDRQ7lx8uGcctSVuLNcrg7wU2UtN973CnPmL6e40MdNFxzLhScdTLfC7JbpyrLMo2/+jyde/ozq2gauO2s8155xKP16ZDdeqzZV8JtH3mPxD1s4Zcxg/njKAexX1isrux6Y+z3/mvs9PofEv07Yn7NHlWUM68FolGve/Ya3V23l6P49+ezUQxiS4f3xUVnmloU/8MaGHRzTvZDZo/agjyezpehL64PcuLECORrjDoeD0RmeB1ClKDzu9VHXty+zZs5kzJgxQHxfda4/A7meBFOXMzscDoYNG8aaNWu48cYbqays5JxzzqGpqYm5c+fa2o9vZ1/aokWL+M1vfkNDQwN9+/bV9pa1VM444wzOOOMMvvvuO/r160efPn1yojcvmcm2bds4+eSTbXsv0sld98/QwhMOP5BjDs9mXzxkCui6eNHTq6XkCtwx1N0O4I5JHUn1GvpRVxe5L6cF7YI76fNhU1/KNOPYifkEm7MBdxDAWYwX2md74qG5uzVQtQJs3WRDhq+pwF0xsRexbYk2mYG72WfPVnmanyPT8ggTAYpJXhITFvpxSQZ3EK9qMwN3pMRGA8NSfkW0K2G6opt8yFy+2FzJF5ursi6fqWT6G+TzdTv4fN3OrOu7/vrruffeezWeU5muoqKCq666Srvi9ec//znvvfdekpdelUMOOYRPPvmEJUuWIMsyhxxyiG0b8tBO20Dd7rbn3EyMHvRYLIaiKNq+Va/XS2FhofYDXZX2trutpbGxkTfffJOnn3yCzZs3cdlZh7Po5T8weEB2J7ar8uH85dzx8H9YsW4rxxw0gtf+cgnHHDQi6+e7KRjm1sfe4bW5S/G5ndz6iyP55XEHUODLbl/0wtVbuPbx2awq38HkQ0fw1B0/Y2ifzK9uA3j44+X8ffYyXBLce9x+nLvvIJwZQq4sy9z56QqeWryeESUFvDXpAA4sTT6t3PhTyygvrt3On79ZSy+ng38P78v+RZlNjgRlmRs3VPBlbRPnOp2c63TgTjNmUVnmB+B7RWGtAjudTn6SHFxz1VXcfOuteDyZrRDoKKI+q8XFxbhcLm6//Xb23ntv1q1bR1lZmS0d6falKYrCZZddxgMPPMCkSZOorKzMie2xWIwtW7awYcMGqqurKS8vJxaLsffee7PPPvvkpI682JOhQ4fy4IMPsmzZMvbff39OOeUUTjjhhJRLFlPJnTddmUPrsgR3IZx0LVSLwT0NVLcFuCcRnlmchd5ceeVtlTOEk4A5i3xZe9zJHaynfE6Sm5MW3O0AuunY6l81UM0FuKv9ZeU1F1cXqA1WaNZvWl4dC7E/EdpmCJvaYsyLedkkexO//XV2oPemJ62KiIf14B5vY0vB/ahBpRw1qPlv7d++XJOVHtuS4W++CSP6MWFEP+393XOWa+FDDjmEm2++WXu/YsWKpANklyxZwuTJkwGorKxk9uzZuFwu3G63trIO4Oc//znz5s2zhHaIryxWz/eZN28e0Lw0P5V0SWg3O1m8q4FjpmLsI/WqNRHSxavW1CXumdzTvLvLd999x9NPPclrr73G+ANGcOsvj+DkI3+Ny2X/JHGjhMNR/vrkLJ57ez51DQGmnH0Er//lYgaZHOBmVzb9VM21/3yTz7/5kX0G9WbG1NM59dC9sjoJHuDDJWu5+ak5bPhpF1cevQ//uXICA7pn56V/4rMV/O29ZSiKwp8n7st5owfhymKv9ozF6/jr5yspdDp44oiRHDegl+VzaoxVPwXLq+qZMn8VOxsD3FrWkzN6FmXs5X+zso5/bNnFQOAhl5M9DOVrZZlvgVWywkZJosblpEGWqY/JFDoduJ0OKiMxBvfqxdMPPsgpp5yit7WVvtfa4vsyGAxq95gOGzbMVhk7+9IWL17MmDFjmDRpEkDSQTOZiizLOBwOFi9ezG233UZdXR3Dhw8nFouxc+dOLrjggjy0t7FMnjyZyZMnoygKS5cu5cMPP+Scc84hGo1y/PHHc9JJJ6VcvpgsufobZhPQk+L1yclvdhNwT7kkvZ3BHcFm03EjOc0Uzk3y6dppyGeaJjwXuYL1tMvm09hiB9zTAHqLXjGpz8rTbuk1F8cZdCsMLMG9uUnaG8uJAJPyluEU9aecEEi0xRCOP1L6+HjXCW2WmpfLdwrJIVuUlMQdSPPmzWPQoEHMnTuXO++8U5dn/fr1WvjSSy/l9NNP58wzz6S2tpapU6dSXV1NYWEhs2fP5rrrrrOs66GHHuK+++5j1KhROgdLHtozkN1heXxr/kBXvegNDQ3a4VGqB93tdrfoJHe1TEffd56NNDQ08MYbb/D0jCfYvm0rl511OEte/SOD+me+HFyUtZt28Nt/vMIXS35gUN8e/PlXp/DzYw/A583+dPAvlq3j5ofeZvn6bZx66N58fM/FHDRiQNb6Xvn8e+6c+Sk7axqYetx+TL3+RHoW+rPS9dS8Vfz53aVEo1HuOnY/zh89OKu739//YRs3fvAtjaEwd44dxs+H9MvYQ18bjvDr/63iy5+qOb93Cb/ZsxeFJqefp5JtoQhXb6hgS1OIKZLEYIfE17LMjwpsdzqolyTqZZlQTKav181wv4fxXhdDvS6G+D3s4XbzUk0TL+8K8I8/386VU6aYnsCuSmt8rlp7yX0gENCg3a7Y2Zf24YcfIkkSRx11FN27d+eaa66xPOXVrt0AH3/8MUcddVTSH/q8tJ+Ew2E2bNjA+vXrGT58OEcddRROp5MZM2ZkCO25EjuALsablEtARzwmHYhnGp8GqtsK3DHU0RHA3QjoSfu+jWNnDJMizQwoU6WZ9bVJOOfgrrYhBQSbPQMtBHUp8WrpcbcD7FaQjAGw1bAOltHXo5VFeF5pTkupy8wOMJ7wDiQth9d7w5vr0Z8oH4/XH0wnZVRH8/dO15Jp06YxZcoUIpEIU6dOpbS0lOnTpwMwZcoUy3IlJSX88Y9/5Oyzz6apqYmTTjqJiRMnWuZ/8sknWblyJd26dcvYxi4L7SJE7w6gmKs2qFetGZe5q/tNO8JVa5lKe6ykWLZsGU8/9SRvvPEGR4zdiz9ecjQnHrFfi7zqAC+/t4B7nnqf9Zt3csbRo/lw2q85dN89W6Tz6VkL+MfMj/ipqpZfnXwwr996DgN7Z7dsHeDRWV9z3+vzaQyEuPXkA/jV0ftQlOWS+plfruHOd5YQDEW5c+K+XLj/nniygPWl23bxq1mL2VTdwG/H7MkVe++BL0PQlmWZe77dwFOrtzC2yMd/Rg5gsNej/51kfMwSH5GwLLM2EGFlU5A3qhpY0RTGI0l4XU4ejsXwKDDI72Evn4fDvC6GeN0M8bsp87pxGj5nC+oDXLh5F6MPG8eXDz7EHnvskXF/dAbJBtrtSDAYZNmyZXz00Uc0NTVx/PHHa1e1tER69+7NihUr2LRpE0VFRdpqI6/X22m+K3c3uffee/nuu+84//zzAXj11VfZb7/9mDFjRpqSBsnV8CWBc7p6LeBMAHcwLJW3A3Cm8ejLtSe4JwGf2BftCO5xYjLvU51O9KBrC+rFdpIizUYYC7taGka0O40tJsxu/Zoe3BV1qbzZBAA2gD3bJfLae4SyQoRdvWbgjhDWgib2mIbFsTaPj3eR/pnWvi2EZfCm4N4ZJMvVn1YyYcIEVq1apYuzgvVnnnlG9/6SSy7hkksusVXPoEGDaGhoyEN7ttIWUNcRl+CL9yaLkC5etab+8AyFQsRisfydwwYRx7S+vp7XX3+dp2c8QcXOn7jsrCNY+vrtlPXt2aI6GpqC/GHaG7w5ZwmxWIyp503gyjMPp3eWB8FBfFn97U++x/OzFyOhcMvPj+DS48fSLcN7xFWRZZm/vfoFj89ahITCHaeN5Zfj98brzm6S4uWv1/LH/yyiIRDm9mNGcfEBQ/BmMeGxubaJy/7zNUu3VXPx3mXccPRoemQxgTB7cwW3fP0DTllm2p69OaIkAZNKfH/52mCEVU1h1gXDbApFqYjJ1CHRGJNpikZpisaQFfA7JHq6HFzUp5hhXjdDfG6G+jx0V/tJ/M1qkOpIjPsrm1gchfunz0haCt9W0porekS4DYVCGe/Nt7Mvbfz48YRCIfr1i+9tO/jgg5k3b17W3nbV5gEDBnD//ffzv//9jwMPPBC3282uXbu48sorU86656X15JVXXmHZsmV4vfHvtdNPP50DDjig/VZDJPG6BbiZwqp5vGI3f1pwN4Nw0d42BveWLJVPOwmQLbin61/s931KcE+VZgPccw3rlnanA3e7ryZDJvaDCOxmzwAZ1oXBVuMkB2q9NNehK4sevrPy3kvN5ic9t1iHE38nFUO9yfvYhXYZwqbgjnHyrxOI1L7X2GYrxcXFHHDAAZxwwgl0794dAEmSeOihh9KWzUP7biJ2JgXEk9xFD7q6zN3v9+N0Otv9PufOImqfz58/n2ef+TdvvfVm/Eozp4Ne3bvx1kdL+PirFZT2KKJ/7+4M7N+Twf1LGTawN3sP6UdRQeoJkG9WbuTm+19j0fINjB4+gEdu+hmnH9kyb/1PVXVce/8bfLRoDUP69uDhX5/EWeNH4szCew1x+P/9cx/z/EfLKPF7uP/cQzj3oGG6K9kykTcWr+f3b31NbWOIP0zYh8sOHIovi/bWBcP86p0lfLR2O6cM7sMjpx9GWZGP1J+QZNlQ18TF85azpqaRYT43g30eHtlRyz076miMyTRGowSiMfwuJ339XsqK/Awq6ca4Qi/9C7zsUeAlIivc8c06NtU1ccOA7vyitBiXJFn/XTTEK4rCf6obmVbZyHkXXshjd/7J9k0LrbnlpC28x5l+F9nZlzZu3DjuuusumpqaCAaDLF26lCOOOCJrG9V+6NWrF/feey+FhYU0NjYiyzK7du2yfYBeXnIvhx9+OO+//z5nn302ALNnz2b8+PFZaMrVs54C0K3iwRoUpcSBUnbzZwXu6XS1NbiTrCMJLM3KmcBeLsBd9Iybptnoe10fkNwn2YK71bi3BbhbTqLYeE0aA4P6jCcFBN3qWNmB7FR72830pPLeW4K7qANrOyRdBkFXYjwwOxVePDk+0QeJ/ksCdwWkRN93MP+itXTSFWwnn3yy5kxQOcLu76k8tNPcaZ29DlHMPOgQv2rN6XTi8/m0g+LsSFudft9ZlpFu2bKFF55/nudnPovbCRefM4E/vH0foVCUiuo6KqprqdpVx86qOrZX1FC+cxdfr9xMVXUd1bX11DcGcDmd+H0efF4Pfp+HQp+HQr+bUCTKlp92UV3bwIDSEq4/bwLjRu9J/17FVNY20qdHUcYws2jlJn774H9YtmYzxx4wjPfvvoDxowYZ/ybaloamMNc9OZv//m8Vg3oV8dQvj+LU0YOzPqzuv0s3cMsbX1PVEOD3R+3DFQcNw5+Flz4qy9z0wTJe/q6cA0tLmH3SQYzqUYQsy2xrDLKxMci2hiDbmkLsCISoCEaoCkVoiMkEZIVAVCYYixKMxAhEokiAy+Fgz+IC+hX66F/kZ1yBl/6FcSAfUOCjX6EHv8lS+2A0xjVfrmLOlkrO6NWNp/cti3vU1T4X+96i29YFwtxd0USkd1/emv0mBxxwQMZ90lnE+PnP9rsg3b60Xr16cemll3LwwQfTu3dv7r777hZdN6nauWrVKg488ED2339/Le3111+nvr4+a915yU5Gjx4NxP8OPvPMM9pkTm1tre7Mg7YXCwjrtOBOiraIZYTMLQb3FDp0VRnLZaArJbgj1ImJ7ejbbtcDrukxdJnVs2F3qXxOIN68i5P7Wgjrhkbovxy8asu+MwF3sR8x2CvAbDKsC/ang/UWgbtgl6BPdzq82fik1QUSUjK4Y7zrXdHM7iQ/w3O+PL6tZNeuXVx//fW6uGnTptkqKykdbc12G0kkEkGWZSD+h722tjbr62DsSCAQQFGUVtmjqSgKoVCIQCCA2+1OOsldBfWWnOQeCoWIRCKtdpf6rl27KCkpaRUvf01NDd26dUt5UJcdCYVCzJo1i5nP/ZtFixbzs5PGc8nPjuGw/ffKuF8VRaGmroHK6joqqutY9P1a/vHkf2hoCNCreyGHjh5KfWOImvomahuaqG8M0tAYJBAME4nJeNxOPG6X7p/X7cTncePzOCnye+le5KOuMcjydT+xY1cdZaUlnH/Mfgzr35Miv4ciX/xfcYGXIr+HkkIvxQU+fB7rubyK2kZ+88h7zF2ylv0H9uJPZxzEhL36Z/1cvfddOTe+tpCddY387sh9mHLwMBwS1ATD7ApGqA1EqA1FqA9FqAtFqAtFaQjH/zWFozRGojRFYjSFo2ysaeKn+gBI4HM5cTkdhKIyoViMUDSG2+Ggm9dNic9DzwIPpYU+ehd46V3gppffQ0+/h25eN08tXsfCzVUc1Kc7fz5wGKNSbEMQf7qJ8vjKTfzzu40M9bn5U1lP9rLadmDx7RtSZJ6sbOSVXQF+f3v6g+asRJZlAoEAhYWFGZdtS50Q32vudDpxu90oisIpp5zCF1980eEn8qqqqpBlmf/7v//jzDPP5OKLL6ampoaysjLOO+88Jk+erHl689I2snHjRss0SZIYPHiwbV2SJCHvWJwDq0RRhBel5fFA81L55HjT/NqPdzE+Xf1muszKmNWfTd2p4lLZl6p+i7ot41L0pbGMYhFOVzaVnkz0ZhpOZUdSOMM2quG0r4Y6bLwqSfE26lHzKoo+zRjW9KYJK4peZ9b60N5r7TKkad0s9pkWn1xGMeTTmq+zrbmMYqxT91nNXgr+9t9Wc/ZJkkT00UtapMN19bNt6kxVZezYsSxdujRtnJnkPe1tJJIkaZMELRH1oDhxmbssy9oPerfbjd/vz1+1JkhLVgkoisKyZcuY+dyzvPbaq4wZOYRLzjmaN/55JQV+L/Evt8z7WZIkSroV8sLb83j8+dls2lbB6RMP4Jrzj+PwscNTjl00GqOuMUBdfYC6xgC1DQHqGoJxuG8I8lNVLdNf+5xAMITH7eKgkQMJR/sSCEWY8205wUXrCIUjhCMxwpEo4WiUSFQmEo0RjcUAcDkdOB2Jf04HEhLRWAxXYmbT5XLyY0U9Fzz9mdhbQr+l6FMgGpOJRWNIgKwoyIrC3Z+t4I5PvgcF3E4HHpcTr8uB1+3C53bid7vwe1wUqP+8LgqKfHz7w3aq6gP0LPByy9Ej6VPoo4ffQ0+fhx4FHnr6vfTwe9IeYPev+av5/dzv6evz8OLEMRyRxbV5C3bWcM2Xq2kMhbmrrCcn9ChM/Tk0JinwVX2AP1c0MuqQQ5n3wDQGDhyY9WRWZ1q9YiadwfYff/yRl156icWLF1NXV8fcuXOJRqPs2rWLoqKidvbsdk3Zc889c6wxV8+h+sVo4pkWw5bea4t4sPaqZuRxT1e/mS6zMlbebZrTM/G4m8aZ2NJi77pZXIq+zPiAOYuyqfRo0Tb0ZuN9t+1lF7zPdtuoexYsxk/VkZGn3XiSvFB3Wk97sxfb9hJ5s7Cph9tEd1p9gm2m+TCph+Q6BX1xz3pymSSPO/G+b/a4G8a6o0sn29P+8ssv89JLL7FhwwZOP/10Lb6iooJ9993Xlo48tEObLV3PtA4R0MVXdQ+6eJK7LMvU19drB+7kWtpqeXxHkYqKCl55+WVmznyGuppdXHzOMSx44x6GDOzbYt0/btzOLX9/jnkLl1Nc5Oe6Cydx0RmH07PE3ioGl8tJz5KipPxLV5Zz0/2vsWj5ekYPH8BNF0zMag98NBojGI4SikR5f/4K7nr6A36qquPco/blsuMPwO+Nf200A5Wk/W3Rru9D0e4sF8Hrtc+X8/SH34Asc+vJB3Da/oMo9MRh3Od24Xc7cTvtTTg9/PFy/v7BMlxIPHzqgZy776CMr28DeGPFZm6d+x1KTObvBw/nzMF9MobFymCYK75YwTcVtVzWtztXDOuDL8N9/dWRGP+oaGRJTOL+J57khBNOIBqN0tTUpB0O2dIVM7mQ1poI6KwTDOPGjWPUqFH06tWLY489lhEjRlBVVUXPnj3p379/e5uXl44sIhcbIy3BORE2AXEpASiKUXlOwJ0UuszK2IC5dgV3TOLaGNx142CwRwdPZnotxkSnVoy3CJsCuhhvrFOMRx/OBMaNz4ih23MG7sYJAyP0qv1hF9ZN97mrzc8W3IWx1CskgdooxiX6GpwL7TH2qa6MHXAX+6cTSCdbHn/44YfTv39/KioquOmmmzTmGTx4MEOGDLGlIw/tgrTnoU3iSe4ipIsnuXu93k511Vpnk2g0ypw5c3jumaf57PN5nHbsIfzrd5OZcNi+LV62L8syj70wm8demM2mrRWcdswB/Pfhazli7IgWjacsyzz5+udMe34uW3dUc/6JB/PQ9dez79Ds71d3OCT+/e4CHnzlM6prG7n2jHFcffoh9M3ytHpZlpn23wU88J+viESi3H7KWC47ciT+FMvwU8mMeav487vfoMRk7p64H5PHDMKVxfh8tamSq95dwk91AW7dfwgXjxiQ8XVysixz+5K1vLR2O4cXF/DePnvQ35vZ6fTxg+YamFbZxM/Om8zCu++muLgYQFsqrl7DGAwGAXA6ndrkXf77oH3liy++YNy4cVx22WVUVVVRX19Pjx498Hq91NfXZ3WtS146mOTqI2bLe54qzQYA5mSPewpQttSVZZl2A3ezOAt7TMEUIR1BDzagVggDyTBtAspGWNfZgD6vDsJFODWWNz4Dos124oUwwthku6/dbKzTgHv84DTBHiOoG/Vb9b/V3nYz0BbAWQTi5rBRr1AOoz5j/cY6jW3Rp5l71RMH0Bl1pAJ31JvdxVPkO7h0st8+gwcPZvDgwSxYsCBrHV0W2nNx4FGm9amzKiqgm92FrnrT1KvW7NrW0TzVnUlWr17NzOee5aWXXmTwHr255Oyj+fddj1HSreV7dteVb+d3f3+OzxeuoFuBl+suOp5fZuBVt5LqmgZu/udrvPv5t3hdTm78v4lcfMphdO+W/V3TgWCYWx+bxatzv8HndvL7847il8ftjz9DCFUlFpP/n73zjo+iWhvws5st6Y3QQu+9KF2aAtKbior16mfhWkC9yuXavV4biL0XLID0XhVUBOmhSa8JkBAgvWfrzPdHspvZ2dm+gUTy/n4wZ055T5nZyTzznvMe/vvTH3yzfi/6EBX/G3s9d/dqjdZPz/I/bivbs91osvBa+Z7t/uhKyS3iweVJHL6Uy6PtGjF5cGOi/fiAsOLsZV5IOkWkSsWXzevQ3Y+xtzmas9Spx/K5X9OyZUun/cJtzwXbhzvps8NoNLq1wlcn67W0rWazGa3Wv/vuSsu8efPo3LkzTzzxBPv27UOlUtk/rmRnZ3Ps2DHatGlzlVtZI1VCXEG4U7y8jKsIF2F3U+VtYFKtwV02FlcM3KX6pW1zM+a+lnUJ7ijklY2FRydyruLl4kqXm7DL6y7rhxcw7jRTwUNelRzccZHXW8CWQ7zSxwsncAc5OLvWi/MY2U6d6ldVxLtMcwPn3oK7pH5VdZkeX82kb9++bNu2jcjISKf3MpVKRUFBgUcd1yy0y6UyvZdLPbkXFhY6eHK3TXH3xZP71ZAr8VHgSn50yM/PZ8mSJfz4/SxSU89z77gBbPzhZdq1DHx7JkEQ+HLeL3w2Zx3n0jIYNbALyz96gn7X++6wTi7b959i2vtLOHD8HL06NuWHl+5mWO+2Ad07aRl5TH5vCZv2nKRNw9p8PWU0o3u28dsTvMlkYeqsjczbdJCESD0f3dmbW69vRoifbVyw+zQvlu/Z/sqNHfjHdc18tohDmXO7h5Yn8UfKZcY3q8es8b2pF+b7cpLT+cU8vPUo5wtKeDYxjgkJUYT4eF2NQoWjuRdeeYWHH32UW6AcnwAAIABJREFUkJAQiouLPZZVq9Wo1Wq3VngbxFeGXIkPASUlJYSGut8SsarIP/7xD7RaLatWrbraTamRSpNg3e9KgO4C5JzAEp/KuJwqrwil8ngc9fkK4ZUO7go6qhq4+zKN3mVZCSR6W4+r6+xtGHwvo9Qvr6fDu4Fyp754cyzvgKs8SoAtHUe369yVyrsKy3QphisusTPEO5axe5GX/z5EKtJ8Bndb12y6JNewOkgVZiYlmTdvHgBFRUV+66iB9iCLkgVdFEXUajWiKKLX64mIKHNOFcwX3+puaa9MCLCNjdVqZc6cOSxaMJ9tO3YwoGdHXnp0BEP7dw1o73ObnDl3kWkzZrN552Eiw/VMuWcI94+7gVqxgU2PFQSBD2b/whcL/iAzp4AHxvTm+xfvpGXD2gHp3XXkLM98sJyDpy8wrHsrfn37frq3auC3vqISE5O/XMfK7cdoXjuaHx8cyPCOjfy+tkv3pfCfJbvIKzbw4sD2fu/ZbrIIPPvzfhYePk/P2rFsHNGdNrG+z6IosVh4cttxfr2QxfiEaGa1b0iMJsTnP3A7CsoczXXu3YcdH31MYmLFUgZfgVhqhdfpdIiiiMViwWw2YzAY7M8dQRCC/swJtkj7XlpaWik7bVSG3H333WzevJnw8HAGDBjAggULSExMxGq1XnX/AzVS1cQFlHsF7pJor8tUTJWX7MyMMpRK4z21zRWEu2ubqzIeQNmTBdehPgW9Vxrc3fXTJ3CXqLSfu8rrIuwveEtFsWtelne4VC6g3FMepQ9Jbta4l2V3pUdh3OUw7XGde3m6VxDvCdwdYbrst+pKr3IZj+COtFo5uJeVd1jBoXQPVFWpZn9bb7nlFvbt2wfAbbfdxtKlS33WUQPt5eIP9NpekKWQLt1qzTbFXa1WY7FYKC0tRafTVVIPKl+q60eBY8eOsXz5MhYvWkh0ZBhhoVrioiPZtP0v/tx9mMjwMCIiwoiJCqNWbCRNGtShddP6dGjVmOs6NCexbrxL3YIg8PWCjXzy41rOXchg1IAuLP3wCfp3C9yqfikrn3/NmM+GbUeIjQzjuXtu4t7hPYh0tX2YlzL35z28+f0vXMjI48Gh1zN/6nia1In1W19mXjGPf1a2DVzXxgksf/xm+rfyfxu41X+d47nFO8kqKGVa/7Y82r0F4VrfH1WCIDBz2wk+2nmKBuF65t/YmV51Y/36iPzJkXN8dOgcLcN0LGxdn1a2a+DDTyLHbOXdrGL2WlS89/W3jBgxwo+WuBYblNueMbatIK1WK6WlpQB2C3xV941hMBiclglUVWnQoAGNGjUCwGQykZCQAFBpMx1qpLqLG2D2CQIdVVYNcLc9UzwBt7wvXoC7Yr5ggzvOdSuCO85lvQFxn8DdV8gPIri7rBcfysuunztw95THCeBdg7t3U+SRwSuSsBJYg3uIDx64g2RIlKDeZRlRGdwl52W3rUqhbeVjh1h+Saruu4GDVDNLu5ShkpOT/dJRA+3l4gna5Vut2aak2qaiarVauyd3pZfhK+mhvjJexqvyC76SXLx4kYULFzLvpzlkZ2dxz/jBrJ/zFh3aNLPnEUWR7NwC0tIzSbuYQdrFTFLTM0k+f5EVv+3l07k/k5WdByoVkeFhREaEEh0RRnxsJLXjojl9/iLJ5y8hiiLP3D+MJ+8eTK3YwPex37j9CC99vIwjp9O4qXtrFr/5ADd2C8xhncVi4Y3vNzJr1Q5MZjNTb+vLIyO6ERPh/xTk8xl5/POTNWw9fI4BbRL59V8j6da0jt/6Nh5J46mFO7iYW8Rz/dryWI+WRPrprG7hoXO88Oth1ILA+z1bMapR7fI/aL7Jtku5TNlxnFKTmTca1WJwbLjidTAIAqdKTZwoNZFiMJNmtJAhCBSJKkqsAsUWK8UWK5MeeYQvXnuNyMjA7xNPolKp7OAoXQtvMpns20RK18J7K1dienx1srSfPHmSFStWkJiYyKVLlzh+/Di1atUiNDSU0NDQoO9nXyN/E3ECREnYA4Qrr1d3X0bl7Xprh3hPbfMCwoMF7i7jlNqooDdQ6zquxrcc4pzWobvpp0drPd7nvaLg7mt5pWtERR/8ng7vPk/ZahI35W1gbb8vpGFXkI0MpKVhiU5fwF0qUv3y348iaCuU8RrcbeVsRSvqU9k/YtRIVZRrFtrdvXRK14lKIV3qsdkdoF8NqSrt8FeC8VGjuLiYlStXMv+nOSTt2cv4Ef15/+WHGNi7iyKUqFQqEuJjSIiPoWvHloo6RVEkL6+ItEuZJJ9P570vF7Ln0CkEq0C7lo2oVzuO7LxC3vpmDdO/W0d4qJ6wUB3hoXoiw3RER4ZSJz6ahnXjaNKgFi0a1qF103o0a1ALjabi52exWHjrm7V8t2wr+YXFPDq+L4vf+AeN/dgrXCo5BcU8/cFy1m07TJ3YSKY/OJjb+3dAqy23Avox5MdTM3nskzXsOXmB0V2asuP5cbRPdD0bwZNsPpHOk/O3k5pVyNM3tObJXq2I9tP53dZzmTyxZh+ZRaW80LU597asj9aPr7EZJUYe3nqUA1n53F4rmu61ozhnNPPa+SwumCzkiiqKRZESq0CJxYrBaiVKq6FOmJ7EiFAax0TRI1xHSmEpi89e5rqOHXn7/Q/o2bOnyzore0tF2/NLOo3eBvHS9Kv1XJNPj68ua9off/xxfvnlF/Lz8+nRowdTpkyhsLCQ4uJiCgoKSE9Pv9pNrJGAJVi/ByUAVqpLCeTcwS4VZZCnOZYpi6kK4G5rc1UEd5zjPH1Y8WUduicYl1p4lT4auKzbTfiKgzsV7XQ3Rd0PKHeaoq6QppLEia7ql0OwBH5dW8RxEVaC9YrbQXbirNuhXnfQrewt3itwt//6y/KJ0vusOiJENeOegwcP2neTKS0tddhZpsYRnZdiW+8piiKlpaX2l1npVmu+enJXkr/DmvOq2H6r1coff/zBvLlzWLN2LTf06MSDtw5m2Zf/Jjws8Jd+lUrFgaOneP39H9l36CSNEhOY/u/7mTimH3ExUdiedqIokl9YTEZWPhnZ+WTk5JGRmc/l7HzSM3I5mZbDlv1nyMjOJze/CIPRRFioHr1Wg8VqBRFMFguh2hB6dmhKelY+H8zfRJ34KOrER1G/VjQN68TQuG4csVGeLZDHz15m8ntL2HX4LL3aNWLxi3dwY+emZQ9rP2/j3ScuMPnzdRw9d5mJPVvx7Su30bxOjH/KgO2nL/HEvG0kZ+TzZO/WPHVvf2JD/Vs+cjq7kP9bkcTRy3k81r4xT7ZvRKRsSr1FEEgvMZJWbOBiiZGLJUYyS01kGc3kGi3kmy0UCyKXSwyYLVYEEazAguwCNhbrqBceSsPICLpG6GkQpqNeuJ765f/qhukctp1LKzbw2qFU9hULfPfDj4wbN87r50cwgdmVVVylUqHVau3O7Hyxwl8pS3t1mR7/6quvXu0m1Ei1ES/gz22aKwh0l+Ycr7LHg1j+Ei9ecXCX6nJR5qqBO47w5Arm3cGzUrt8srh7SJdCp1x3sMEdW734UN7FfeS1Vd1dmrQtntOcAN4Jrm33Bc73iO2auwV3ZPokYdzUR0WyXdyl2UdMvm+7l+Auy+dyun0VfNdXlGoG7VarNWAd1yy0m81mCgsL7Vut2V5EbRb0quzJ3ZVUpgf8qiYHDx5k/ryfWLhwAfXrxHPvrYN5998/ULe2/xZfqWRk5fLKu7NY8+tOiopKuO+Wm/jwxX/QuV0zxfwqlYrY6EhioyNp3dy9MzdBEPj4hzV89MMaMrPzGXNTV4b37UhxqZG8whJyCkrIzivizOV89pxMJ6+whPyiEoqKDRQbTADotRp0Og16rRa9VoNeryFMp0UQrFzIyCO/yIBWo2ZQl2a0SIznt/3J7DqeRlSYnqhwPdHhOmIiQokNDyU2IpSYCD2xkaGK9/1vB5L511e/kHwxh4cHtGXZIwNJDGAZwN6zmUyau5VTl3KZ1KMlz0zsSy3ZOn2TRSDfaKLQaKHAaKbIZKHQaKbYbKWo/FhstpBfYmLNqYuczS1GBNrERvBzeg4r0rIwWgWMFismq4DRasVkEdBr1ETqtESHaokN1REfrqdWVCita2v5I+UyZ/OLaR4VznOdmtAsKoL6ETpitK4/2Mn/ppZarHx2Ip1vTl1k0uOP8/W/nq3y07zlVngbwFutVvuWcjaIr6znou2DoG2cS0pKqvy41cg1JMH6k6oExZUF7q7CsjK2de5VFtyd+iCFOkm/KwPc3YK3DA49gjvK7XFpzXaX7qK+ygJ3h3b5Ut4bAPczDZSB3VOaS6u4FJalkC4ZP5fgrqAPV+ko1FGRp+LKKoC2C+u7Uz5P4I6kvvJyzpb5aiDVkNMClWsW2tVqtcNWa4WFheh0ukrbG7iqWqqrk1y4cMG+Tj0/L5d7bh3ChnnTadeqSVD0C4LAdwvX8+msZZxKSaXPdW358KUHGTOoBzpd4PdFxZ7th4mOCOPpe4dwnx97thuMZvIKS8grKCavsISMnELe//EXDhw7T0iIijsGX4dWo6HYYKbEYCIlp4QSQx4lBhOlBjMGU/k/owWj2YzJbMVssWKxCmhC1GhC1ISEqO3vF+ryP2ThoVoW7Elh4Z6UiveV8oDtb50UblWScxVgsQoUG4x2fXqdhh8PnGXW/hSsgoBVELEKIhZBQBRBG6JGE6JCFxKCLkSNThuCThNCqCYEEThxMRe9Rk2XerH0apRA7XAdcaFaYsN0xIXqiA3VEhemI6Yc0GNCtQ7WcJssPnye5zceQiUIfHpDO/v6d19EFEXWpmby2uE0ruvVhy2zl9OkSXDuyyst8i3lbFtWGo1GBEGwe0SvzA+E1ckRXY3UiNciBZ+ggjte6HNdpgIVFGDNVvZqgbtbK7wEjq4KuPuS7qY9PqdLmievr9LAHd/LOAG4rQtKaT4CuPQ+8sEKr7JZ3OXlXYK7JOwNuIMsHUeYV5qO7wWAy8Hd9VZujuVU5ecV35lsehybK+1qdWH2a1GuWWjXaDQOEF3ZUH0loL0y67ha41NUVMSKFSuY/9Mc9u7bzy0jBvDRa48yoFfnoFn9Dh07w4vvzGJb0iEiwnT8857h/OPW50msWytg3YIg8O3CjXz8wxrOpmUwckBnln34ZEDe5UP1WurpYyguNfDWN2v5c89JmtSP57Opt3P74K7o/PC0bmtrcamR1779mZ9+3gOITL2tb9m0+vLrIwKCICIilp2LZX8MxPI/Cvbz8ryiCNuOnufTVbsoMZh5qF9bRnduRLhOUwbg2hD0tqM2hFCNBr02BI1aeXuyIoOJf87dypq/znFTi3q8OagDnf1c97/jfBaPrdnL5YKy9e/3tfJv/fvxvGJePJhKliaUz36cy8CBA/1qT2VAcKA6pVZ4KLtHbPBeXFxsX0Zkm53kb13ydlYnR3Q1ci1IsH6XUuDyFtylWVxBuLyIRJ/duqZQxiHNlmoDm7Kwg2KXsC3NdqXBXdbvYIA7CjqCBu4EmK7UH5k4ND1Y4O5vGRfj4y3Uu8zvBtxRiJMdbWvDVaryqebSMZX+NtyCO04wrfjRAJUyuDsAsrxtzgDuO7hXFK/QKbkmLnTWTI+vunLNQruS1FjCq4aYzWY2bdrE/HlzWbduPX17dubh2wez8uvnCQsLbLszm5SUGHjz47ksWPkblzJyuGVYb1Z8+R/6dm8XFHBKTc9k6js/8vv2g4TptUy+ZzAPjO9HQlxge7YDLPt1L//7YhWnzl1iTP9ObPj4MXq0bxKQzrzCEp7+YBmr/zxMvbhIPnh0GBP6tUcbwP71K7Yf44XvfyM9u4DJgzvy1OAO1Ir0z3pqMFl4cv42lu5Npmu9ONbd25/uDfz7qJKSW8SDy5M4fCmXSe0bM3lII6L8+NCRZzTz7tE0lqVmM+3Fl3j4kUccnAv+HcVmhQ8JCUGr1dqn0RsMBgCHtfCB/I5KSkpqvK7XyN9Q5JDrDbjL4dxVmvxl2xM8y/PZkL0sznmqvB+w7bLuYIO7B8D2Fdy91esXuFcS+LvLe9XA3VOcbdgDAHHwHuadwF2Sxwmm5RCMArhL4uTwXJboGtydYLyiSHAs7lTUIwNyx73gZTqRtacKi0pdPdoZTPl7v2H6IFdqHXhlTimtzpZ2URTZvXs3y5YtZd68eZSWlKDX64iLiSYvL5+fN+0iPSObPt3a061Ta7/haPWGbbz9yU8cOp5Mm2YNePGxW7l95A1ERgRu1RMEgTnL/+C9WStJPn+Jm2/oyIKZk7ipZ+AfAgwGE698toL5a3dhMJqYcudAHh0/ibrxgX0EOHHuMlPeW8qOQyn0bNOQJS/dwY2dmgbU3jm//cV/5/5BbmEJU4d15rEbOxAd5p+DOZPFwjMLd7Jg12na1I5mxcS+9Glc2y9deQYTj6xMYtOZy4xrVo9Z43tTz4+PQFZBZF7yJaYfTWP4qNEkrX7Lvjf3tSQqlcrurNO2pZzFYsFsNmMwGBy80ftqhTcajdSu7d91rpEaqdoiB3dXaXLoxE2aFMhwk+ZJX0V+5TXu3sA2Trr+nuCOsr6rCfb+grtT/9yFvc3nDbj7AN2+wLwUkF2tA5fUrRKlDur8Afdy9cjrQZJuzyQrI9GJtO3yfO7BHaTO6ZABuOM4qMrPRXtex6ZVG1HVrGm/ZuVKTP+uEWc5fPgwixYuZNGiBei0Gu66ZSg71n9HXHQ0Z86lciYljdNn0zh+6iyzl2zkfx/MprCohOjIcKKjI6kVG0XjhnXp0LopPbq0oW+PTsTHRTvUkXrhMi9O/5aNm/dgMpt56I4hfP/O4x4dxnkr6ZdzmDb9Rzb8eQBNiIon7x7C/93aj7q1/PesbpMTKRf517sL2bb3JC0b1WbmlLHcemOXgCzgAL/tOcG0T1dz/OwlJvTrwM4PH6G9nzBsk09W7WLmkm0YjWZeGNmVh/q3I9zPfdYtFoFpy3bx4/aTNI2NYMHtvRnYrK5/ugSB534+wPyD5+heO5YNI7rTJtY/K+7ujHyeP3ieiPoNWbBiFR06dAja2uvKmh4fbOdxrnSq1Wp0Op09j23LTLPZDLi3wsv7XuOIrkaqlgTrdymHRWRQ6G+aFOLcpUlhTabPBgQycLcBV8VUeRloue1TgOAuB8orBu54odeNvkoFd5zHK1Bwl073dgvhuNAdCLgrxfkA7r7EyeuRwL1v4G67BnIolqTJQNleUP4RAZlOKsDa/puzfwBwDe72Ml7lLb+CYtm1V3ZWVw2kxtJ+7cjVgOjKdt5UXZzdpaSksHDhQhYtXEBhYT53jruZJd+9TdeObSrGRoTaCXH07t7ZqXxJiYGUcxc4cy6NMympnDh9ni27jvDDwp+5nJmDXq8jOiqCkBA1hYXFFBWXEBkZzhP3DOepB8dQSwb1/sr81X8y46tlnDqbzo092zHn7YcZ0qd9UCBpwbqdvPX1WpLTMhl/Y2d+//xJrm/TKGC9X6/Yxow5v5OVV8jjo3uy5pU7qRfnvyd4QRB4Z9FWPlu1mxCVyCujr+e+Pq3R+flRQRAEXl65h2+2HKduhJ4fxvfg5hb1/P7NfLD9BO9tO0G9UB1zB3aiT704h1cyqPhz6k4ulhj53+E0tucU8/o707n99tvt+5zXiLNIrfA23wdKVnhXHumr05ZvNVIj3osnyCWANCnEuUsrhxG3UO8MqSoHcK+IDw644xqOUShTmeAuhVcnvcji3OirDDBHUkaF49h4BeEK+XyCcHe6PYV9jZPdF67iJODts6XdBbg7rCm36ZEDsB225XEKkO0Qh4e24dhOP8C9LErlIi+O7RUrnNUhGY4aqZpyzUK7XKoL8F5t8fejw8WLF1myeDGLFi3g7NmzTBgzhC9mPMcNPTqjVpri4qaK8PBQOrRrQYd2LZzSVqzdxKvTvyT5XBqJdRO4ZcIwLlzOJiX1It8u/p3pXy9Hr9MSER5GdGQ4sVHh1K8TS/PG9ejQqhFd2zWjU5vGdouhXDKy83h+xhzW/bEXURR54q5BPHTrFBLrxPo8JnIpKTHy0qfLWbh+NxaLhafuHMgj426gdgBQDWAyWXjlm7XMXpeEGvjPnf148ObriAjT+f10tlgEXp7zG9/9sp8ovYaZE3owoVsLNCH+fbAQBIG31h3g098PExeq48vR1zOqdaLfsL78aCr/3nAIq8XK9O4tGdekTtlvXJJHqllUiAMwWgW+PHGBL05e5IGHHubjadOIjAzselR38fUZoFKVORVUssKXlpYC2MHdpttoNNZAe41UHfHvMeQsDjAoCQcV3HGTJkqCLtLkddjCTlPlpfGBgrtcF7JyXkK3O3D3Gf79iAsGuLsDc086vZr27qFM0KfHuxkzf2AeHMFbeq+5inMFuQo6vQb3oFjecdQtg/uyJiqnlZWV1Se5Zxy2crO3W3I/2cFd2kYpxFcDqS7tDKLUQHu5qFQqBEGo9Doq+8NAZa5p91VycnJYvnw5ixbO56+/DjJ2+ED+O/VBBvfrUbYmPUi/t6PHk3n5nS/YunM/VsHKA3eM4IHbX6Sjwp7qgiBwOSOX8+mXSU3P4PyFDM6mXeLE2XQ2bD3ExctZFJWUEhEWSkREGdjHRYej02pISb3MpYxcmiTW4oNpE7l9aI+yrdECbf/pC/zr3QXsOHCGtk3r8tEztzB+QCc0AU6Bz8wtYsr7S/hlxzEa14nlk3+OYHyftoRo/G+zwWThuW9+YeHmQ9SLDufLe/oytktT1H5OUxJFkQ82HmTmL4cI16j5cHhXxrdraN8WzldJSstm0uq9pOcXM61Lcx5olYjOi2vk8HewvF0bLmTzysFU2l13Pb9vXULz5s39atPVlMqc2eOvyK3wgiBgNpuxWq2kpKQwbdo04uPjKSgouNpNrZEaCa7Y35M9QS6VlCYBYsU0VyBbFi7ztK3Qfq/B3Va3l3DpUb8ncEdSt4v8gYK7pzbJ2+LJou4R9hXKuJv27s8a96BPj5cOlbwdVBKkI0t3B+44xLmeKm+7jAr6bIlu67CJqNBW5TRlcJcMnhzApfemxIouSsdRDvFO7alcTgmaXIP7tKvEa9S8LIoiJpPJfm4wGLBarZXqsTgvL4+oqCj79knBlsLCQvR6vUsrcaCSk5NDXFycWwgoLCxk9erVLF60gG3btjNkYG/uunUoI4f0JTQ0OJ7fAXJy8/nfzG9Ysf4PMjJzGDO0Lw/fNZKb+l4X8PgajSbS0jPZuf8Ir878gazsXLRaDR1aNSYjO5+snALyCovRhIQQHqYjPFRPeJie6HA98TERJNaJpWliLVo0rkubpvVo16w+4eHOfZ+zejvTv13H2fQsbh90HU9PHECXVg0DajvA4TMXmfLeEpKOnmdAp6a8MLEfN7RvVHbdHP44IHs5ci0FJQamfLGelTuO07puDK+P7cbN7RsGBIRf/HGEt9YeQC2KvDG4IxM6NCbET/hPzS/hgeW7+Ss9h4fbNmJKh8bEKKynl3dfSU7nl/DyoVTOCSG8MeNd+xZuNtC0OVWzgWZoaKhfbZaLbfp4MC3MpaWlaLXaoHq1rwydtrG0WCysWbOGWbNmceLECRo2bMioUaN49tlnvXJMt2XLFiZNmoTFYmHKlClMnjxZMV9SUhJ9+vRh0aJF3HrrrUHrR438/USlUiFkHQySNlFykD98q0qaJGx/PZSl25nLOV5Rl8t43+v1Xo8EDJ3igqHDQ1l5nLxeeR8d0l3EOdXrSqebsIMeb/MFWkbSf5/TZX1VivMqXXKU5xVt6c5poigr65DfxVExTl6nUv2S8rI0UVGXd2Xl7RC9KRsE0T2/qFINidYl/w5IR8iEGdVuhvU1a2mXw0Z130f9Soh8Tb5tmmtJSQkbNmxg6ZLF/P777/Tu3pm7bh3KvM9eIDoqeFOJLRYLX/ywhG/nLOd0cirXdWrN688+wC0jBxAZERzQsVgsfPrDcr79aS3nL1xiSN+uPPbqwwzp29nhY4AoiuTmF3I5K59LmXlcysolIyuP9IxcUi9m81vSaeauSyIrJ5/C4lL0Oi1hoXrCQnWYTGZKS40UlRqJjw7nthu70Dwxnt1HznMhs4Cm9eJomliL8FDfPr6s3XaYF79Yy+m0TO6+sTNfPj6J1g0D22s+K7+Ef366hl/3nub6JrVZ9cRQ+rWqH5DOH7ad4NVVe7GYLfx3UEfu7twEjZ9fTItMFh5ZmcTG0xcZ1bguX4ztRYMI/yA6z2jmw+PpLDibwbPT/sOkf/4TnU5ntwZbLBb7HuV/963d3EllWu8jIyOZOHEiGzZsYN68eWRkZLB27Vr0eu8++D311FN89dVXNGnShGHDhnHXXXc5efa3Wq1MmzaN4cOHV+vncY1UR7mSVnV/0+T55HFKXuWl2ZSsz67ilazcSOI9WKD9tZajkD8Qi7s3FnyX1nPJGKEQ5+RETT6u0sskqbPSLO4KZVDK58XYeTstXjoWSmvb5elSS7JXlnbbmOM6zRuLu6cp8w5Wbcl1Q1aHvB2U+4dXmn6PrL9eWOTLVJaFRYkKh+tUI1VSrt03T5lUd6CGyu2DzZmUyWRCEASMRiNbtmxh1coVrF+/nvZtWnDXrTfzxVtPUjshLqh1b9i0g7c//I79h05QKy6aR+8dwz233EzDxOBtCbVr/1Fenj6LpAPHSIiP4Yl7R3DPuAEkxCt7gFepVMTHRhMfG0W7lu4dxFmtVpas384rH8znwqVsrm/fhNEDu1BQXEpmbhFZuUX8uu8MOQXF5BWUUFhcSkmpiZAQNaF6LXqtBr1Oi16nJVyvJSxUQ3SYnoTYCBJiIkjNyGPn4XNk5hYyokcr3nngJlo1qEVCdDiCIPjlGC8tq4BHP17F1kPnGNA6kV//NYpuTQMb7wW7T/Pi8iSKSk28elMH7u/azKup60oiCALTNh5k9v6zdK0Vzdqbr6dWqJb0EiMHsgvIKDWRaTCRbTSTa7SQZzJTZBEoFUSMgohJEDBaBUxWKyargMmyJ5T9AAAgAElEQVRixSyIjBs1kl3LfqFu3QpP9SqVyu44zVa3zSouiiKlpaVunapdTamK0+O9EYPBQGRkJM2bN6d3795elcnPzwdgwIABAAwdOpRdu3YxatQoh3yffPIJEyZMICkpKbiNrpEa8UquNpwjSfcPql1vB4cbsPatjkoFd3t+nONQyC+dpl2Z4K4U5xLckeVXOA86uONlPoWwtF9+gTsykMYLSEcBut2Au6ep8q7g2pV+229CVlwZ4P0BdxzrkvZXMV2sgPPya6eSj4WtKdVBquG7TaByTUP7lQb16vRhwObtWfrParWyefNmVq9exdKlS7FaLIiiSLvWzejbsxPNGicSFRkci/epM+d5ZfoXbN62F4PByH0ThvH+K4/RtWPLoEFIQUER//3gR5as2UxuXgF3junPm8+8RrdOwamjpMTAqx/NZ+HabRQWlfDwbQOZdMdAWjb2vHWZKIoUFhvILSgmJ6+Y3MJicgtKyC0oJje/mLPp2cxeuZ0QNUSG66kTH0lkuJ79KRncN3MFRpMFo8mCIApoQ0LQaNRoQkLK/mnUZXEharTlYa1GjV6jRo2KlEs5ZBeWIorQo2kCYVo1Mzf8RYhaRYhajVqlQhOiKjuq1eXxZf9s55ryvBq1itOZBfxyOI2MwlJaJ0QxqE0iey/ksv18FkZLGTybrWVHiyBiEcv+WQXKjyKCKGIVRSyCQKnJgtFsKRsnRJKy8hi8fg/aEDXh2hCi9FqiQ3XEhmqJC9MRFxdB0zAtsaFaovUVxxi9lq3ns/g46QzXX3cdb777Hl27dvV4baRbm9ms7janajbAl06jrxHPIv+4YDAYfF4mkJSURNu2be3n7du3Z+fOnQ7QfuHCBVauXMnvv/9OUlJSzfWpkaskVwLAXaQh1+sFVIMTXCqDe3nY5ZpyN3U4ADSSeNGNfg+Q7BHcpe2R5pf3V6GuoIG7wjWxB6XtxFGHBLz8B3e8zCdKuu9NPhdhJ1h2lVcJzCVhuXXdJaQjCbsAa5fgjl2fHdw9Wd5t4hLgJfqlAO/SwZw0veJ3V/bmo5LllY+Xp3TZ2DhBfjWQKmYkuRJyTUO7VK4UUFf2XvD+6Jd6c7bBudVqtYPHnj17WLliBStWLKdunQQmjBvGptWzKSou5tiJZA4fO8nOfUf5fv5qcnLziI6KJD42hsR6CXRq35K+vbpy88BexMe537e8oKCItz78niWrNpJ+OYsRN/Xi25lTGTqwR8BO2aSyZO0fzPhsAUdPptCpTVPefPYubhnah/Cw4Ky53773GC/O/Im9R07Trnki05+5jVuHdEOv03qtQ6VSER0ZRnRkGE0SK6b37vjrNNPeW8z+Y+fo06k5U++5iSE927iED4vFSqnRTInRTHGpkRKDqfyfmWJ72MQf+06xbNNfWAWR0T1b0yAhGkEQsQjlU8OFMni2WgUEUaTUKlScm0UsghVBELEKFfGHUi5RajSjUavo0CCejg1rodeoyVOp0OtC0Gv0RGvUhGpC0GvU6DUh6DRqdCFqdArhZfvOsuFwKjGhOt4c1pWOdWOI1muI1uuICdX6NMU+6UI2L24+Sa46lG9n/8SQIUP8Ajglp2q2afSiKLrdm1wu1cUqfiXaWVlbvj399NO888479mdldfmIWiNXW4J1vwcbziXn3qbZgz6AOygCtGdwl8aX98NrS7wtWQI7Vwzclforg0d34I5CnEtwd9EOt3olY+MPuEv1BAPwpf215/MDzOXpoAzpcmdzUkiXQ7wD0KMM1Irg7liHe3CX65SIvF75ByKHfEqwjaSNFWGV7IOaiGO6M5hTUa+7qfVKfaiqUl3aGUSpgXaJXIk17VdbbGAhhXSLxYJarbbDh06nIykpiaVLl7Bi+XISasVx+/jhbFo9m9atmjno69Pzeofz0lIDJ04lc+zEGY6eOM2BQ8dZs+Ez7n/8FcLDQomLjaZu7XjatW5K726dGTKwJ7//mcTn3y3m5JmzdGzbnBcm38NtowYQEx289fDnUi/x/Dvf8PufexEEgUcmDmX+B0/RvHG9oOg3mUy89flSZi/fRHZuAfeN7ctnL0ykfcsGAesWBIHPFvzOJ3N/5VJWPg+M7sV3L9xJy4aep6trNCFEaUKIiggFopzSv1y2lZk//U5WXhGTx/Vmythe1IkNzBnjF2uTmL7wT0RB4H/je/Bw/7aEKziF81a+23qcF5fvwWq1MnNYVyZ2buz3GvjknCJe23qKHen5vPjqa9x9zz1+Oy6Uw6u7afS2vcltAH+lptFX5w8Bvo5Rjx49mDp1qv38yJEjDB8+3CHP3r17mThxIgBZWVmsX78erVbL2LFj/Wx5jVwzosCTvqfJM7oDVi8A3FMacr0SCHCq01VblMIVcb6BuzTeU93u63WvRwacgYC7wwcDBZB0pdetFR7lOuVx8qnwSn32B9zlugMFfJf6lGBc3g/JeHrMKwdzabgCsJVB1DasSpDtAdxt4sDbcviW1ivTLdUBrvP4Au6yPtr2Z7fpEyXhsuIqxza7TK+IqpGqJzXQXi5X4sW2sq35SvqVprlDhSfssLAwO2Ts3LmTpUuXsHzZMmrFx3L7+OH8uvJ72rQq3+rKi6aHhYXStXN7unZu7xBvsVhITjnPsRPJHD1xmp8WrWLu4nWE6fVYBQGdTkudhHiiIsL56+gZtFoNA3p1pkkj/6HaYrHwyXfL+HruGrtTue9nTObmfl2C5sF//5EU/jNjNrsOnKRJYi1enjSaO4f3DIrVPieviKnvLWL1HweI0Ot47t5B3D+iRzmA+y/yfdufv7M/D9zclQgfHd9JRRAE3lu6g49W7kS0Wnll9PX844Y26LX+j/PC3ad5oXwN/Gvla+C1fq6BzyoxMmP7aeYfSeWJyU/x2eTJhIeH+902b0Q6jd72O7RarRiNRtRqdbWdRn+lPgT4WkdMTNlMni1bttC4cWM2btzIq6++6pAnOTnZHn7wwQcZM2ZMDbDXiGdRyY7u8rhLcwJYybkdQJCkBwLuyPS6q9MdPLuK9wXQXcX7UIe7qfI2gHHQIwVOGQijUIcU8Lxpq0/gbism069Up8OlctG/KwnuPuVDIc0TjMv65G5avBxsbWF3EO8A9EiOruBa0g7ZsQyNpXUjO8oifbHE+w3usvzl8SpbWST5JWMqyj9sKIF8VRc/dxuqzlID7eVSndabuxLbdE/b9nU2SLBZ93Q6HeHh4XZIEASBXbt22UE9Ljaa28cPZ+OK72nbOrh7Ums0GnLzC/lu7hJ27tmPxWLlsQdv594JI2hQvy6nUs5zJiWNk6fPceREMj//kUTqhUuo1WpioiOJjYmifu042rVqTLfObRjQuwvNmyQq1rV7/zFenjGL3fuPkRAf7dGpnK9isVj4YNYqvlm4kYsZOdwxohdvfzeV69s3DYr+XQeTmTpzIfuPnaNXx6bMefVebu7ZJmDrbFZeEU+9v4z124/SqE40H08azi03tAtor3lBEPjvT3/w9bq9hGrUvD2uGxN7tkQTgM7Vf53juUU7yS4q5cUB7XmoW3NC/VweUWq28sWeZD7afYbxt97Glm8W07hxY7/b5q+oVCq0Wi1ardZhGr3BYACotG0gq4uIomi/vwN5Dn/44YdMmjQJs9nMlClTSEhI4KuvvgJg0qRJQWlrjdSI36II2JJzxfdlf8Fdnh5EcJeBpv3/qwXudjCTxbmCaX8/DihN3/dUl0vAlsbhWM7j2nhk1wH8Bne8zOcVuMvTJP3yBdydANxD2J11XRp2YGoXUC3/gCAHd1FpD3fbEccyXgG8HMSlfVLoixJcyz9w4CZ/+VirXOW311UNRHXtrWm/Zvdph7K9gQVBAMo8fBcWFhIbG1tp9RUXFxMSEhK0fZ1tL/7SfzY4sFnS5WtpBUFg9+7ddlCPiY7k9vHDmTBuOO3atHBfoe0Z5IOcOnOW19/5lE1bd1JQUMStowdz/x0jGdi3m0dQEUWRyxnZnEpJ5UxKKqfOnOfwiWROnj7LubRLqMAO9HVqxVBcYiAtPYOc/ELuGjOAJ+4dHjSncgDHz6Ty73dms3XPUWrHRfHM/UO5e1QvoiMDt9gKgsAXCzfx0ZxfuZSVy/0je/HUnQNp1ShwD/nHz17myfeWsPvwWW5o35gXJ/ajX4cmAY2L2Wzl+R9+ZfavB4gP1/P6uG7cen0zQgL4sPDr0TSeWrCD9NwipvZry2M9WhLh57R6QRRZcOg8/916iut69OS/b71D06ZNg7oPutFoRKVS2a3p/orcG30wp9EXFRURERERtN+AKIoUFxcHVSdgXz5g+6gxYsQItm3bFjT9NVIj/opKpULIPhwkbaLDwRkA3aX7UtZfvf7Gi5Icout6vI5XrqOiiEKcvYxCXDDrkOdX0usyzp1+hXJKbXAb5yYcjHx+6ZD1y6+wwrXyNWxrky3O1j53R3te56PoIt47vbL2ydvldG4rLwnL9Tmd+1pe3pbARfPc/EozhqpUKqxrXwlIR8io16udsbbG0l4uVd3S7s00d7PZDOA07VcUxTJQX7KE5cuXERkRzh23DGf9km9o37Zl0Nt66XImb777OWs3/MHljCyG3tSHz6ZPY/igG9DrvQcclUpFvboJ1KubQP/e1zmkiaJIRkYOb3zwLT8tXse51Iu0ataQ2rViMZktzFu1mZUbdxEVGU50ZDi14yJp2qgu7Vo0pGv7ZvTs0oqYKM9rtwVB4Iuffuaz2es4fzGTcYOuZ90XT9Orc4ugQEteQQnPzVzI6k37CdNree6eQfxjZM+Ap8ADbNx9gmmfruTk+QzuGNCRTz96lLaNEjwXdCMGk4Vnvl7Pos1HaBQXwaz7+zOqc2AfAHacucRjc7dxNjOfp/q0YXLvVkTrvXfaJ5ffky/z4paT6GvVZda8hfTp0wfA/pupaiL3Rh8SEuIwjV4K8FVlGn1lt6Oq9LNGaiS4Un5fK1qeJedyy6u8LFA5zutcxEstui4s7mWxZWH79GOfLO7SeOk4yeIQHS2U9n66sVIrtkk6nkrWb2kd8rZK9cqvh8wqrVhO2h035ZTa4FQO15Zv6RRxT/nAjQ5Jo3zWIRt7h7DkursLI7Fiuw3L7kv5vSu3bNsvue2+kZ1L7yukZd0cnU36FUen6fGy+9rJi7wtWaGvtrGW6vN6Kr3CGNmAvjpNjw+ybNmyhUmTJmGxWJgyZQqTJ09WzJeUlESfPn1YuHAht912m09lA5UaaC+XKwHt3tZh8+Yu9+hus8DJp7nbxGKx2GcO2Ka+r1yxgmXLlhIeFsrt44ezdtFXdGjXKuh9Kyoq5t1PvmXh0nWcT0und7dOvD7tn4wbOZCoyMAcm8nlzx37eH3mt+w9cISoqAiee2wi9956M40bVmylZjSaSE3P5FzaJc6lXeZc2iVOpVxg6S+7+eD7NWTn5hOq0xEZGUZ0ZDjxMRE0qp9A2+YN6NyuKQ3qxvPetyvZtOMQkeF6nrrvZu4fewPxMcFxjpd0OJmp7y5i79Gz9OzQlB9fuYehvdoGxUHZNyu2M2Pub2TmFvLEmF6sf+0u6sYF1u6CEgOTP1/Pqp3HaVMvlgWPDGJwuwYBwdWB81k8MudPTl7M5Z89W/LM3f2ID/Pfan3och4vbTlJcpGV1956l3HjxlUq/EmndAdL5NPobc8B2zR6G8B7442+OomSU78aqZG/tSgCtOTcZbqiEhdlFfL6A+7uwnKoc9s/X8BdqkepQy7g2CW4u2qTvMHuIF0pTmlcrnQ5eT+loCobP3dA7lKHl+CuWLe7pnoJ7u6USPvn9uOF/J6SHiUAKz1XAm93wC49KoG7yyn5VMCytP/Y+obsXALbih9NJLCupE8O8vYPYTh/CKjKEuR2PvXUU3z11Vc0adKEYcOGcdddd5GQ4GjoslqtTJs2zcnJrTdlgyE10C6Tq+FtWWmau9Sbu16v9+olXRAEtm/fzi+//MySxYvJys4hPCyU6OgoOrRtQa1asUQGYSq3TSwWC59/+xPfzV3K6TNnaduqGU89cicTxgyhdu24oNUDkHrhMq9O/5INm3ZQWFTMXeOH8Oa/H6BH17aK46LX62jZrAEtmyl7b7darVy8nFMB9RcuczI5lY9+XFs2VdliRQWE6nVYBfh6yRYWrE+idlwkjevF07xRAm2aJtKxVSKN69fyCt4EQeDrxZv5cPYG0jNyuW9kT77+9wRaN/G8b7snsVgsvPLNz/ywZicq4Pk7+vHg0Oscnct5uq0V3ruy8kt4/NM1bNh7muub1GbVE0Pp16p+QG09lp7LQz9u4fCFbB68vjkrJvShdoT/jvvSC0p5fdtJfj6TwdT/vMD/PfRQwFPWr4Yogat0RwfbbBuTyWS3yNvSlX4DlfER8ko8H61Waw2010gVE6WXcBTi3KXZ4iT6XEKku3NfyvpSrwIEeRMvCZe7v6LC4u4LoCvFK9XtBVS7BPcg1uG1IzovyoGCLh/Lya+PgyM2pbQA8immSaFYAr1er2X3MezUd3ndLsLu1rL7AOhOW8ApWdzd1eewrh0F2C6PV4T38mvhlcM6+blct/x5JbnGVV2CaDTJz88HYMCAAQAMHTqUXbt2MWrUKId8n3zyCRMmTCApKcnnssGQaxrar7Rlx+b8zWw2O1jQRVG0v3yHhobaPUp7I2azmc2bN7N8+TJWr1pNvXq1uXXsCDaunkfjBg04dPQYfx06yp59B/n2x8X8++Xp6PV6EmrF0SixHt2v78TwIf0Z2LcnGo3n20EQBBYsXcunX8/hyLFT1KtTi/+7exx33TqcxgF4elcSg8HAe5/PZc6idaReuMTAPl359M0pjBzUG50Pe54rSUhICA0Ta9MwsTYR4WH8tGwjO/YeoVZsJE/cO5J7bxmAXqfl4uVc0jNyuZiZw6WMXNIu53DuQiZ7jx/gYmbZ9m4Wi5XwsFDCw/REhuuJigglISaCRvXiadYwgYb14vl5y0E27jxKqFbDc/fcxAOjexMdhCnwOQXFPPX+MtZtO0KDhGg+KncupwlRSx7YXookf3pWAZM+XsPmgyn0a1Wfjf8aSfemdQJqa0pmAf/34xb2pmRwV5emzB/fg/pR/q8vLzCaeX/naWbtP8eDDz3EvuXP2T2IK0l12f5MSVQqlX39vBTgbXvCu5tGXx36LL02JSUllbJHe43USGCikh2V4tylKenzAOoOlmRXIB3Msi4A0KmM666I8oS/M7grQp5SXR4AXEmnz+WQpOOsU/Ga4pwmz+e31d4mfkK5p7BTu120xdU94AOg+3WUtsnjB4PydiLrKzjCthzWRSrqAQVwB2WQd6HLQW81kCC+2yQlJdG2bVv7efv27dm5c6cDeF+4cIGVK1fy+++/k5SUZH9n8aZssOSahna52KavB9Npk3Sau8lksr9s26xn/mz5ZDAY+PXXX1mxfBnr1q+nVYtm3DJmOFs3LKNli6YO7wg39O7BDb172M8FQeBM8lkOHDzKgUNH2JW0nx/nLaewqIj4uFjq1k6gQ9uWDOzfi7EjBlGndi0ANm7axowPvmbfwSOE6nU8cNdYvn3/Rdq3Da6XeYBla35n5mezOXzsNE0a1mPyg+O5c9ygoHl/BzAYTLzx0WzmLf+VjKxcJozoy9pZL9Gra2uHaxEdGUGbFg3daBIpLjFwMSOXi5m5ZceMHC5czmHD1r+Ys3o7ISFqNCFqSkpNaDRqXvv2F96e8zthOg1hei3hYTqiQnXUiomgbnwUibVjaFAnliZ142iWWItGdWOdPuKcOHeZye8tZeehFHq3a8TyV+6kf4cmqALcAiPlYi6PfrSancdSGdqxEVunjaVTw1p+aiv7A3Aht4iHftjC9tOXGN++Ed88djONY/2frm+2Cny3/yzv7DjFkKHD2LprMQ0burtGfz/xdhp9dRSDwVAD7TXyNxVf4NpT+pUGd1uyEgRVxJfFKIGoQtgjuMvafrXBXR6nZKX1FtyDBfwqHPvnFeTiAYAhYHCXj3tVAHc3zF5xvMLA7hK4JYDtlZW9fEwc1ql70OsO3KuD+Mhqf/yVwuaDKX5X9/TTT/POO+/YWfFq+EG7pr3H2yzdNsnNzSUmJsbvdaryae62aZ42K7rNqh4Z6TuwFBUV8fPPP7NyxQo2bNxA184duGXMcG4ZM5xGDcu3PpP+PfBRcrLzOHj0GAcPHWX33r/Yu/8vTiefRavVoddpKCgsJj42micfvpNn/nkPUV44cfNFDh89zSvTv2DrzgOAyP9NHMk/bh9Ou9ZNglrPhi1JvP7+jxw8cpqWTRN58r4R3D7yBiIj/F024PjzMRhMvP7JIuat2kJeQTEP3dqfxybeRMvGdREEgYIiA9n5hWTnFpOdX0hOfjE5ecVk5RWRkVPI5ewCMnMKyc4vIregmIKiUsxmK3q9llCdFo1ahcFsBhHMFisNE2JoUCuKiFAtUeF6YsL1xEToiYsMIzYqlFrR4SREh1M7OoI6sRHER4Uq3t9Hz2Xy2Cer2XcqnfHXN+elkV1pXS+wnRSyC0v4vx//5I/jFxjeOpHXbmxPi/gov/WJosiq4+m88udJGrdqw+vvzKBz585elzebzVit1qDt3lBaWmrfqSEYIvWg7q/YtpOzfSgUBMEO8K6m0fsiNgd5wd7jvri4mLCwMNRqNWfPnuXtt99m3rx5Qa2jRmrEHynzHn8kyFrlr11ySBWdw6JSmpfpXpV1VadCPEiAzDm+goO8yO+yfaKbdnnS5W0ZpbqV+q7UDw86lNohj6sUXTj3VVQKu0tzcf1Fd2kBhN21w+uwD3X6cnTos0K8PeiHbvuxXIkoyuqQ1qMQ9lTWXz1Ozwn/RPPU3EoDW5VKhXXD/wLSETL0ZXv78vPzufHGG9m/fz8AkydPZvjw4Q7W8ubNm9vzZ2VlER4ezjfffMPAgQM9lg2W1FjaJeKLMzrp9FTbC7J0uyalae4Gg8EnD9a5ubmsXbuWlStX8Mcff3BDr+7cMnY4n8x4kTq1g+vgIL5WLDf270NEeBi/b9lOXn4BoaGh3DL6Zgb27Uny2VT2HjjMtz+t5I33ZxEdFUF8XCwN6yfQpWNrBvbpxpCBvXxaM5+XV8DrM79h+bpNZGTlMHZoP+Z//jI33tA1qFbCrJw8Xpr+Las37qCkpJQHJwzm6/89SruWjfzQpnR/qNh76DT/mTGb3X+domXjurwxeTwThvYgVOIFXa1WExsdTmx0OC0a2XR5hqhSg5GXPl7O3NXbMZotPH5bP9o2rkuxwUhxqYmiUhP5xQbyiwxkFhtIzi6msMRAUYmR4lIjxQYTpQYzBpMZi1VAqwlBpwlBqwlBpVZhNlsJUZc1JzYyjF3nshj35W+oVaBWqQhRqcrCahVqVISoK+JDVCIh6rKZBBq1Cm2IGpUKDqbmkJ5XjEUQ6VwvhpwSI0+s2YdFELCKYBVFBCgLC2WvdlZBREBEEEUEsWzbNkGwnYuUmKwkNmjIu19+y+DBg/24dn9/UalUdkd1Go2GkpISQkJCnKbR+7IE50pLjaW9RqqkKBid/U9TsIq7PPclr4tzV07e3E6ddhMPLizYZfEq0YbrXuT3aHH31nouPfW2jAsLt1Pflfrhh5XcSRcuynmhSx7n1spNRZvtYYWxd2fFlo+tU5oHK7fHNrpoh2LYcRi9bot3pnY3Y68Qb2uTL5Z1pyPY71GoiKc83meru5d6bGFFPSiLv8/BypAg7tNuW1q5ZcsWGjduzMaNG3n11Vcd8iQnJ9vDDz74IGPGjGHs2LH2OHdlgyXXNLR767zJZr2SW9FtL8ZardZuJXJnyfLGypWRkcHq1atZsXwZO3ftYtCAvkwYN4IfPnubuLjK2UN+34FDvD3zU7btTKKwsIixI4fw3WdvM3hgH0erX/nv2Wg0ceJUMkeOneLI8dPsPXCEpas3cSkji+ioSOLjYlzCvCAIfD17GV9+v4RTyefp2rEVrz/7ALeMHEBkRPBe1AVBYO7Sjbz/9SJOJafSu2sbPnn1IUbf1AOt1pfbXn4/VFxDi8XCe7NW8u2CjVzOymPiyN689+x/6NymsR96nSU9I49nps/n1x1HqBsfxYwnxzLx5m7o/dy7HMBqFSg2mPhhzS7enfsb+UWlTBrZnaHXt8AqCFisZf/M1oqw7Z803Z5PsGK1iJitAhl5xSzYfAhEkW5NEhjWsSFajQZdiBpdSBnQa9RqtCEqNCFq+7kN9sviVIRI0vadz+Kj344QFR3NE088wtSpU6vttO+rIUrT6C0WC6WlpQAOAH81175Ln7sGgyFosyFqpEaCIrbfhrufiDdpDu8XcthUuUlXgC2XYO4pXSHtbwPurtpsy+aiTDDA3SWceyjnEtKV4rwZGyTjg/LYewvMVwLccVG327AEXH1piy1PkNevq1Si7LJ6A+qyIyiMkQyybX2WQ7YTcMt0+gruDk7sFMTftGBLkOv68MMPmTRpEmazmSlTppCQkMBXX30FwKRJk3wuWxlyTU+Pt73A2iQ/P5+IiAjUarXbae7+TjU1mUwYjUaiohynCKelpbFyxQpWrFjOwUOHGDbkJm4bN5wRN99EpK/bpUl+t+7k8NHjvDHjY/7ctou8/ALGDB/EvXeO5eab+rr2vO1BtxLMHzl2ksuZWYSHhQEiJpMZg9HEgJ6d+d+0h+jXy/vpzd7IqZRUnn/rGzbvOIBOG8I/7x7OA7cNomF9b35A8p+CcmdPnb3Ic299x9ako9SOj+aZ+2/m7lF9fNxb3fVgbtp9jOc/WMrh02kM7t6GqffcRN8uzQOGKkEQmD7nNz5f+icmk5l/T+jHIyO6EW3z3O7tk0DWjNSMfB79aDVbj5xjSPuGvDr6Oro0jC//Q+Ffmw+kZvPq2oP8lZ7P089N5Y477iQsLMz++/NnLGw+JfR6/z3VS6UqTo+Xirup7P5Oo7dYLJjN5qBbwouKioiIiEClUrFt2zZ+++033n333aDWUSM14o+oVCqEnDgyMr4AACAASURBVKPBU+j0yiX6kC7Ksivk9TrdRT2iPM1DvFObHeNFX/Irts9Tu5R0+VnGq7rdxXlZl9O0eKU4F+1R6pPoIixvp7yst1PUHYr5qPeKTZV31U6FelweZfp8OIpO8V7UZ8vraWq7NCzKygWkw1WYoIhm8o+VOz3+t7cC0hEy+IVKa19lyTVtaQfs09ytViuCIFBYWAjgdpp7MOTQoUN89tln/HVgP+fOn2fMiCE8N/khbh7Uv9KsTMdOnOLNGR+z+c8dZOfmMWrojXw+8zWGDemPXh/4Fll6vY7OHdvSuWOZF8WDh4/z3+mfsnXHHkwmE3eOH0rdOrU4fOwMx04mM/TuqahVKmKio4iPjaJBvXg6tm1B727tuLFPVxLivZtZYLFYeP+rxcxasJa09AxG3tidhR8/x8BeHTxcN/mP1TUICoLAtws38tEPaziXlsHYQdex9oun6dW5RVAslIIg8MHsX/h8/iay84p49Ja+LPrf/TSuF/jWeSUGE89+vJylv/1FbGQob90/iDsHdESnLbdYe3pmuejeqQvZ/PPj1ew+nsboLk3Z9fw42iXGlxURBUQ/gP34pTxeW3uQrcmZPPvcv/nirruIioqyf0gzm812uHW33dmVkGB7o7+S3u2l0+h1Op0DwBuNRocp9pU9jV7+R7NmenyN/K3FrUXdU3q5BSxoFnccdbsLO1mvXVg1g25xV7CqOrRLSZerNtuyuSjjzuKOxPrppNtNW5yup7R+pTHx0B6XFncX4ydtpztrtJMeFPrrh95KtbhLw9JrJW2bqgJGna6r3OItTZbo9eKoKj+K3k6ZR3RsI0jSFMJyq7uDd3ml+9+NPrsOV+HqBbLXklzT0G40GsnPz3ewLoWGhqLX64P+8iwIAvv27WPFihX88svP5Obk0qBBfY6fOIFGo2Hbzj1czsjk5Olkbr9lNI0bKe8v7qucOp3CG+9+zKbN28jKzmHY4P58NP0lhg8ZQFhY8D8OpKZd5PUZn7Lht61k5+QydvhA5nz+OoP693CySIqiyOWMbE6cOcfp5FSOnzrLoWOnWbpuC+mXMgkL1RMTHUVCXDRNGtWlS/sW3NC9I327dyQ8PJSd+47y8vRZJB04Rv06cUy+byR3j+1PXIzc2ZnSA0iFO0i3SfrlHKa+8wMb/zxAmF7LU/cO4R/j+1ErAO/n0odqVm4h/5qxgPVbDhITGcZ/7hvMPcO7Ex4a+EeU9Mx8npi5mN+TTtKpaV1mPzeeYd1aur+3vbjtj5zLYNJHqzlw5iK3d2/BV6/cRos6Us/+os/AnpxZwP9+PsTPRy7w+JOTef/hR4iMjMRsNiOKImq12j4DRL7d2ZUEzL+rqNVq1Gq1x2n0giBU2ocFm16DwUBERHAdXdZIjVQtUYBpr8Fdnu4OzN2kY4v2BM2SsBMEexF2A/S+TZVHoX534+EGrt2VcQXu3up2C+7uIF0pzkV7XK6XdzF+3gK2/KOQvD32Yj7q9XZduzcfIrwBd7s6WduUvLw7XWdZX12VdTtVXtI2OajbFNvh2JZORVg+9i7hWhIGx355+hDgTp+P729XTa7ikr6rJdc0tOv1euLi4uwvi4WFhUFd22kymfjzzz9ZtWoVa9asJioyknFjRvDdlx/Ro/t1qNVqBKvA6TPJ7Nm7nx279zJ34Qpe/O8MwsPDqFunNu3atGTooP5MGD+ahIR4r+pNSTnHm+9+wq+b/iQjM4shN/blvTf+w8ibBxIexHXjNikoKOLtD75k6cqfSUu/zIA+1/Pua1MYM8z9hwGVSkW9ugnUq5vAwBu6OaRZrVbOp17iZPI5Tp45z7GTZ/lt2198MmsZeQWFREWEg0qFyWSmdbNEBvXpRGREKBnZBcRERaBW3PrM++u6eN023vp8CadS0hnUux3zZjzKoF7tggKFKmD7X6f598xFHDh+nr5dWrDwzQe4qVuroNx7+0+k8tT7y9h/IpWh3Vvx2zv3072Vm49AXla592Q6j3+2lqNnL3NPn9b89I9+NFbyBu/DMz8tt4i3fj7Mkn0pPPTwI+z68UliYmKwWq326eyCIGAymezT4m1wKQfMkpISt/uVX2vir+VeuhRI6s/DaDTaod1isfi9TMGTlJSU1Kxpr5EqJsG6zxWAwqEOH84dThXyegJ3BwiTiRzOnMr4EE/ZM0UMGNxdgTK4hOWggjvKsKek+4qCu7T/SNKR6JHEO/RDqaxsXBzag3NbnC65HJxxo9NN2KG8bAy8We+u+FFB0kZvtm1TvCd9PcrGUCkPkvF3AmyJDk+gLYLjhwC5LllY/huyhZWeCVVRrsH3u2t6TbsgCJjNZvt5UVERWq02oDWvBQUFbNiwgdWrVrFh40batGrJuLEjGDd6BG1bt8LhR+lCLGYLx46fIGnvfnbs2sO2Hbs4k3yW6Ogo6tWpTeeObRl+803cMmaYffu486kXeGvmJ/yy8Q8uZWRyU//e3D9xPKOG3khksLZnk/ymTSYTn33zEz/8tJTTKefp1K4lD90zjttGDyY+iPupQ9l1+uL7JXz1w1LOnE2le5e2PHLPKGKjIjmbdonTZ9M5ceY8yecvcuFiJharlajIcGIiw4mLiaRhvXjatmhAl7bNuOH6NjRKrK1YT25+Ec+/O4fVv+7GYrXyxF2DePjWASTWDXyKur0fCzfx0ZyNXMrK54HRvXjqjoG0aBgchxWr/zzMi1+sISU9i/uHdOW5226gmXx6vauXNGm6TLYeOc+Uz9dzKi2Lh/q3ZeqwTiS6mWmgEgVED149MwpKmbHxMHN2nube++7nsScn27132kSj0aDT6co+bgkCgiDYX/xs8C79iCLdr9zmq0LqaM1mtQ/WmvaSkhL0en3QHOOVlpai0+mCpq8y1p+bTCYsFkvZerJyZ5yBznIQBIHS0lK7dX327NnodDoeeeSRoLW7RmrEXylb034siBpFWVD+QHaXrpBXJLB0d/W4q99tmut4USneoZ2e4pXa5qlub8sEULdSvW7j3NXvom5v4uTXxdu1407psnb5W4+7Oj2GpecK9TqVcRUvy+OQV6bX26OHMiJixfcEb9a0uwyXH92tP3db3oUuT3qDIJrHv6/cNe2bpgekI+SmaTVr2q9FuXTpEmvXrmXVqpVs376Dfjf0YuzoEbz/zivUr1+vIqOX94ZGq6FTpw506tSB/3vgXgCMBiOHjhwlac9+tu3YxWtvfcBDjz9HWGgoIFJUXEJCrThenfYk994xjqjoQKZvK4sgCixYvJZPvp7DkeMnSaxbm4fuHc/E8UNp1LCeZwU+ypbt+3h95tfsPXCMuNgoJt07hnv/n73zjo+qSvv4705N7yEJhIQSSuihd0NHmgJK2wV13RXfXWV1FcuurO6ugl0BG3YpAioiRQWxEaP0XkMIhDQgCaRPpt/3j+TcnLlz28zcCSDzfD4wd059zr13bu73PM95zvQxaJUkDN1EKqtqkV94CecLS5BfeBm554uw71g+PvtmF0ouXwEDICIsFBHhIYiJDEVoiBH5haUoKb2KNi1jsezJObhtZAZ0OnXgqbLahMde+QybfjyIIIMOC/84CndN6O9h4DphcTqdeHNDNl779CdU1Zjw0NRB+OukfoiNCBEEcACu6fx7kvq+41AeHlmxHfmXK/DXEV2x7W+jEB8ut6UfK3mbV9RZ8Or3J7AiOwfTpk3Dz9kr0apVKw7+CPjR66sdDgdnWddqtRzAE0AHwNUlkE7WaZM2iNWZWHyuRwv8jfLHQ6vVwmg0Cno50ADv7Tmur69HVJR/dsoISECuvfAtkRIWdQnrNfdd8Rp2kXzBtuWt59ITwGJ1RNa4C1qTxdK9tJ4rqsOzOnrSt+x6dk8s7lLWdZk0yWvG08etrpjFXUE/flmvTgu/XwjU4VnVxSzxotZ0NLWvyBIv0m7jGnfWIxd5uF4D2mJOPCe4OuDVh3tbgsdEB7geczrxjwNyvUkA2inxZJ/23NxcbN68GVs2b8bpnBzcOnYU7pk7A+tXrkBEhIDLsI9iDDKib58MhIeHY+/+g41WLg369+2FkbcMwdHjp7Dv4BE89ORi/HvxMrSIj0WHdqkYNqQfpk4ajXZtlGxDJiw/Ze3GklffwYHDx2E0GHD37Mn44LV/oUvndiqOsEFKLpVh0eK3sP2n31BTa8KcqaOx5Il70bdnJ8UQEBUZhl6RaejVLc0tj2VZlF+pwoHjZ/DPxe/hdF4hGEaDbh1bQ6PVoKSsErMfewehwUEIDTYiNMSIyLBgxEeHoU3LOHRITUB6uyT07JyCxDhpj4JDpy7gkRfXY9/xc+ibnoKPF/0B4wZ2gkbj+2SA1WrHUyu2YtW3+2HQavDPWcMwb1RPBAd5GHlcAOA37TqNJz78HhevVOPvo7thwahxiPFoWYX7daoxW7H8x5NY9vNpTJw4CVm/foy2bduKXlMC8UajkfOIIVZess0i7R5PAzwBRtIG0DC5YTab4XQ6UVdX59MuEESuV/gn4m/9pNzoWZblzq+cG30gEF1Abj6Rgmfe9+YAd2/XsYuuV5eu4z2488bgF3Dn1fFojft1Au6i50hgnIqh3wdwl7rOnh4rgXLAPR30pZKBcaXgLjUhIAbuYpMHTGM7BKZZNN0roNoQBHf6uLEPFiLHpE1IQPwNIjeYumpIANopkYJ2p9OJ/fv3Y+uWLdiyZQsqqypx++QJeOapR5E5XGKbNBXk6LETWPLS68j+dTeuXLmKUSOG4vn/PI6J40a7WdQtZjNOnDqDQ0eOY/+ho1jz2RYsevY1GAwGxMfGIDU5CQMHZGDSuBHo36eHqEvr8ZNn8J8XliN71wGYzWbMmjoezzz2Zwzq20N1ELBarXjtnU/x8drNuFB0CcMH9MTy/y3AxNGDYDCos/0VkbVf/YCX316HnLwCDOjVCR+++KDb3u0Wqw0XL19F8eWrKL58BSWXr6Lw0hXkF5Vi78l9uFhagfKKamgYBqEhDXAfHhqM6PAgJLWIhM1qx4FTBbhUVomJQ7thz4f/QJe2Sarof7W6Dg++sgHf/noCqQlReOtvEzBlQCdodb6vtV+38xgWffITrlTVYuH4XvhrZjoigj10JSd/FBul3mrHO1mn8PKOk8gcOQo/Zr2PtDT3yRQp0Wg0MBqNnHXXZrPBZrOhvr6e2yKNbJNGdoEgxwTgiRWYgCY/Ujq9Dj4gnovQJIlQtH+xc0w/U+rr6wPQHpDrTNT6m8eDZT6A+BvcORX8Ce5QVMc7cJfTrRnBXdQKrza4QyHMU+U8gWu58i63ig/gLtWn6uAuUodfVwzO6d+GEoCHeJmmqPKNjAGh+p6CNakLkWOhNkH9PMXaJ+Olnw3XsdxokwwqyE29pp1lWVitVu67yWQCwzDcC6PVasXOnTu5QHJRkZG4ffKtuG3yBPTt08vzF3y28T8FN9qefQfwwsvLsGfvflRWVuHWsSMw+87bceuYEdLB5OgfZqM4nU6czTuPw0dP4sDho9i15yCOHj8Jq82OuNhotExsgT69uqJfn57I/m0fdvyUjfIrFZg0bjjunjUJo4YPcIFateSb73/Fktc+wNETuWiVFIf7507B7NtHIz5OXdfYC4WX8MTid/FD9gFoNAz+b8443HPHKLRuSa8l9+zHz7IsKqtrUXypAe5PnLmAl977CvVmC4KNBsRFh6Gi2oTKGhOsVjuCjHoEG/UIMhoQHGRAWJAe4cEGxEeHIzEuHK3jo5GSFIP2rWLRITkekeGu1zjnwmU88PIG7Dl+HoO6pGDR7GEY0iUFjGDAPc/kw+0H8eynWaipM+PJCb1w3/B0hBq9mywh69mtdgc+/DUHS7afQL+BA/Gvp/+Lrl27+qwrLSSKvM1m49ZZk33TyZprAvBAA8QzDOOypp128bbb7S4u9nK/77q6OgQHB6sG+mq3Z7PZ4HA4VA3qZrFYwDCMR5OU9Laa9DkmAO90Ol32k3/66adx22234ZZbblFN74AExFtpWNN+WsUW+a9cLC9ZJJ87ZIXzuCSpfKm+lOaJtO/2KulpHd56dzE9xNpzSRfvQ5FuEmvy3dpx01OiDa/XuIv0LTQGwfXkCsoKjYV/TlmlZcX0kOnTo2Nf6vPuI36ax2Vk6nNNkHXuImU8Xo9O6vraDu9eVAkLdfPf9++a9qyXfGpDO3zhDbMskUjA0k4JbWnftGkT/vKXv6C6uhpTb5uIbZs/Q/duXXzsALwHjqv8nJWNl19/C/sPHERdrQlTJo7BO0uXYMyIYQjyYXs2jUaDjh3ao2OH9pgxfTKXfvHiJXz/86/49/9ewsp1X+GDlZ/DyToREhyM5JaJqKmpw56DJxAZEY4BfbqpAhN55wrx1JK38FP2fthsNtw1YzzeXvwQuqW39bltWpxOJ974aCPeWbkZF4ouYszQDKx+9SGMGizmXUBfGHkQZhgG0ZHh+O1ADv6zbB1Oni3EkIwOeHjeWIwd7Lo/vNVmR3lFTcO/ylqUXa3BlcpalF6twaXyahSUV2FfTgnKK2pQUV2Hmtp6aDQaBAcZoNNpYLM2BFWzO5xIjouA0+nAq1/uwoffHUJ0WBBiwkIQFxmCuKgQtIgMRVJMOJKiwxAaLA1Wyzftwcuf/wqLzYZFE3vjT0M7IcinyRkWNgeL1Xtz8Ny2E+jYpRs+27QVGRkZPrQpLgTSaTd5m83GTb4RKCTw7nQ6odPpYLPZGizulRehLz0HpsstnIs3cbPnb3V2I0aiv17c9/nXiVjhzWYzAHC/FaJvwD0+IL9vkbCoy32Xsl5zxYWsxby2aCslvy3ZPHHruevLvmd12GtucVdwDt3OjYQ1V/D8CbTrSVR5sO5jVHR+G/8O8M+dR67yDGWFlSvLa9svFncP64A+bR5a1enxeegiT1vjGdH6AudQaG27Ios7KQ/hY+4kgHcMXtsBuR4lAO08IdCemZmJZcuWYffu3di9excGZ96KXj26Y/DAvhg0sD8GDeiLhIQWPvf3zbYdWPrGChw6fBQWqxXTp0zAJytex8hbBnMuv2pLZWUVnn/1TXy5eRsKi4rRN6M7nlr4V0ydNAYGvR4nc87i+KlcHD1+Gjt27sOyd9fBVF+PmKhIxMfHoGPb1hg8oCduHTUEndJSxTtqfBaaTGY8v+wjrP1yG4ovlWJ85gB89NpjGDO8n2rB3ogcPZmHfy55D7/tP4aoiDA8MPdWzJ2aiTjZiPb0Q0oa4Gvr6vHv19fi869/hanejPkzRuCLV+cjJUk4CrxBr0PLFlFo2SJKsD2+OBwOPPPWJrz/RRYsVhvunzYU3dolosZkRnWdBdV1ZlTWmlFZW4+cyzWoPleG6jozaurMqKu3wGSxwWxpAFODXgu9TguDXge9Tgu9VgOb3YFakxk2hxNGnRYdWkRi/f5z+PLgeRi0mobyOg2MOg0MOi2Mjf+C9FoE6bQw6huOg/VaBOt1CDLoEKzXorymHq/8eAotUtrh3VVrMWTIENmxqikE1EmQOnpnCJ1Oh6CgIJdI9EzRSbC1Vzjrr1ggOwKX/DXa1wsUN6ewLOvT5B3tRk/iFVitVjgcDuTm5uJf//oXoqKiYDKZVNQ6IAG53kQApuXc2yXBHa7lXar7Au4COvsJ3JnGdILwwkAMKt0f4E6dS19d5UV19AHc3drlw5cMPLvUFxmnLIyjKZ92DSdlQbXnT3Anw1ZaR+gceQLnvoI7wB0zjZ+sEhd5ln+dGiHdK3CHQBqvvxtJbjR9VZCAezzlHm82m+FwOLith2ipra3F/v37sWvXLuzevQt79uxFTHQUBg/sj0ED+2HwwH7o1jVddrsmp8OBjZu/wRvvvI9jx07AybKYOW0SZkyfguFDBvi+3RP9HOfp//LSd7H+y824cKEQPbp1xt1zpmHa5HGIj5ff//3KlQocO3UGJ07m4vCxUzhw+DjOnM0Ho2EQGx2JhPgYdO3UDsMH9cb40YOR2CIO67/6Dq++tRonc/LQoW1r3D93CmZMGYGoSHUj25vNVjz/5qdY9cV2XCq9iunjB+H+OeMwMEN58Dpxafp57DmSiydfWIn9x86iS1orPDx3DKaO7gODIuu0yIWhpPRKNf7x4jpsyz6K2MhQPD53NOaM7YMgL1zVWZaF2WpDTZ0F1SYzSq9WY9GKb3DgVCFaRIXi/yb2hVGvg83hgNXugMXmgN3uhNnugMVmh9XWkGaxOWCxO2C12WGxNZS12hyw2O2w2R0wW+04W3IFLAu0io/Cm0tfwYAREwDAJeK72nDL396NBKGjA8wR6zgpY7PZOGu7Xq9H0M8fwpHcFdb2/V3c6IXWXROAt9vtXBt2ux0hISHXrXs82ederS3uAHDr09WcUCRu/DabDVu2bMF7772H3NxcdO7cGZMnT8aDD7pvBygkWVlZmD9/Pux2OxYsWIAHH3zQJX/NmjV48cUXAQBdu3bFM888g44dO6o2joD8PoVhGDgrctRpTMyFnP7OyuS7HLLSZZW0xQrl03kifUjmSemtpA7r+r+YjmI6eNCH7FjF6rjpJJWmsF2vXeUF0vj9Crqly+VL6OuWL1aW9101V3lv6lDjdtHX0zyR8l7kcS7ztBs7+RR1bSdleMeS+SJpYn2oILq/vOtf9/hfXvGpDe2wR2449/ibGtqBhjWa9LHNZuP2PpcSp9OJnJwc7N69G7t27cKe3btx8dIl9O/bG4MH9sOggf0woF8fREVFwul0Ys3aL/Du+x/j+MnTMBh0mH3n7ZgxbRIG9u+jbvArFhwbms1mvPbG+/h0/Ubk5V9A5w7tcPcfpuGOKeORlOSll4DL85ZFccklHDt5BsdPncHBIyfx/c+/oqKyGuFhDetTrVYbhvbvjomjB2HkkAx06dhGtfFm7T6Cp1/6EAeOnUGbVi3wwLwJmDlpCCLCVNqXHg17Xb/8/ia8v24HSq9U4o+TB+Nvs0aga4dkD1uiLgxPdh05i4UvfYYjOQUY1qs9Fv5hJDL7dFAFdEvKqvDAK5/jx31n0DW1BRbNHo5xfdLk25bJttkdWPvzMSz5fA/iWybjiccfw60Jl2DteQ/AaDgIoyGXXm/uqfDXnpMgc3xIlxMSid5utyNy439RM3I+tHHJ0Gq1XB/0I5EOZEe34XA4uGeHWoHsamtrERoaqtoEhzfrz+XEn9BO1t7PnTsXS5cuxdmzZ7F161YsXrxYkbt8RkYGli5ditTUVIwbNw7Z2dmIi2vyftm1axe6dOmCyMhIfPLJJ/j++++xatUq1cYRkN+nqAvt3H/8RNfvfDARK6/WJAAfwNzyBNJl86T6UlKHdf3fTUeZ9vwN7pIwz8vzql0hnWXavenAXeD+VXzM/xTJo8flU3mZPBYegjt9TMqLpAn1KdeuCqL78wr/Qnu2j9A+9MaD9oB7vJei0WiQnp6O9PR03HPPPQCA8vJy7N27F7t37cLzL7+BAwcPIi42BmVl5agzmTB+TCa+/WoVBvTN8JtbrdVqxZvvfYJP1nyO3LzzaJuajHvmTMedU29F62QvI5jz72ni6cMwSE5Ogt3pwPovv0b2rn2wWKz4450TMGfaeJgtVuSczcfRk2fx0Wff4akXP4DdZkdUZARiosLRumUcenRJw9B+3ZA5qBfCw+Vhu6q6Fk+//BG+/CYLldW1mDd1BJY+dTe6d27j3dhEJDf/Ih5d/CF+2XcSCbERePxP4zB74kCEhXgTW8D9oeB0OrHis5/x2srvcKm8CvdMHoiVi2ajXSthF3tP5XjeRTzw8hc4cOoCRmW0x47Fc9Gvo8REg8Lb0WpzYOUPR/DCF7uR0i4Ny979CMOGDYO24izYCi3ANEArP5K4zWaDxWKByWTi4F2v14v+DggYE0Bv2OKwAY6NRqPX8M9FondaobHVQxvbUjASPcMw3IQD4B6JXqPRcMHTiH4Wi8WjQHY3ovhjSQC/TbJP+6hRozBq1ChFbVRVVQEAhg8fDgAYO3Ys9uzZg4kTJ3JlBg0axB1PnDgRixYtUkP9gAREubi5iXOJrt8Vu8oLuaODKk+50kq1Rbs8gxXI46dDIk9KN9bdhdqtDtG/IZ37X87V2U1v97bc9fKkLQVpYm7xzeIqzy8HiXy5+nS+hL6iEd35bfG+S7nKu41P5pgbpwd1PHFvp+8Ln8rzrolQpHkwjZePbqvxPpZb207OBXdI2gWVTvUZcI+/IeWmh3Y6+Jwn+7QLSVxcHCZMmIAJExrcg202G3bu3ImsrCwUFxdh/759GDtlDnr37I7+fXuhX5+e6N+nF1Jat/LpRdhut+Pdj9bgg0/WISc3D8lJCbhrzjTMnDYBbdu09qwxoeEz7vmVldV47pW3sXHLdyi5VIpRw/pj2eKFmDBmKIxG2rJ3i0tT5eWVOJ2Xj5zcfJw6cx4Hj5/Bpxt/QGnZVYSGBiM6KgItYiLRKa01+vdKx4ghGejUvjU2b/8VS5avwYkz59EzvS1eePyPuH3MAASp6PrrdDrx0Rc/4LUPtyC/6DImZ/bCN28/hAE92qsAKg31q2tNePzVL7Dx+wMw6LRY+MeRuHviAISHqhPh+7s9p/D4G1uQW1iKOSN64P0H/g9pLXnLH7wYitlqx4fbD+GlL/egc5dueG/lWhcI0lYXwRkhPClAb9lGbwVWX1/PAS5Zi04gnd7n2x8u9pqyfLDxbWAwBsFgbABHohexUNOeAWQSAWiKQg9AMBie3W5HfX09t377Rg1kd62kvr6eiySvVPbt24fOnTtz37t06YLdu3e7QDst7777LiZPniyYF5CA+FX8Au6Qbo9b+yrRFj/ZLU+qnofg7pZHkYUL1DeBO9CwBrjhtPBAxa/B6a41uKMpDQra9QrMlYA7ZPIFxuMNuCte7w6F5YSOwavXTOAOoTb44N5QhhVa2y4F7jTAi61xh0Aa3S7/dxKQ605ueminxVdo54ter8fo0aMxevRoLu3ChQs4c+YMDhw4gFWfbcWChU8DLDiIH9C3F/r1ixga3AAAIABJREFU7omoKOk1nE6nE5+s/hzvfLgKp07nIi42BnfNuR2z3nsJHTu0U64kf7gSXGG327F8xSp8tPoL5J0vQI+uHfHk3+/G9EmjEBUVLt12Y7txcVEYGtcLQwf0cilqtdpwLr8Yp3PPI+fsBRw9mYsX31mPB59aioiwEKARnNq1TkSndq1wubwSh0/lo3eXtj67/5ZeqcRjSz7BtzsPQq/T4KG5Y3D37UMQFx3hU7u0nDxbjIdeWIvdR/LQs2MrvP/PWZgwuItq1tgPt+zGko93oKyyBgumDMQD/52DFlEingsC10VMTGYb3tt2EK9s3IueGb2x+rMv0bdvX157LDQ1hbAnykeJ12g00Ov13L7pZB9vABzkBgUFeW1JVypM6Xk4W7Rp+i4A33QkejK5QCYWiAWebDXHD2QnFCWdTE4ITUD4w0XrRg2U53Q6fY/tISHff/89Vq9ejd9++81vfQTk9yZq/Y4ImEBlcPe0PeoFni7rEZxL5fEhUKAvLk8O6pvSGEFwp8f2ewR3T9qFcN1rCfYuE0aul0AS3OlJJjHw9jqgnadpjedWCLYBgTQKhuXSINwP0wjuDdZ3ck3hG7gLWd7pZxut340gN+D7ja8SgPZmlsjISIwcORJjxowB0PBiXVhYiP3792P/vn149qW3cOjwEbRMSsCAvhmcNb5n93To9Xqs+2Iz3lzxMU6cykF4eCjmzZqKD5Y/i67pjQGVpN79hfJk7nmn04nPv9qGpW9/jOMnz6BlYjzu/eNtmD11PJJbJQi3z/A+FYjBoEfnjm3QJiURR0+dxf7DJ1FaegWTxgzGX2ZPRExMBM7llyCvoAQ5ZwuxatOvePaNDaiurUN4WAgiwkIQExmG5MQYdOnQGr27tseQPp2R1EI8yN7XP+7HM8vW4dTZQgzr0wkrl9yLMYO6qurWvO7b3XhuxVacLy7HjFEZ+O29h9CtfUtV2rbb7Xju4x1476tdcDodeGLGMNw7LkN6qzf+PSAC8LX1Vrz99QG8vmkvBg4ajC82bUXPnj0Fm2TMFWAZLVij8EQTf59uej067epOLN0mk8nFVd0fbuZM6Xk404cL5zVCOj2xYLPZuKCVZOJBp2t4fNIB8Qi8k7parRYGg4E7B1arlVvjT0eip/tWdZx+dmX3V5ue9tGvXz8sXLiQ+37ixAmMHz/erdzRo0dx//33Y9u2bYiKivJO4YAExGvxBbRF8lVrjw+skMjzFNyl8iTAXcD6xwhZd13Gpga4oxkA2x/tStT1K7iT0yYC4YLXCe7lPIZwQBngqwHuQmm8+8urNB64U3DvGbiT0ywC7vwJApre3frGDSI3jKKqSQDaKVHb0q6kD4ZhkJKSgpSUFEybNg1AA4ydOnUK+/fvx759+/DeJ+tx9mweWKcTZosFrVom4LXF/8ScGZOlrcz8oXhwf/+25wCefekt7D1wFDqdFnfPmoz3XnkSXdPTmtr1AdL5sunbn/Hisk9w7FQu2iQn4aE/T8fMKSMQQ1m7B/ft5lavvt6C/MJLOFdQgnMXLiLnXCH2Hb+A9V//hpJLV6DTaREZHorIiFC0iAlH29YJuFRagUOnzsFstuJvs0dig8R2bd6I1WrHv9/ciNVbdsFqteGhWZm47/bBiItSJ2p+rcmMR5Z+hS9/PoK4iBC8dO9o3DmsK3Q6BXBLXyMBgK+qM+PNrw9g+eZ9uCUzE5u/2Y5u3dzPOy0a4hrf+MeDdnMnVmkl69FpS7eQqzoBeJ+hkWWhKcuH/Za7XJKF9CZgbTQaXVz4iW50hHyylRyBeKApEj0JCEdvJUe8DOj1/wGBV89gEl0+KysLKSkp2LFjB55++mmXMgUFBZg+fTrWrFmDtLQ0VXQNSEA8lxsF3EX09hu4Q0QPAdhGw7ZZLAu3dOXg3tifLFyqBdgQSFPYLg2lUu3KteeTRR5wu4ZCLvseu70rLcc/hsx1U3KsFrhDPo2Ccdc01r1NAXB3gXTSjgu4U/e1orXu5BNUPv8+us7lJrS03/TR48k2UECDxaympsavFpiqqiqEhIR4HH25rq4O27dvR3FxMY4cPoRDhw/h3Ll8pHdqj949u6J3j3Rk9OiKHl07ISiocZ23h/dzbl4+/rNkOX76ZTdq6+pw55QxuGv2ZAzp3xMahgJCfrt8eFcoZ88V4Kklb+Hn7P2w2x24Z9YE/GnmrUjvmOpZQyLCsiwuXb6KvIISrNmwA6u//A5OJ4uEuEjU1VtQUVkLo0GP0NAghIcEISIsCAkx4WibHI9ObRPRo0MyMtJTGtzzFciF4nI89Pyn+HnfabRpGYsn5o3GtMwe0OvUmRsrKq3EAy9/gZ/3n0GPdolYNHs4Rme0A6Px/cF1tboeyzfvxVtfH8DIUaPw8KOPIT09XTJYHNBwjvVnv4Y1qiPMocmw2+0AXCOq+7IenXZVt9ls6gB8dTkMm19A/eznXSCd1lvJOnQ6Er3dbndZfw80PE/Is4Ws0edHoicTFHwPBDUC2ZGYAWpGeld7WzrANSI9y7K49dZbkZ2d7fG13blzJ+6//37YbDYsWLAACxYswIoVKwAA8+fPx5///Gds3LgRKSkpABomifbu3avaOALy+5SG6PFn/NAyyzvkv4oJfGdl8l2+KmjPJZkVyZOqJ1DHb3mse1rjOWFd0mX0YwXKurQv3IdrOmlLqH2hdlhhfUR1lGpDJk2JTvx+FedLpEm1KXbMv6cVlRM79rSO0nze+ITKueV7mibQJ0vG05TGcmm8PJc00p5U20r69V10d7/pN0MowzBw7FrqUxvaQX/3u6FWbQlAezNDe3V1NYKDg716keZve1VdXY2TJ0/i+PHjOH78GI4dPYIzuWeR1r4t+vTsit4905HRowt6duuM0FBh8Lx6tRLPvvQWNn3zPS5eLsPYzIH405zbMH7UYBgMXrzsk7tJ5H27vt6M55d9jE83fIvii6W4dcRA3PfHSRg9rI/q1sbyq5V46oUPsOW7X1FvtuDeGWPwl5mj0aFtKwAN17v0ShWKLl5B4aUyFF+8ivySMpwvvIz84lJcvHwVV6tqYdTrERoShPDQIESGBTVY7Cmwv1pVh+fe3YrT5y5iwpAueHTOCPTv2ka1cRw+U4QFr2zAoZxCjO3bAf+aOQy9O3i5EwBPyqrqsPSrvXh32yFMmjwZjz72BNq2bctZgmkYJfesy/7odivizm9AVfvp0BpDXSzLagt9/9tstoYJA4V7wdP7umvO7oM+/wBqhv/Jbbs2XyYXyMSC3W7nIJR2/Xc6nZwrOH8rOafTCZPJhKCgIA7giZu+t7rV19e7uPGrIc0B7RMmTEB2drZq7QckIL5IA7TnqtQa/3WL5R1K5JPvrEy+y1cF7cn1rVqe1FgV5ElAdVOWDEgKpkuAIn0s1JZHuqrZhkzaTQXu3tThwyovjR6LaJqHdWjd+Gn8etynaxrLh2pPwF20L7H+fRfdXW/4F9p3L/OpDe3ABTcctAfc4ylpDvd4AIr7IG609D86onZCQgKSkpJcAt2Vlpbi/PnzOHr0KA4fOoSP127BqdM5aJOajN49uqBPr67o2b0z9u4/ipXrNuJ8fiEyenTGokfuxbSJIxER4aMLN80VbNP3L7f+iJfe+ATHT51FWptkLJw/EzOmjEBUpDou47Ss3/wjXnxzLU6fLcCAnh2x7Ol7MXlkf+j15HZvOP9arQZJLWKQ1CIG/Xp2EGzL6XTicnmlG9jn5l/E+xt2IsigR129BXqdDkFGPXYdv4C5//0UYUEGRIYa0CImHK3io5CSGIO05Fh0TElA26RoRSC1bdcpPPHmZuQVlWHe6Ax88tBktE2KVuUcXbpai1c37sFHOw5j+h13IHvXO0hNTeXyaVdui8UCi8WC+vp6AOBg0mAwQG+/CgTFIDhcHb2khA4IRyLRkyj0BOBJPgDRfd2DKgrBJKUhPFwgeKIPupFz5kkkevKbti7/L5iZ90EXFiYZyO73GImev6b99zS2gAREWhS4svO/K3WVB9zdm8XKe+Ty7m0e7ZbtaR4r4n7ecOzuKi+lAz9dwl2crufr+nQpV3kIlJdsQyZNifu+x67wRG1emku//HyqTb+5ygvUgVA5KRd3/jkB5N3dwcunxu/iuk6dE9q1XWxNu5vrelOaYld5zj0e1M+B6gt0n6BEKO06lhtFTxUlAO08aY417WL90pBht9vBsiz3oh4cHMxZ3MR0ZlkWQUFB6Nq1KzIyMnD33XcDaNi7/eTJkzh48CCOHD6E91ZuwJncs3A4HOib0Q2jhvdHWFgoLpVdQWhosGoW75y8C1i0+C3s/G0/WJbFvbMn4uNXH0OntBRV2qel6GIZnlz8Lr7buQ9gnZg/Zzy+fPNRpLRqIVCaP7MglN4gGo0r2J84U4CFz3+M3w6cRnrblvjH3WNxx5h+MFttKL1SjdKr1Si9WoOyK9W4fKUaxWVVyCm+ip1H8lFWUY2KqjqYrTYEGw0INuoRHGRASJAB4cFGRIcHITE2HBU19dh/qgClV2swdXAXfPTQZHRPTYBO77t1s6i8Gi9v2IM1Px3DrNmzsGf/h2jVqhWXL7YenQ4IRyzKLMvCUFUAR7jE/u9+EhJpnkSbJ0HeCMADEAx2BwC6KwWwt53iV93kItGTZQcOhwM2Ux2cJw8BoeEuwezoQHYE9C0Wi2QgO3+LvyPS32iz3gEJiGdCAxudxgpDEZ1Pf79hwd3bPBpwAG4dMA/cG1iNB+OK1rjz+hADd7j36x24C7Tn8Xp2mTSfwF3oHImkufVLnQqXNiWOvQZ3KCznKbjL5QtAOh/s+ZDOh3ihNelqgDsE2iW/BSGAF1rf7nIBr2O5CSf4A9BOSXO8/BJrvpAVnUCGXq/nXFCFdCIvtsStn3wCgNFohMViQW1tLVeXZVl06NAB6enpmDdvHrd1VX5+fqNr/XGs3rgTx/73JkpLy9C1U3t079IBPbqQzzTEREtvQUfEZDJj8esfYt3Gbbh4qRwTRw/C6uX/wsihvVV3f3c6nfhw3TdY+v4GnLtQjMwB3fHRCw9g7LBeHvQlD/BOpxMr1n6H5Z9sQWFJOe4Y2w8/frgQvbu04coEBxkQHRGKTm2TeG25Xz+rzY7yilqUXqlC6dUalF6tRuHFK1j26Q+oP2ZFsFGPhJhwGPV6/HQsH1v3nYHVZodep4VBp4PRoINBp4NBr0WQXocggxbBBh3Cg/WIDgtGTHgw4iJCEB8VioToMLSMDkOwUYf3vzuKz345iXnz5uHA4dVo0aIFZ0kXWtdNJor49yBtTdbWFKM6tjectbV+jfbOF7GgcQaDARqNhnNXJ9HaiSWeYZ1gygvBxqX6XUcALt4B9OSCyWTifsfMxUIgPhHGkBAO5PmB7PgAzw9kR/qgr9WNuOWb2WyG0Wi81moEJCB+FgnQloJZ+jtn7ZNpD+DBn0R5vwI44Pp3UWmeAEDz4bIx37ft4Oj0RhDiQ7pQ4DXVwZ3frwSkg9ZfCKAF+vcG3CGQxu+X1sXNai8C4aJWcYk6PgO+UjAXyCdjFLWuS+SLQjwPsH0Cd+rWAYTb5wO8W0W6gYBcb3LTQ7uQW6baL7t8K7rNZgPQBEdkX2o5Kzr9jxY6YjUNXmSCgB/giqylTUtLQ1paGm6//XauLXNNOY6dOI0jx0/j+PGjWL/lA5w4eQrhYaENAJ/eHj26pKF7lzR0SmvDuZx/vmkHXn5zFU7m5KFjuxQ88dfZuHNyJiJ9dbcXkLP5RXj8uXex87dDCDYa8Le5t+Ku6SOQGC++vZsycQX4i6UVeOz5T7A96xBCgvR4eN5YzLttCKIjRPY/57XEijz4DHodWraIQssWUci9cBmvr96BXw/momu7JDwxdxQmDukKrdb1XnA4nKgxWVBVV4+qmvqGz1pz4z8TqmrNqKitx9WqepTU1OFEcSUqa004V1yOunordFotFjz4APYv/RRRUVFc/AZisSYWaaWu1wzDQA87tLZaBLdoA7uDdYFINQGenuQSmlwICQkR1Ju40JPfXH19PYw1l6ELjYJTHwT/Ty3ITy44nU7YLhXD2aIVHA4H9Hq9i2WdD/BAgwcB2TWCDmRnsVg4uFdzHTsRf1nB6eetyWRCSIiywI8BCUizipvF2tc8CdCWgmD+dy5ZQXklFnq/ATi/T6V5Auku0pRG9nEXbM9jcKfT6XHxAUeufQFwlgR3fr+kPFzBWQqg1QB3/uQE/zq5XAqBNKXg7nYeIVzOE3AXnQiAQLrIufPauk7lg8A0DdjU9aKBWhG4g2vPBdxBt0+3BYk8AYDn39bXvci/q/7e5KaHdn+IlBWdfAYHB3tkRSdl6W2lhCJOC4EXbXU0mUwcUPEtcwyciI4IRb+BQ9Bv4FCX+gUFBQ1W+WPH8OV3+/DfVz9GYVER2qS0QnHJJVTX1KF753ZY9/YzGJfZDzqdulZ1h8OBZR9swIpVW1BYchkTMvvi8zcW4pYB3VS3Jm7+YS/+u+wznM4rRGa/zlj70nyMHJDuUT9yz7wtPx/Gv5dvRO6FS5ia2RM7334QvTqKu5lrtRpEhQcjKjwYSJTpm2WRfeQcXvo0C6VVFjz8yP2YN+8uhIWFQavVNri1Gwyiyy2UiqamGM7wlmA0Oug1ENyujd7TXKn3Ax00jg7K5s3kAgFc4h2AgoOwx6agpqbGL5ML/GjwJGq8lOcCrpaCTWkHjVYLq9XqEvyPvxc8OaYD2fFd8e12O0wmEwBwE4RqroP3p/W+vr4ewcHBfms/IAHxSsg9L3XvK8lzg3cJ0JaCZ/53QfAV+a7EQi/VtyxkS+SB367CPA/c2JWBOzkBcn0InQdQfYu17w9wF+pXABrVAneuqEy7kOjLE4u7x+UaQdZn93jeeZUFd+p8863rNKR7Y2mXBXfqmnPd8PP4bbtUadRXDOB547re5QbzJFRDAtDOE2KdVvpiKrQWnV5zyrei19XVcS/QSqzoBALISzt/72ixPa/5Y6IDixGgItGlSfRtvcYBO3Tg/8IZhkFqaipSU1MxceJELt1kMuHIkSPYtm0bbFYLzuScxt+feRsXLz2Dtimt0KVjG6SnJSM9LQWdO6SiU7vWCA72zPX16Mk8PLn4Xfx24Dhio8Lx4LyJ+OPtwxETFSFf2QMxmcz49+trsX5rNkxmM/46cyS+ev1+JCfGetGa0FOyIejYCx98i/e+2Imauno8cOct+Otr85EQo05ANKfTiS3ZJ/DCmp0or7bg/r8+gHc+nY3Q0FC/rH/W1BTCyVvPzl/PTX4TdXV1Lnk0wPN/Q/REFL1UxFdhGAa6q4VwJnVARESEKpMLQh4A9O9TCSw7Swqg7zsEeqMRRqORm2Qj3gH05AIdiR5wB3jy3GFZFnV1dQBw3Qeyo5+3ZrMZQUFB11ijgATETyII7yqCOzws39zgLqgTBdGK4ZmGRggCtPQ+7nS6J+AuBdB0+x6COwT68Khf/nn1Btwh3KcouFOV+GnNBu5SeXzohjSYu8GyUBtCEM8HcwhDPAfSdFkRcKfbF/vkTwIIwb3opAB9icUA/gaQ6+g9prkkAO08kYsgz7ei01szEUgXgyPSLgFwIUinXWKJhd4bC6OYaDQaGBvhgATIaogKziI+Qg+TXQ+NQiN5SEgIBg0ahIEDB7rAS21tLXJzc3Hu3DmcPXsWn+84gjNvfI5z+flomRCPzh1SkZ7WGl06pDQep7i40VutVjz/5qdY+dl2XCq7imnjB+ObDxZhQK+OqsPG/mO5eOKFVdh3NBfp7VrilYV34vZRfWDQe//T4P8pLb1SjX+8uA7bso8iLioM//nzeMwa0wdGgzo/P4vVjjXb9+PltVkIjYjG3/7+BMaPH++yVZvqoMay0FYXwZqQIVqEhvSgoCDufiMwSdaek2B3QkHj1BamLB9s+jDFkwv0eePHoiCWbykvFyXiLCmApuXsJh0Z+Uj0ZPs9OhI9eRaRQHakHRKxnrjQ09Z/TyZymmONfMA9PiABAbwGd0/LNzu4QwBS5fqUSXc5bvjk/pe0uLvXUxXcCTS5tCOQJtUHA6odqX5FxiQJ7hBuS6hPl0slMj7RtfFw71cNcAfbpJNiN3o0nQ/ZNeyAC8QDIkBP3ddSEM+HbEmops69pMWdBQOm8VKJlxHsSwjO6SQxDOL/bJXmBUQVuemhXcnezkqt6EL1AXCBsFiWhUajgdlshs1m4+rSVnTyMm0wGFTfD5kvZP2r0WiEDjZY7Q7U1pm4l30xt2H6vAhNLsTGxiI+Ph5DhgxxqWez2XD+/Hnk5OQg5/Rp/LDvFN5ctQ05uWcRERaKzh3awGaz4PCxhsBrf5t7K564fzpioyPQ9CTwfRbQ6XTi9Q834+1Pt+NyWQXmTBqEpY/dia4d1IiCznKa7jl6DgtfXo9Dpy5gWEYaNiz5E4ZnpKkGPtV1Zry7aReWffYLunTtjtffeh/Dhw/nJp5oSBYDUW+FMVcCDAPWKB+gkG+NJtAIgPtNkAkGv1qBbRYwVZfBxop7B4hNLgDwiwcA63DAWVoCTVJrwXyxSPTkmtKR6PlLZ+hnDvmtA03XgwTpEwtk11xCTwYE3OMDclOIGzwJve16CeKelhcEbH6+J3XValcOnsXSCczAC3CHO3x6C+78cjQ4Q6hvD/ugLcOegjt4YxRr3wXceTAsNAnAvz7NZklXWq4RxhW5wtPHvOvj5hZPHwuBOUSOSVm4Q7USV3kBl3mXW4f7lAF4PshzeoqIt3lqS/O/rlxzuemhnRbicmo2mzmQ9tSKLhcwzul0cqButVoBgHPNJcGpmlsYBjAwDpgZI8LDm6CltraWgxTaWkde9Ek0a6Xwotfr0bFjR3Ts2BGTJ0/m0p1OJ4qLi5GTk4OvvvoKSa3TUHH1Cr768TDeXL0NrRLj0T41CWkpCWif0gJpqYlon5qIdq0TEKQ40jSLC8WleGTxx/h51zFER4bikbvG4Q+TBiE8VF133A++zMJLH25HSelV3DVxID765yy0T45Trf2L5VVY/nk2Pti6B6NHjcaGTV+jR48eLmX4963aAK+pKYQjvDX47kmeBo3jb4lGorwTF3o1IZIpLwAb3RLQ6gXz+ZNRBCbJb5mGZLV0c5ZeBBMdC8Ygfx/zryl/n3ryGySThOQ5Q55rJIYBvc6fhnwSyI5Y4K/Fs8hsNgcs7QG5DkWt5xAPRgAeCPHK8EHcxbrJy/elvM+Aza9LATDk6vLHLdangnRuvLx8xeBOp9N6UeNRw+IuOmngIbjzoVIW3CFST6R9/rXlW7iF6vHvO7+DOxS0IVaOd748Wc/Ov1aix41gLnhMTwRAHqZFAL5hKQh1v7nBuWuyq/Chn/R5A8iNoqeKctNDO4EF2t2V7HfuqRWdn0+7udOgazQauZdi4v5qtVpRU1PDWdmb0+qlgwMOaMBCA/I0Ji/3dAAsf00uaDQatG7dGq1bt8bo0aNd8qxWKwoKCnDu3Dnk5eXhXN5Z/HBgH/LyzqGgqBjxsVFon9oSaSkJSEttgbSUJLRPTUT7lASEhjTA+Pqt2Vjy9gacvXAR44d2x1fLH8SQjA6qnl+TyYJ/LtuAz77dC4YBFv5xJO6ZNBCRYepZDc8UlOLVdVnY8NMRzJw5C1nZr6NNmzay9fwB8JrqIjhiO7nd5566jNO6EeCnQVRNgNeUngfboi33nY4XQT7F3PSFdKODxXmrm/NiAbQtUzyuR847AXL+ZCF5jmi1WsFI9BqNBvbyctT8shNxd8xwC2RH1vnT6+D94R7Pf26aTKaApT0gv2PhwyvcAUUKxP1WHioAtoQuHtdVAOhirvIUkDWkisEsvEgHr29qTC4WbFD5PFjzFdy5PmTAHXBPk6xHD0dIR3hQj74OEsdy5YBmaMMTcOePH02gzNLHjddQ9pi6V9zAHcIgLwPwou7xbiAv0s8NJTeavr7LTQ/tJCo1AemamhoYjUZuzSjQ9GKpZNs1PrhotVrxqNGN/RMwoded8oPE+QvgnU4HtFob6iyA2Vrr4gLMnzwgwbFqampEI9CrLQaDgduajhYSrOvChQvIzc1FXl4ezp/Lw87DB3A+Px8XCooQFRGG+nozqmrqEBkWjMf+NAH9u7dFdEQoak0WVSzseYWX8fcl65B9IAed2yTgrcfuxOSh3dy2bPNF9py4gJfXZiH7yDn85b75OPT6asTHx3vVlq8Az7IsHDYrjLUXURk/APbqatVcxslvkfweVQf40nOwJXeDub7eZSJNzouGrxtt5bZYLJI7MshJw3p2aWgnEwb0Uh1APOAd0U0qEr3T6UTdqRMoW78W0VOnQyiQHYH8hpgX4HYe8Ae804HoAtAekOtN/vP8Uu74lqEDkDl0oA+tCYE7P6m5wV1OR6WArWZdH8Bd8FgNcBfrGwJ1xMYvp5MMuLuBGN2vTBuy4K5mPd75dANmSOQpBHJV2vAF3Kkx0mNXMmHhpiM5lQSo+d8pXfnXhaG2gFMC8mIWfZZ118sD2XmiEDtPFnpV1yu54SYZfJebHtppOAfAuYGTF2U+oJN82nJFLHQkyrO34MJ3W7VarRywkDXmSiNbCwn/5d/hcMCgZWEM1sHu1MgGAaN1oycXaKuevwBezKLbsmVLpKSkYOzYsdy5sdvtMJvNKCwsxJ49ewAAly9fRkHBefz2+UEUFhWhsKgEBr0OKa1aICUpFikJkWidGIWUxFi0TopBalIsEuMiReH7651HsGj5RpzJv4gpw3vgxzcfQO/OyVBr5o9lWWzffQovfvoLzl+qxIKHHsaKdXcjNFR+j3ilogTgCajR93qQpQwOQyQMIREI8dOkDR+S6aCJSq3cfDf96MvnYe46FhqNRnIiTYnQAR35AE8HAJSNHF98AdrOPV3SpKLSK/FeoHUjk1t2u90tEr3z8mUYk1vLRqKnn0csy8JkMnkVyE6J1NfXB9zjA3LdydNP/F3lFgXAVgz2xL6rAu6gyiiEb8Hv1xm406zooolYIkGOAAAgAElEQVS/wF0KaGm96GvgA7grdZUXnbjwYz0XeOVdHxf3cKE8ESAXhX+5NpSAO6l+DcFd6ScP1L3+VALuXsgt3VJwS7cmI8R/v9jlVTsBEZebHtppMCdwTta002u5aWAEmtbo+ssSrtFoEBQUxEGB1WrlYEoqSBwt/DW6fA8Ao9GAEJ0ddlaPoCDlkwH8yQW+NZS4z/tyToRcl/kWXYZhBPsgUJKeno60tDQOWmhrKABcvXoVRUVFKCgoQGFhIYoKC7BvVz6KCvegsKgYVyoq0bJFLFonxSElKRqpiVEwW6z4fNs+FJdWYO6Efvjq+T8hJTGaaO31eInY7A589v0hvLQ2C9AF4+FHH8P06dPdJpfUFgLwZFkEmZQhQmAvJCQEhtrTQFSK33WiRczKTSaNiO50dHdST6fTIYSxQ2OtR3BSG4BRd602H+BJtHeiG7nnhH6vjpIC6EdOctvyDoDLhIrYvS4nUpHo6/LzoU9KcolETwezoyPRk+sPAEaj0SWQHXmeeON1w7fa19fXIzbWm20WAxIQf4paf99lINgN3IX08BHcIdWHAlB30dELcJfqVxVwp8baeG4YMGDper8XcIdIH3LtiunmTT054Of0h0SeEJxTeZJwLpXH/31Qohasiy2jkNJFzNrPvwaC10T8k2n8dLO4C10/P1jam11U5q6srCzMnz8fdrsdCxYswIMPPuiSv2nTJvz73/8GwzBo1aoVnnnmGfTr1w+FhYWYN28eSktLER8fj/vuuw9z5sxRVTciNz20L1myBCdPnsSsWbOQmZmJyspKXLlyBampqdz+xrRFUo1t1zwRYnEMDg7mLI5WqxVms9nNokdb5/geAMQSToODBg4wABzwHmKEtpAzmUwA4OLOLCVkwoSGdDW2AZPan16n0yEiIgI9evRAz549BetbLBYUFxc3AH1REQoLCrDv558Qn5iE2PgE7Nh/Hmu2P4uIsBAkxEYgMSYCLWLCkRgTisToMCTGRiAhJhwJMeFIjI1AXGSoqOW+rt6CD7fuwWvrf0Hr1Lb493MvY/z48T55VsiJmNs1f4tB+txZrVYYqgpgazUI8IObtBIhk0Y6nY5bsmGz2QCA8xAICQlxmUzTXMoBG5+qOrCL6UYgWcjKTSaNbDYbnCUFMIXHgGm0Xqu5Lz1f+JHoS0svw9grQzASPd+zhdwH/DGqHcguEIguIL9v8QWKRdI8BXefdZCaXFAA7qKQowDcBfXhJwkDnBu4ix17Be5CijQDuLuBHQTOn9D1EtBN1P1aqC0ZcHepB2nIFYRzSOT5AO78864WrAuud/dEF4FLScbkq2Xd5X5TCOw3itu5ynr+/e9/x4oVK5Camopx48Zh9uzZiItrCiI9evRo3HbbbQCAnTt34pFHHkFWVhb0ej1ee+019OrVC+Xl5ejfvz8mT56M8PBwVfUDbnJodzqdmDBhAurr6/Hkk0+isLAQGo0Gw4YNw8qVK12Ahd7W7FqACgCXyQNifScQSoR2f5XTVc/YYWN14B6sPgq9Hpl2tSYB7Ih3gFyEcV9dl4VEzJ1ZKnaA0WhEu3bt0K5dOy7t8SeecIEZm82GiooK2C7uw4XqYJRdrUFZWRkuXb6EoznFuHw5H6WlZbhcWoaKqmrERkUgITayAeijQ5EYHQqH04lV2w5g8JAh+GTNZ8jIyOCi98tZaj0Rb4PGEQ+HoKAgOK0maK3VqGDCgNpa/+0Dr0B3Oh4FWYdNronVanVdZ152Hs6Etn7TT0horxi9Xs/dc2QyUFNdAQQFI6xFQrNHamcYBraSYsRNnYbw8HBBjxlyz9EeAAzDwGazuUSiJ79veuJNKJCdkAhZ2oOC1N3NISAB8VnUerRJwSr9XRbc+fp5CO5KyisGd18mBeTAnT9OfroIHPmSrgjc+fqKtUW++hHcVYNtNdtiGosrAGSAqgv3/mTBHRJ5CsBd7Lo3J7iLfvIut+SnyPXx1AWfoc/JzSNVVVUAgOHDhwMAxo4diz179mDixIlcGXp5alVVFfeukpiYiMTERABAXFwcunbtiv3792PEiBGq63lTQ7vD4cBf/vIX9O7dG4888gj69euHkpISrFq1CpMnT8aUKVMwY8YMxMfHg2VZzkWdD6HNIWLu4sSKTvKJe6uchZaBEwyccMCguq78tdLECkdghZQhYNDc3gt8gKdjB/ABnl5iIOamHxPKQB/dCR2jhC32RGw2G8rLy1FaWorLly/j8uXLKC0tRV1dLb774RV07NiRK0tDENHPk7XSAMBfHkEmnrwNGscwDPSmi3CGt0RYeCQHenzPCjWupbe600HsyLkzmUyIupgHR+dhYJrBO0BKd6I3y7KwnD0BR0Ir1NXVNdvkBy2W4iIYW7XmJj/IuSOTHmRLSqDpvPKj0bMsy/1W6OcifQ7q6+u5PgjAi40xsKY9IL9r4d6HFYItlJZH08u2FGirDe5uFl8P9FcE7kKwK5LuNiZ/grsHEC45lmsF7hBIUxvclZ5fD869IJxT370Bd79a36lzrRTc3e4NpeROn6JGrxJvgJ3r8+aSffv2oXPnztz3Ll26YPfu3S7QDgAbN27Eww8/jNraWhw4cMCtnbNnz+LEiRPo37+/X/S8qaFdr9fj4MGDLmk9evTA+PHjUVNTgw0bNuD++++HRqPBzJkzMWnSJISHh3PWPOKirvYWbUIB45S6iysNYKdn7LCraGXn6yDk6m4wGFzySXpzggpfSOwAeukB2S+cQDuBEXqrPlq0pnI4jPL7sOv1eiQlJSEpKUmRbnx3ZuIGLgbw/HuGvzxCDbdrTXURnOHJbqDnK8CLbb/mre4uLtwOB3RXClAX1Qq26mqPJz+U6C42sSOlu6P8EjSt20IfHOwSANCfsTI4nZ1OWEtKoG+Z5KI3PcFgNBrBMAyXLrQkh/yOye9FKJAd7VlDJu6ICz1fAtAekN+9eALuHIgoKd+Yphi0oQzcFdf3Qn++xVUpoHsJ7gxLHORvdnAXaNenSQA5cAc1VlD14Tk8u5wDwO2cXDfgDuq2FrjW/HMheE6p7x59gnt//V1b2q8BN0ydOhVTp07F+vXrcfvtt+PQoUNcXk1NDWbOnInXXntN1aDRtNzU0C4l4eHhuPvuu3HXXXehsLAQa9asweTJk9GxY0fMmTMHgwcPRnDjy7avW7RJuS0LbekkJWIB7GgrmFYDaOGAFb67oXrr6s6H0ObaQk5Id/q8E0gnUdPJeICmvetdG3FCa70CS6S0ld1X4QcUI9ZQYsUk4yH3jNwWZl4Jy0JbXQRrgutYpQBebKs2sQkGX2IYiImm7ioYnR4h8S1FJz88WX4gBOn0+JXq7iwpgDa5rYtXij/3qad1r790EZqQUNTZ7NA4nJITDOSaSEWiJ3BPnl12u93FAm+rroYuOBiGkBAXDxKn0wmGYTjLfn19fWDLt4Bch6LWc5S8sJPDGwDcPcpXOB5Fut4M4E6K+RHc3c6PlM5qgzsE+uKdA2/gWeg3cd2BO90/rRvdJ++SuHx6C+w0uPMvoRyo0xVuAPHwnejnfaexc1+OYF6/fv2wcOFC7vuJEycwfvx40bZmzpyJBQsWcO8sNpsN06dPx9y5c7l17/6QALTLCMMwSElJwZNPPonHH38cBw8exMqVK7Fo0SKMGDECs2bNQseOHTn3ebK+XCoIm5RFVK1AVPwAdrR3QGSoHhaNpuG37eFvk7aI0pY5fvAyOcCQChLnr/3pvZkcIXXE1udrbJVwakPAao2q6Smmu1jQONqNnwZo1ffStlQ26GKMEi8jY4Enuvp9goESTel5OOPbcv3LBYrjL3sR8wLwdYLBWVIIff9buO9i29yZzWYuSrunE1tirvrW4mIYWrVCeHi44meNVCR62isEcI9E/+MTT6D10KHoPneuSztk8un06dMYP348OnfujK+//hotW7ZEfHy8x+c0IAG5voX3Io+mr4Jl6O/XNbhDui8l6+MhND4fwF3s+LoCd7n+vQB3t3IC7bpdT7p/NcFd5PxJXTfF4A7pdtUAdyXjUeweT+sm0KfbJ30ZfQV4Sjcpl3iGfy9d5+Lhe1dm/3Rk9k/nvv/37c3ccWRkJICGCPIpKSnYsWMHnn76aZf6eXl5aNeuHRiGwTfffIM+ffogODgYLMvi3nvvRbdu3fDQQw/5MCB5CUC7B6LRaNC3b1/07dsXNpsN3377LZYsWYJLly5h6tSpmD59OmJjY90s3CRaNLFIA65bWPk7uJ2rm7UTQRoLKuocsNqqZS3cYq7ucq6/nojUGnN6eztvtpOS2zZOTnehvcxJAECNRoNIx2XYDepvUeVN0Dj+Om61vRc01UVwRCTLPijp3QBoDwYygUW7Uvtjr2++MKX5YFu0cU8XgVCz2cydWzJZQu55NX+vzpICaFqmiOaTZwQAt73gxa6t1Hp6+vd6pawUQcmtvf7t8pdu0BNbtIs/CebZ+Y47EN66NRfln15motVq0aNHD5w4cQL33Xcfdu3ahRdffBE9e/bEV199hejoaClVAMhv1QIATz75JNavX4/o6GisWbPGZf1aQALSfCIHxAJlmgPcfQJ7hWCuWBeI5HkI9KB19ge4Q6J/X8Gd6sATcHdRTwm4S0E6fegFuEudP6WALQrGAt3wExWDO62qBMTzXd/djiXKuKnINObR51vsU2h4ykCdadwCjnyKgjt4dW9Cef311zF//nzYbDYsWLAAcXFxWLFiBQBg/vz52LBhA1auXAm9Xo+MjAy8+OKLAIBff/0Vq1evRo8ePZCRkQGgYWcyKUu9t8KwrNsTIiAeSkVFBT7//HOsX78eBoMBffv25bYLe/nll7lyZJ1tcwaw44sONmgYFla2ycJts9k4Sx6JTM+fYCBw1ZzR8wkIWK1WDhLIHvBCwrdE07Dl7T7SYsKyLOw2C8JqDqNM2wFafZBP66SlYIsO4KVU6GvrcDhUAXh93rdwxHSAMzrNTXehJRJ83Wk3flo/f7iBu+i96QXY+94GtpUwpAndN+Rck3tI7cCTzpoq1D46D+HvfOXxeOkdLWg3dHIP0evJxa73xRVvw1pchNT/PqfKeIiIXVtyL5BzTSZ2yGQU2Yt+xowZWLNmDUJCQrBz506MHTtW0fnJyMjA0qVLua1asrOzXbZq2bt3L/7xj39g8+bN2L59O9asWYOtW7eqOvaA/D6FYRg4q877oWXeq5fgqxg/jeUdSuTTaaxUGQ/alO1TQV9KdHHrh+UVZ3mfcnUE0tHwvBLURSzdRX+eDqxAmmhbSuv40LdgmtD5UdK/SN+iaRLjZ0WO3XRWsS7/tyWYJ9E+/56l+5KsI1ZGoH+Wly/36WFd1i2dri9x/XwQ3dTn4S/EZBgGjuMf+dSGtts9ftPPXxKwtKsgYWFhOHz4MK5cuYLc3FycOXMG7dq1Q+vWrZGTk4O+ffuCbJVErLT+hBRxYaFn7DCzDa7cxB2XtjISSxhZj96ca8z5IrSFXG1tLeeiTqJw8625/to2jhaGYRDE1oDVRyI8PMbjKO98S7TaQeOktrjzxs0aTgc0NRdhS810gXRPto4jIuZC75d13A47mPJCsHFNFm0h7xEClfz7RsoNXG6HBilxlhRA2zLFK+8REviNHg/JUzrBYC0ugqFlK++UlxAhF3+ye4TD4eDuOQLsZJmE3W4Hy7Koq6tDaGgojEYjxo0bp6hPJVu17NmzB3fccQdiYmIwe/ZsPPXUU6qPPSC/Z1Hr7wj9gqjE4i6kh0Qbvlrc3azGSvI97EuJLlLWc5eupXSTaQvgnkXubXlicffEeu5pHXLfsZ73LZjmrcVdyroulEbpzbcoM2hqmz4G5Ou6XAe46qjUqg73prgxKAkux9Xh35NCVnZ6XHQZiXvb5VPCii54TkTKuljaKT1vdEv7NWKTaykBaFdB9Ho9evTogbvuugsZGRncOu3du3dj5cqVeOyxxzB27FjMmjULbdu2FVz/LmVBVku0rB02FjCZLS6WaHo7JxJQikDUtdjeji8EBMgxcWEm35sD0oVEaymDwxjv5iosFGBPo9G4uLv7y+VaSOQA3mAwSPbPsizY6hI4DOGoszhht1f7tHUcLf4GeKaiBGxYDKyMDo76ehdIV3LfyLmBewvwzouFkq7xROTc3UNCQgQnGMxmsyTAW4qLEdZ/gEc6eyMMw3BLIYj+5Bnz8MMPY9CgQUhISMDhw4exZ88eXLhwweN7SclWLXv37sXcuXO57/Hx8cjLy0P79u19H2RAAuK1yIG7CITzYUFNcJf7LgHBivsSXcPOH59nEC4K9TLgDjFXec7yeC3BnVfnmrnKC4CyUpiXvGY8fSTd6GmIF9BRMbgrAXSJYzHg5kO5INDzwFgQwnnjUbpenVNJCbijCdjpNe2kzo0gzLVhkmspAWhXSe6//36X7xqNBoMHD8bgwYNhsViwdetWLFq0CFVVVZg2bRqmTZuGyMhINwsycZ9XY59rvkUxLlyHGjMLjUYaVvh7rNPb26m5VZac/mLr0engXwSQ6+rq/LL9nqg4bdDYa2AN7+SSTEBOq9Vy544OwkbO67XyYBACeBLojAY8viU9rPICbKFJqsUxEBK1AJ7WXVd4Gs7oVrDZbNDpdAgJCfF6i0Gh+AZCAK+kfbH17HLbx9GQLqQfPcFAewjQkyxarRaWokIYWyV7fA7khH/f0N4vRqMRVqsVBw4cQHZ2NqxWK9auXYujR4+iQ4cO+MMf/oB77rmHC2anphB3fFqulQdRQG5mIfecBCC7wKJAPp3GNacQ3JWAOQ0a/gR3xRMPYpCkBAKV1xFc4y4FazcMuEtBulCaFLgLpVGQ57ZVmcj5l4JrJXUhBOMK2lbqQeExxEMGykXqk3MmaU2n1VUA8Fyf4uAOhm08ZUwTuEOgnYBcdxKA9mYQo9GI6dOnY/r06SgvL8e6deswe/ZsxMXFYfbs2Rg9ejQHyLSLtScAKmaRIy/MoUE6MBonjMHKt3lTYkFWCz6lAt5JRejmRwL3xILsi2itV+DQRwOMVtJdnFiiAXAQ5c8I+Z4IAXiDwQCr1cot3wCaAJVMIhkvlsLeaiAYPwCVkCgFeLJEgh9Vn3N3ryoB27Kj6ntmKgF4qSB7jpICGNJ7CkK6N9vHCekn5SFgKS6CLjEJJCigt8L/3fIh3W634+DBg8jKysJvv/0Gi8WCfv36YeTIkXj00UcRHh4Oi8WCH374ARs3bkRpaSkSEhI80kHJVi0DBgzAyZMnOZf7srIytGvXzutxB+QmE7Ue0aIGLE+hV6SOHLjLWvKvAbhLfZe1bl4v4C7VTzODu2DbzQDuQn0zEAdqX8CdX95bcFfN+u5lfU+gXHFZuh/xz4ahiwA7A9f+XEToWaQkzx9y800uBALRXSNhWRY5OTlYtWoVduzYgX79+mH27Nno1auXy/p32gKqZJ9rOvBakzWURRBjgZXVwwnv1+ES4Qew8xRA5fZ29zXgna/6KdHfUHUMZl0CzEyYx0HjiH5Wq9XvQdjE+hcL2Ed2OiATDCzLwqBxIvLsBpi73wVGe23n+eg96snkCADOFZwf9E7/+TOw33IX2BZtm00/qSB7QEOARdPCu8A8+AycsS1cfrf+9sBgWRa22hoc7t4FnY+cAHgu/rIeAgL3Dh30zul04vDhw8jKykJ2djZqa2vRp08fjBgxApmZmYiKivLL+EggupSUFIwfP140EN2mTZuwfft2fPrpp4FAdAFRJAzDwFmdr26jLPefUAb1lV9Gog6roIziduXaZHmHUu3xwdaTvpTmCaQD4uNUUIflp7u0JzQ+Od3E9OLle1rH7dxIpQnpKJUm1L9Umsj5ZSXqSJUVGotoeU/KShzz21Fy7NKNF/VZ3ietu+CnVJ5nZdwD1NH1fRPdbc/5NxDdqdU+taFN/2MgEF1AlAnDMOjcuTOee+45/O9//8Mvv/yCjz76CCdOnMCECRMwc+ZMJCcng2VZbpsnUs/pdLpYIuXWRGvQEKjKCXVcmmkXa3r9OyC8P73Q9mVEf0/2dveXfnLCd9Vn7fWIc9TDagiDQe+5u7iYfr5ucScmYoHXpNZ00xZkXMmFNSgeNXWmZp9gkPJiMBgM3PiIlwWZpNFqtWDsFjDVZWBjW/tdTyJ8DwGyRaDJZOL+ODA2K1BdCWOr1tAbjM3qacEwDDR2BxL/fB/CIyJklyDQAROF7h0AOH78OHbu3Ins7GxUVFQgIyMDmZmZ+L//+z/ExsY2y/jktmrp378/hg4dir59+yImJgarV/v2xz4gN5uodQ+zTc0JBnTjW9RELMZCdYiKkoHilLZLWywl8iXHQpX12lVeaZ6QpVdinEzjsUQQOqYxnXW5HiJ6yAUXk9VLbDzcRfXM4i4ZII6vo4AuqlrcxcauwCquyOKOpnyvrPMyfXpqMZfSSal7vNs9J2RNpwp4uca94RQ1pbkEqrsR5CZc0x6wtF9nYjKZ8Nlnn2HFihUoKytDQkICTpw4gY8++ghDhgwBAM6qrnT9u5GxwM5q4fDjHA3tgmuz2bjgU2T7OHEvgOYRAn/EDZzs0S0UpEvKVV+n08FovQSN0wJbmHpBrGgLLb3FnTcTDHxrKAAX/T2dENBd2AlnUDRscV1ddhjwZA23p/rTkE5P8Eh5MdD3H8uyCLp6ASEHt8A29clmA2Mpd3fiym/NywFWLYf+6eXXfIkELfT5IxHpHQ4HnE4nwsLCOC+AU6dOISsrC1lZWSgrK0P37t05S3piYuJ1MZaABEQtabC0X1CxRZZ3KPQKxkvzxOIu2q5AHSUWd1YmX+22WKF8Ok+qnkAdN92kzpNwHZZfRkxHsfZE+xdKlxnPjWJx5/fN71fQui2XL9aeTL5U22pa3AV1UFKHpyf/UypPqC0v67ONaW7zApTITM+55OmmPOtfS/vptT61oe08O2BpD4hv8tRTT2HFihXo3r07Ro8eDaPRiJCQEKxfvx5arRaZmZlckDOy/l16fTnbCOy+u8WLidC6VuIRQCxzzRXATkwI+AUHB7usQa6treXy6O20pLaO09WWwxba1i/68be4I2uQxSYYpPZIV8WLgWWhrSmCo0UPwTXm3gRh4+tPe2HQSw08jUzP32qMOVMAa3Qyamtq/OYh4M2adG1VOazJqdBoNFwQQK+24VNJf37ARzIhCACHDx/GtGnT0Lt3b9TV1QEAunXrhszMTLz55ptITk4OQHpAAuKRKLFSC1jcXV6wFdSR/Q5lFnel69LVassjq7pUnoT1VvT8C9dhGi3eDfAuYWUVa49hKICS00tmPM1iceenKbC4g26XacyWGI+gdVsuHyLtyeQzjelyVnY11riD9AsP6vOuh6jlXcqqLpZH6yJUBty1Y6g0qb/q3uYFxHcJQPt1Jv/4xz/w7LPPIiQkhEtjWRbHjx/HypUr8eyzz2Lw4MGYPXs2unXrxq3xJQHY3OGEUdXCLrceXWifa38GsPNWf2JBJFGlyT8CW2ITDIzdBLB2OHURftNRLMgZ2WGA3pqPb4kOCgoC2WZLFV0sVQDrBBsU5aKf1ASDlIeA3BZmakWm12q10FUUwZnaA6GhoaptI6dG4DhHSQF0rVIlt+Hz129ETH/63jl37hyysrLwyy+/oKCgALfffjuCg4Nx+vRpHDx4EImJibjjjjtcnlEBCUhAPBEvwF0Weqk0QfAl3+Gapjq40+1fz+COpjrg5wmPp6mWCBADElBM6+YncHcbN/98g0pTGdwlwVvk3KgC7vxxiZ1znigFd7fxyRxz4/SgjmK3drk8L6AeAm3dKHITGgwC0H6dSXKy+zZMDMOge/fueOmll2C32/HTTz9h+fLlOHfuHKZMmYIZM2YgISHBZX0qoM7+73JR6eUsucRKTPaul55gUF+kIJFvyVUywaC1lsFhiGv2hwW91zVZ1022CPT1GkuJproIjohk0fEqiaJObyHH38LMX9vHAYCm9Dwc/W5zs8B7AvD+iO7uLCmAvv8tTXoKbMNH4lj4OsklB+kajQYFBQWcu/u5c+fQrl07ZGZmYvHixWjfvr1Lv5WVlf/f3plHR3Hc+/7bMxISBgwCxBaxGcwOAbMbZIkxm4mxDcaAyEmc+OLDje8xOXl5vOy5fic57zixndgnJ/Yl996cG8SOF4yNg7FjpBG7jFgM6F4ISwDLWFiWkYT2mX5/oG56eqqqq6e7Z5F+n3NkdVf96le/6hnh+U5V/Qr79u0jwU4QjkmUcGeUuSrczWNh+QJHGFnF76ZwF9WZxqOLeqWt6Pa1KswqHw/hDpMtx49oxtaJcIeE35iEuR3hbkPYa/8vszPjHrHKRUaEy9pZCGrWM7WcOefYW+2fN38JkDJ0vD3tJNpTjLS0NMybNw/z5s1DbW0t3nzzTTzzzDNQFAXLly/H4sWL0bVr15jPfxdlpXcqstxOEMeCt9xXJn7LLxjS0pDR9AWau41yFGOs8WdkZETsjdYyvNfW1nq2BcFXew2hrOFSttoMvEZrayuampr0OuNKDM9pqAGa66F27xNRbCXgtez5vOfvxuw374x2gC3gtUR2Mq+xSKRr75+KigpdpJ87dw4DBw5Efn4+fvGLX2DkyJHCv+8ePXpgyZIljsZPEKmHW/+mCsQzV7gzYklJ4Q5Bf+b6JBPuzHaAknDhbgwxnsId9vzGLNzBjse2cDe9dmYh7/pS+VjbmMYvnI13QZwrba+himgfqQDNtBOpRLdu3fDkk0/i29/+Nq5du4ZNmzZh8eLFuPfee7Fq1SrMmjUr6vx348wdEC0Stf21MlnpncBbXu3z+SL2R1shShrnJH6WeGqpr0I4DNQ3K+ikhFxJwMb7ksTqfHrzOdzGFQLaLLZjgamG4KutQMugPL4J50sG7fkbRXCsr3Es+CovQ80eAlF2Ue0LkLS0tKhz6rUY77rrLldjVFtbEb5xHb5+0StqzJjfg9qXNOYl9Oa/AW1Mmki/ceMGioqKUFJSgjNnzmDAgEE2SBMAACAASURBVAHIz8/HunXrMHbs2LgnhSSIjouFeBYJUXMbL4S7zH3Mwp1hL9yr77Vwh6DOWM6yu2MfH+GOGAW2yY9ZDMcs3Hl+EyHMIfAvWS8j4qVFOGIU+26U2RTnKT/T3vGg7PHtjHA4jLKyMhQWFuLQoUPIz8/HypUrMXLkSLS2tuL69evo3r17RMZE4znLbmYCt4tx9rilpSVqZtGcGT0UCkUkjXN6vrsV6bcuIoQ01Pv7RGVQl5095h2/ZhyDk/iN4q61tdXR8mql7jOkXz2A5tHL9DLjEWDmLxlk4tdmgpubm3WB6YWA93/8NhAOIzQtclZYNBOt/Rads+70vRWquIKG3/8SXV/4r5jaG/9GtKSPAFBWVoZRo0ahb9++qKqqQklJCUpKSnDy5ElkZ2cjLy8PDz74ICZMmBCflQ4E0U5QFAXh2ivuOFOjLtj3KsuGZSdho91z+zaVMftm3KsW9dL+zPGJ6kVjY7RxVCcakxpd1vZM1Ihyi/hUhm1U39F9sH1JlvF8xOTXwodMTFZtvKxn2tqxk7m220ZUZnrfeFnmAv5F/xdeSUxFURA6/7ojH/57l3kWn1fQTHs7w+fzYcqUKZgyZQpu3ryJV199FU8++SSqqqpQV1eHQYMG4aOPPkJaWpo+Q6sd7+RmArNYMM8eNzc36ysENNEOQBdQbp/vLkRV4W+qQmv38cj0Z0qtENCS2xkFolVmeqcY97mzEpx16tRJuk9/zTWEun1NF4hurGQw7oE3CtCmpiZXBbyv8jJCY/Isl4szs7s72ANvRfjGZ9yl8SzMR+AZZ9I7d+4MRVFQW1uLwsJCvPfee8jMzESfPn3w6KOP4qmnnsLkyZP11Q4EQSQY7qy3eQYakM4qH/WhUzTzzKo3lcnMkLs6426cSebVq2I/wln1WOvMz5Zlx5pdZtTz+rE1427sIw4z41Z+IeFDJiZP98C3dQvO7Llw9j0BM+4Rr49pfMKZcbfLUoVUitUd6NNcO6WlpQX33HMPRowYgYULF2LixImoqqrCrl27sHr1aqxYsQIPPfQQunXrps98NjU1we/3J+x4Nl7SuPT0dADQRa8m/OK5KsDX8hVUfwZUfyaASPGpbUFoaWlBY2OjHpeW2V2bxY3rlwxgL/G3Ep/GlQxdv/oH6rLGI9zcrB+X5+aXDOYvaYzP0Pg+tCPgVVVFqLUV6ZUXUTv1CbTW1EhtN+DhtoBP//p0pI2bIoyfdU69tuokMzMTdXV12LdvH4LBII4dO4auXbsiNzcXa9aswY0bN7Bz5068+uqrGD58OKZPny49VoIgeLj1b7ZIPCt3bPTqWIW7GSsRbiqLu3A3+AMjtJiFOwR1ssId0XU8sY3bx2apiRLuzC87PBLusj48F+5A1LNlfalge++6rB3v2hiHZBvjvw1C4Y7YytD2fm43e9o73tY+Wh7fjmlubtbPW9ZQVRWXLl3Cxo0b8d5772HcuHEoKCjA9OnToSiKvizY6dJqGURJ1zShaxZsmnBqbm7WRZ+X2dM10uvOI+zvilDn/hHxmwWWNpOu1bm2v9xFtGeoLf/Wlktr8aelpSFNCeHuczvQOP5JKP74frfH2yahfVFjtjXPpKfXV6P7h39E/cr/59lzNz/DWGfgeSLd+DfQ0NCAQ4cOIRgM4ujRo+jUqRNmz56NBx98ENOmTUNmZmaU38bGRjQ3N+Puu707mpAgOgK3l8dfdcmbyrhkfQQz21nYABzhbi5TGa4YNsK+rXxa2IuWnRvvRX3HpU70HIx1anRZ2zNROeVMXxHlLP+Svrj+WX7c9GFR5ulSeUGZyKdnS+Vl7VjXsdRzyvRfNsoMv5zif+hfvV0e//e3HPnwD1+ScsvjSbR3YMLhMI4ePYq//OUvOHbsGObNm4eVK1finnvuiUhuFg6HdXHsZD+sKGmc3f3cmljTYvQ0uZkaQmb1x2joPhEh1c9M+qWNw9i38RnG40sQGcxLrbWVCxraKQPpNf+Av6ocLcO/kZA4NTQBr+2B177UARC1p17/faEUvgsfo3XBM3GJ0Y6AN4p07T0EIOJvoKmpCUeOHEEwGMSRI0egKAruv/9+BAIBzJw5k45bI4g44q5o1zB/OGZ9DBOJRk47Eu7e1QEc0WosjxZqKqecLYp55Zx+vRTdPPuECXfBM7LbxqkIT1bhrv/ilEnVm9//seNf6LFov7DTkQ//sMdItBOpSVNTE3bv3o2NGzeiuroaS5cuxdKlS5GVlRU1u60JO5E4jmfSOKsEdk78hkIhKI030Kn5Br70D9ZFOm8lAA9jcjPtS5B4nFFvfA2MAtH4JYOWL8AoPrvdOApkZkHtPymh2cWNM+nG/AsA9CX0nTp1iniG/oPbgLvuRmjiQ3GP1yzgtWet1ZlFupa5vrS0FMXFxTh8+DBCoRBmzJiBQCCAWbNmoUuXLkmzSoMgOhreiHYg8gNzxEW0jX5pYQNwPnQzhGiUmUisWtQzfVrYp6JwtyWGb1/fqbIQmiTc+bELRTinLKpfnk/BdUzCXdbO6jqWetNYpeoZzyfq34bY8C/8pcei/W1HPvzDHiXRTqQ+VVVV2Lp1K3bs2IGePXuioKAA8+bNQ3p6ur7/3SyOAUQt8wXYAtFLWLPbssnXeJnRu7f+A6H0LKh39Xcl/nA4rD9DVVX1L0HcOKOeN4tr5zVQw2FknNmM2pwAmvxd43JEm3EMVtndtS8ZjK+z8b3Y6e3foHXqY1C/NsrTWHmYM/hrvPfee+jVqxfuv/9+fPLJJwgGgzhw4ACampowbdo0BAIB5Obmolu3biTSCSJJ8E60A9Efklkfx1TTpYUNgIQK94hiCXvVot6qb0d15nrZOlkhC6hMMdt2zfUlUy7hy1asrDhF/dqwN9u5IdxZZbb6Nd0nk3BXOWOIupao13+ZnoFVvQv4F3gs2i++48iH/57FKSfaKREdEUWvXr3wL//yL3jmmWdw7tw5FBYW4sUXX8TkyZOxcuVK3HfffQCAq1evYsCAAWhoaAAAfS9uenq6ntk63uJDWwlgzJ5uTBym7X9XFCVqFpqZGV0NIf2rOoQ6j3RtLD6fD5mZmXqCuObmZty6dcv2Hn2rpdaxJr7zNddCQRgZPfqjE+BKgjjRGOxmdwciX+eIc+pv1SH7i6to7jEAaaal/15h3nIA3HkNtAR2Z8+eRVlZGf72t7/h8uXLGD58OJ544gls2bIFvXv3JpFOEEmNW3+fnA+IxgRUomkuZiI2RjvZrPIKTHYuJJODKhgPKwaj2JBNMme3DoZ6UYyydZxkbUDb87xTrxjGqMomlOP2YSxn1Ev7FyWWY/iLeLwS9lZ2jpLTCcrMcQrPajfdu5qcTtaOc21MpCdztjvAsWW8b7Tkilb1RFJCM+2EFNXV1fj3f/93bNq0CRUVFaivr8fIkSOxZ8+eCIHs5syxmxhXCGjoSdcEy/X9jZ/D31KN5m7eztrK7NG3SlrGStQWC/4bZ+C7VYmWIXOiYnS6DUF2Jj1W1MrLSN/3Z9x8+Eee5RHgJR80HmWnzaTv378f1dXVmDRpEvLz8zFnzhzcvHkTb7zxBnbs2IFHH30UP//5z12JiyAI97k9037NRY/mj1wq45L1scxsZ2EDMIS7jE0sfXPuueNh3KsW9VZ9W9aZ6yXqmH55/WnlbD9xmXEX7K2Xj5UVp6hfjr1MmXDGndOnY7/mekGd2zPz5litru3MuOu/TNdW9cKxOMM//xeezrSHL73ryIdv6MMpN9NOop2wpLW1FQMGDMDYsWORm5uLKVOm4KuvvsKOHTvQ2NiIZcuW4dFHH8Xdd98d0/53L+Dt5/b5fPD7/Xqd1dLvTjfPoDWzL8IZveMau1Eca3GFw2Fh4ju3SL+wB6GsYQj3vFcYo3l5OitLPu+EgFiSD8rgOxuEr/ICWvO/G5FHIBQKxSzgze8js0gHgPLychQXFyMYDOKLL77A+PHjMWfOHOTn56Nfv37c/rTXlCCI5ERRFITrXBLtMiKWa8Oyc8EGYHxQj8WvHcHswF7Ut2WduT7WPq3KWWIYEsLdWG6nb5boYvmXjVU2Hpti2i3hzirj9sURpIkS7lx/pjFEXVvVm2z1X6xri3qX8M/7uceifbcjH76h30g50U7L4wlL0tLS8Nlnn0XNnH/rW99CZWUlNm/ejCeeeAIDBgxAQUEBAoEAMjIy9NntxsZG15LD8Yhlqbj5bPAo4Rluhi9Uh3Cn+OyNZp1Tb95iYBSLniypVkPw1VWgZVCe0Iy1PL25uRn19fW6EA+Hw+wtBx4uBffduIRw9tDb14xz6puamtDQ0BBxjJw5Hta2Ce2Za5nbz58/j+LiYpSUlKCiogJjxoxBfn4+Xn31VeTk5EiPkQQ7QXQgZJaNc21YdrI24PcHmJZ2a/WCNqIl6eZ73ZVL9qK+meO1WvKOyCXGUn1alRufJ2vJOiMO4dJ0q74tlpHHulQejD6UNruIPpS2cjXSnjUmW0vlBX2ax29eCi9cYm+6FtXZsYNhbAok7Eyvl8xSeG69ecyQWyKvPdeIZ5wi0DntBBEbqqrizJkz2LBhA4qKijBz5kysWrUK48aNA4CYk8OJ+tOSxfGWitvZU28UnppI66J+ibRwA1q68WecncBaKi7KTq99KWGM0elzNKPUXUf61RI0j35CegzmmXQtFmMeAa/Fukb6jufQmv9dqNmDuTbmTP7aigVNrBtFuhb3xYsXEQwGUVJSgitXrmDEiBHIz89HIBDA4MGDaU86QbRTXJ1p11CjLqIrZWyEdjZt9CIrG9O9HXtVJgar8Rvr7bS141fU1kY5YHo+att/VX4/wnKrvmXbsGJl9W3Rh9SsPscHqy9zvCz/UbPwEuPj+jXbxlgX0yw7z870bITXjGcrdS35LBzin/szb2faL+9x5MM3ZGHKzbSTaCdcJxQK4aOPPsKGDRtw4cIFLF68GCtWrEDfvn0jxLGd/e+sWehYj1+zQhN1XW6dRZ2vL9SMrIgEdrHC288dy+y5V0fIpX32MRBuQevXZnLHILvcPRHH3CmVl6D2Ggj4+YuIjKcEaDPpWvlvf/tbBAIBDB06FPv370cwGMTFixcxbNgwXaQPGzaMRDpBdBBui/ZPXfImI6QNZbZsWHYy/QmEiYxfZhun9m1ljgU2p61jv7GXq9DS0fHiiLVcRkAb42KUeSbcOXGy+uIKbKftjGWC61jrXLVjCXSZa5ZAl7kWxOcAEu3uQ6Kd8JTa2lq89dZb2Lx5MwBg+fLlWLx4Mbp06RKRHM68t5wnDo1Jy7xcWqyEGpBx8zRu3T0JLW2z27Fkd+cJXDeSrmkYE9gBiBDHdun0P2+htf9UhO/OsRyDnT3p5vPLzZn8vcRqDD6fDxUVFTh06BDeeecdHD9+HJ9++immT5+O1atXo6CgQN+7ThBEx8Jd0Q7ICWlDmS0blp1Mf1aiOpY2TvuQEN/ceq/asoW43XJVKECdlNsQ0ABSRri7JviNZYLrWOukfaim4XFiVln2sV7H8Awc4n/wp96K9n+878iHb/ACEu0EwUJVVXz66afYtGkTdu3ahXvuuQerVq3C7Nmz4fP5UFVVFSXENSHvpsCVJa3+KhS1FS1dhurxm7O7a6sEjMvBWee8e5V0zYw5RtuJAFubkHF6I+pGr0JIVTxLHOfmlwwsRBnqNZF+48YNFBUVoaSkBGfPnkX//v31mfSxY8fiwoUL2L59O7Zv347//M//xJQpU1yJjSCI1MJ90Q64J7ZZvmRsLPrTi6xsBCJFqg9VLibXxbe5Pla/NsoB/fncmW1vqxcKcZlyC1EdD+GeDCJdqh0EotVlO6EPnp0dIc64NsbHK7cTlwM8F+1XPnDkwzdoHol2grBCVVW8//77eOWVV3Ds2DF07doVN27cwJ/+9CfMnz8fACL2FsdzT3RbgMj46gSauw6Hmt6NGb+2t1xLFqeVx1Oki9CEqxaj9iWDOeO8cRbaV30RGV+dQ+3AuXEZA+tLBjsrGcx+RCK9qqoKJSUlKCkpwalTp5CdnY28vDwEAgFMmDAhqY4nJAgiefBGtAPRwjDqJvKeKz5ZvmRsLPrT7oX2jDKvhD53bKIYJdrqv+z0y2snX66a63n9SJfHKKoBuCbcZfagJ4NwN7fhCXJZu6g6wXvcK7EuvJaI0wPh7r1o/9CRD9+guSkn2mnNJxF31q5di82bNyM3Nxfr1q3DXXfdhZKSErz66quoqKjAsmXL0Lt3b33/e0NDg639705RQrcAhKGmdY0oZ2UVN2ZKV1U14ki2RO57VhQl4txwLUt+Q0MDN7t75+YbQNYQdO3a1boDl2PMzMzUBXxdXZ3wKD5RboCMjAz4/X589dVX2LdvH4LBII4fP44ePXrggQcewFNPPYXJkyfTcneCIBKMOau5ocxsE3FptmH5krGx6E+7j8jKLfCr35ozUFv0IWvPHRsrc7iNtvq9nX7tZHbnDY2V3d1JOSerelQbVryMDO6x9MHKXB9VxvHLii2izGE7GGJmvm6IrjPbaVnXuXUMO2ad8f2PO2OSzg5v91oUJ+eaSEpopp2IOzdv3kS3bt2ixNhXX32F119/Hdu2bUNmZiZWrFiBRYsW6Ud28fa/u03arcuA4kNzZk7EXmhzVnGzMNcSr2lJ9oyZ0xMFa8m+llXfuJIhLS0NGWe3oOWeBVA790pYvMaYtdMGfD6f/gy1DPrmJIS1tbU4cOAAgsEgysrK0KVLF+Tm5iIQCGDq1KlIT09P6JgIgkhNbs+0V7jkjfVxS2VUme1kbFh2Dvsz3sv2rd9K+LRrbxUzd9xWzyXWtsY6VjmjzFCumsu5cdgpZ8XEaiMbr0t9JNWMO8OP2adqvhbVscZpVSdxLYrRybV0/87wB37i7Uz71b858uEb+GDKzbSTaCeSDlVVcfnyZWzcuBG7d+/G2LFjUVBQgBkzZkBRFF3QtbS0RJ+t7oBwOIzWlhZ0rTuFr9KHoBUZUcusZfvQZo21BHa29pY7wM6+emN2d6XpJrKufYD6Md+EP875A1hj0GJvaWlBKBTS695++22EQiHMmzcP5eXlCAaDOHr0KDIyMjB79mwEAgFMmzYNmZmZCYufIIj2g7uiHRAKXitRGnXppS+RsJWxB0MAWNwnjXA31/PacoQbT6hxylUZe0vhzotXUlS7LdyTcqk8Y3xMYSuqY4w7qg9RnYxYlhTfdq+jYuPFAlfwB37srWi/ts+RD1/OHBLtBOEm4XAYpaWl2LBhA0pLSzF37lysXLkSw4YNA4CIs9XtHCmmqmrUcncAyFQa0KW1Ao13T3Alszlvb7kxgZ1T/24kv/NVngZqP8PNPjMiVgnEK7u7NoOu/Rhn0n0+H5qamlBaWoq9e/fi8OHDKCsrw5AhQ7B8+XKsXbsW2dnZnsZIEETHxH3RDrA/FZuFIcuO9cHaS18xCF9WLLJxAPBcuEu3NddzRJhD4a7asY9JuFv5km3DEcr6L1NZhB9RGUtYxtguFuEuvf/cSgCb+xDVycQSgyiXuY6KTfAsHOKf47VoL3Lkw5eTT6KdILyiubkZu3fvxsaNG1FVVYWlS5di6dKl6NmzZ8TyeSA6IzlPpBuPX/P5fOh06yJUfyZaO3/N9fjNCexiWSXgVYb69IvvI9RjKMI9R0StEvAiu7tRpGtL9o2vRXNzM0pLS1FcXIzDhw8jFAphxowZCAQCmDVrFlpaWvD2229jy5YtmDBhAl544QVXYiMIgjCiKArCt1wS7ULB2FYmYyPry9LOLDIsbJh+BX0b72XjABjiwUl9DLFw6y0EOq9cFFOHE+4isc3qP1ZfFuOMKamcjBg233PeG4lcKh8VG69PZ6SaaA8Gg1izZg1aW1uxdu1aPPvssxH2mzZtwm9/+1sAwNixY/Hcc89hxIgRen0oFMKUKVOQk5ODd955x1FsPEi0EylJVVUVtm3bhu3btyMrKwsFBQWYP38+0tPTEQ6H0dTUpAtzbf+2MfGZdrxchMBVw8is/hhN3b8O1Z/hafxakj2rVQJxOUZODSPj1H+hacxKIP2uiL7Nx9zFkkuAJ9KN42htbcWxY8cQDAZx8OBBNDU1YerUqQgEAsjNzUW3bt2441RVNaHL+QmCaL+4KtoBC8FoKJMRxW760i8lRbjQL8eHlViOuHVSL9GXdL1o7CyxyymPijmyXLVj75pwtxoLQzh7JdylRLqkL6Fw5/XP68d0bUsMx9iH6yKeFxuvH7iCf86PvBXtnxY78uH7Wl5EfJMmTcIrr7yCwYMHY8GCBdi/fz969+6t1x86dAhjxoxB9+7d8Ze//AUffvghCgsL9frf/e53OHbsGGpra7Fr1y5HsfEg0U6kNKqq4vz589iwYQN27tyJ7OxspKeno6ysDPv370fPnj0B3P4GzHJmO9wKf1MlQp0HxHUM5gR2xtUB8TjrXam7jvSrJWge/QTXxpgcTssloAl4czxGka6tbACgjyEtLQ2hUAgnTpxAMBjE/v37UVdXh8mTJ2POnDnIz89Hjx49SIgTBJFwbov2z1zyZhaLbWWse6GodGInsNEvLWyk/HJ8WInliFsn9RJ9SdeLxs4SuzbLAbgj3GVFuFUbC+FsV7gzy0Txifrn9M0tkxS95jjttBX5seM3mYS7C/jzvRbtJY58+L6Wq8d38+ZN5Ofn4/jx4wBun3K1YMECfOMb32C2/eKLL3DffffhypUrAIBr167hO9/5Dn72s5/hd7/7nWcz7XTuEZHy/OIXv8AHH3yAPn36oFu3bsjKysKECROwdetWrFixAoMGDQJwe/97U1MTGhoa2DPbvrS4C3ZNmGsrAbQl/NrxcRkZGbbPLbeLr/Yawt1yhDbGZfLGZf4NDQ26EAfAFOmZmZlQVRWnTp3SRXp1dTUmTZqE/Px8fO9730OvXr1IpBME0c5hHU9mddQYy8aJncBGu4T5GDaZOEXHqRnKhEfI2bwXHhcn0Zd0veFIMFY/5mvmkWKC8qixSJRLH8lm7J/ly84xbrhTb+c4OGYZIxbHR8axygTP0tzGGKf5GYraivzoxRJ+7V5LHftm7B+Rz0Q4xhTAxc+MpaWlGDVqlH4/ZswYHD58mCva//SnP2Hx4sX6/Q9+8AO88MILqKmpcS0mFiTaiZRGURSsWbMGr7zyCvr166eX19fX45133sGPfvQj1NfXY9myZXjsscdw99136/vfGxoaACAi6ZrXiJa7Z2Zm6l8iGBPYaeeWu5nAzoi/5hpa+0+WtteWtmvHqBlzBOzbtw8ZGRmYM2cO/v73v6O4uBjBYBBffPEFxo8fjzlz5uA73/kO+vXrRyKdIIgOCEu4M2wSKdwByQ/wHgv3KPEp04cHwh2MYfCGJyPcI74UuWOjtD1z1ezcFeEOgS9Z4W5qk1DhDhti3iPhHvE6mOIxCmWmX85rEuHWrnA3tjeNnVmOyGv9+aNdUnTwOIoPHXfs58MPP8TGjRtx8OBBAMC7776LPn36YNKkSSgqKnLsXwQtjyfaNaqqorKyElu2bMGbb76J/v37o6CgAHPmzNGXaRv3bLstjN3Yk25OYKfNeLtxzB0AoLUR8KUDPn6iOXN2dyAyiR8AXLhwAVu2bMG7776LS5cuYciQIVi2bBlWr16NgQMHkkgnCCLlcHd5vBGWcDcXsAQj6yObm3ame+ZHREEbVcKnViYbh5VPmT6dJqdj9sMrl2gjismzpfJWvmJsY6dvZhnrmYr6F5Vx4jGXmV8XR8vfBfFEteW9b3l9mnwyyy1ilrlmjcsh/rz/4+3y+M8OOPLh6z+Luzz+2WefxcKFC6Nm2k+dOoWlS5diz549GD58OADgpz/9KQoLC5GWlobGxkbU1NTg8ccfx4YNGxzFx4JEO9FhUFUVZ8+exYYNG7Bv3z7MmDEDq1atwvjx4wHAcWZ3rQ+juA2Hw67uSdfEcyzH3MXSj/Zlg7bX3rgU/uLFiwgGgygpKcGVK1cwYsQI5OfnIxAIoKWlBVu3bsWmTZvw2GOP4fnnn3ctNoIgiHjhnWgHrMWioSyudiLBa9EmSjBZxCIbh5UwF4ljvUhULxkLrx9pcS7XRrUl0HnlMYrwWNrY6Vso0lllAlHMLOPEE5P4dtLWYT8xX8fYnhWrA7wX7Ycc+fD1n8lMRDdo0CAsXLgwKhHdlStX8OCDD2Ljxo2YPn0602dxcTFefPFFyh5PEG4SCoVQVFSEDRs24Pz583j44YexYsUKfYm97PnvXot0EcZj7lRV1VcJxHI0m/k4PLNIVxQFV65c0Ze7X7x4EcOGDdNF+rBhw5jjVFUVjY2N6Ny5sxtDJgiCiCu3Rft1l7xZCUmOTVIKdxm/Em0s/drwyRQcPFHEsZV5JjyxLRDhsYp9lVVuKdyt+pEQ4bG0YQllnp8OI9yNbSVsnYr4iG6ctneGP2+dt6L9+mFHPnz9ZkTEV1xcjH/+539GS0sL1q5di7Vr12L9+vUAgDVr1mD16tV466239DxZ6enpOHr0aITP4uJivPTSS5Q9niC8oq6uDm+99RY2b96McDiM5cuX45FHHkGXLl2Y579rCeM0kW5cJu6lSOehZWvX4lQURRfwvH36ZpGujcMo0isqKhAMBhEMBnHu3DkMHDhQF+kjR46MSw4AgiCIROK5aI8SigK7qCo37QQ2+q2ECLclog1l0mLZwqdIBLvVF08wW/Ufw4y7Jtxvb0m2EJER5VaxWYhgr4U7N0ZRmUXMbgh3kbi2Jdzt2AquYxHeluOTaOMC/ge8Fu1HHPnw9ZvuWXxeQaKdINpQVRWffvopNm/ejF27dmHIkCFYvHgxQqEQ9u/fj7Vr16J79+4AoGdTz8jISCrxakxgZzyaTdu/zxLp2pn1N27cQFFREUpKSnD27Fn0799fF+ljx45NqnESBEHEA3dFOyAnWgV2UVVu2gls9FuBYGaVRYkzThtXZ9wlfAmfjURfPMGs/+KLcHa5uI2KeAl3Rr3dNjJC2RPhfGc9WwAAF4pJREFULtu3qa0dcZ3Swt1mG4eQaHcfyh5PEG0oioKcnByMGzcO169fx1//+lfs2LEDo0ePxujRo3H9+nXk5ORAURR9X3ltba37ieEcjsE489/S0qJnyVcUBUePHsXMmTPRpUsXVFVV6XvST506hT59+iAvLw/PPvssJkyYENMye4IgCEKETEZ1gR3UGLLFS9gBYGYbZ2WVj/iAL9FGJqu88Pg21phEWeclfMlksOf2BU6dReb4qNiM5eI2inT2eGO5VWwSGeJjaRPrkWyuZJXn9APe8xVlfueM0+qINx0JW9eOdhNcm9/LUm1SgA6Y3Jhm2gnCxLp169CzZ0/k5+dj8uTJ8Pl82Lt3LwoLC3H16lU89thjWLZsGbKzs6Gqqp59Xtv/rh0fF08Br+2t12bTzVnqFUVBZWUlli9fjkuXLiEjIwNDhgzBI488gkAggMmTJ+sJ5giCIIjbuD/TrsH66GUW7gK7qCoX7PRLCxvt3nb/DB9RTaxsrPoVjSVGX8z4jXWidpz+ReMUZJW/U2Ky4cXIiyGi3Kpvi/Ek3Yw7q4zRt7lfO/vQLf1Z1It8J3rG3SX8uf/b25n2z0sd+fD1nZpyM+0k2gnCBjdv3sTrr7+OrVu3IiMjAytWrMCiRYvQuXNn/fi45uZmffm8V+e/a8vgjRnejSLd5/OhtrYWBw4cQDAYRFlZGbp06YLc3FyMGTMGp0+fxpYtW9Dc3Iy9e/di2LBhrsdIEASR6iiKArX+OlT1zuSX9n2suUxUd7vQ/JGYI3SjimUEsYVdxKWMnYWNdm+7f4FY1YusbKz6FfVp1V8MvkTjEvXvQLjfqVHvLJtnvr4iUWwst+rbYjzJKNyFwltCPHst3M3+kik5nQt4LtorP3bkw9dnCol2IjE8//zzGDRoEFatWgUAmDhxIkaPHo0tW7YkOLL2iaqq+Mc//oGNGzdi9+7dGD16NAoKCjBz5kwoiuL6+e8yIr2+vh4HDx5EMBhEaWkpMjIyMHv2bAQCAUybNg2ZmZlRPo8fP44JEybQLDtBEASD26L9c3ecqSrj43AHEu6yfQNiQSvVrwfCnSeKmX2I6iSEu402SS3chWJeNkavhLudekE8tusF/SWNcHeOP/eHJNpdhkR7OyEQCGDHjh3o1asXysvL8d3vfheVlZU4ffo07rrrrkSH164Jh8MoLS1FYWEhjh49irlz52LlypX67LXx/HfZ/e88kW7MUt/Y2IgjR44gGAzi8OHD8Pl8uP/++xEIBDBz5kx63QmCIBziqmgH9A/fZtnFMPRGuMva6ZftVbib72Wet0AUW/UhFOGy/sRt9HcWL0apfgRCUSY228KdVWbXLyvmWIS5pEh2vd5074lwt9HGJfyzvRbtZY58+PrcR6Kd8JYlS5bgypUr6N69O5599lksWbIENTU1WLRoEfbv3w8A+OUvf6mL97y8PBQUFCQ46o5Dc3Mz3nvvPRQWFqKqqgpLlizB448/jp49eyIcDnP3vwOI2I/e2toKn88XcQxbU1MTSktLUVxcjMOHDyMUCmHGjBkIBAKYNWsWunTpkvBEeARBEO0J10U7ECHc76Sk4ohYSyFpKLMtnC3s9Es3BDar/1j6FglpC3tLf1bPWxS/A3EOiJ+faBWASaTefk+phqE4ENvccreFu4WAtivcZf3GJNyd1nPGw7WVtZO5ttHGBTwX7TeOO/Lhy55Eop3wlurqamRlZaGmpgb5+fkoKyvDm2++iVOnTuG5554DAIwaNQr79u1DeXk5Xn75ZezatSuxQXdQvvzyS2zbtg3bt29Hjx49sHLlSsyfPx8ZGRlobm5GTU0NOnXqpP+j0dLSgi5duugivaWlBceOHUNxcTEOHTqEpqYmTJ06FYFAALm5uejWrRuJdIIgCA/xRLQDER++WVcwlgmFpKnMtiCXtZMQ5e1FuEeZiOp5dTwRLKoTxS3jz/hOYomwGMQ2tzwGXyTcxfVJJdyd45/9vzwW7Scc+fBlTyTRTnjLa6+9htdffx2VlZW4du0aiouL8cc//hFPPfUUpk+fjo8//hg/+MEPUFJSglAohKFDh+LkyZPIyspKdOgdFlVVce7cObz00kvYs2cPsrKycPnyZSxduhQvvPACfD4fwuEwli5dinA4jIEDB6KyshJNTU247777EAgEkJeXhx49epBIJwiCiCOeiXagfQp3SwFtKEta4W7ljydYY60TxcYTazx/xneSSZDJxMDx1f6Eu8Cfl8LcC+FuW8Rb2LmEfxaJdreh7FMpxMWLF/Haa6+hqKgIPXv2xKRJk1BdXY2jR4/i3/7t3wAAW7ZsQXl5OYYOHQoAqKmpwRtvvIHVq1cnMvQOzfvvv49vfvObyM7OxqJFi5CTk4MrV67g5MmT+NWvfoWuXbvixIkTUFUVI0aMwKlTp3D+/Hk88sgjePrppzF+/PhED4EgCKID49aXpaYPiIazmO8sk4/jOe4RlzJ2rPPMzeOSOJNd5hx0qb5N9zJnr7viT3Q+dyx18ue1Rwo0gz9En2OuGMag6uVtr5ln57gz6iP8c/yw4on5HHdI+BX4M7dxtR7Rz0vqfHaBndLmSzW3MV+D45vxTFKBDjiJRaI9haioqEB2djZ69uyJAwcO4OTJkzhz5gxGjRp1+1uncBg7duzA6dOn0a9fPwBAUVERfvWrX5FoTyAzZszAJ598ggEDBkSUNzY24ve//z06deqE//iP/0C/fv30mfTKykps3boVTU1NiQiZiJHLly9j8eLF+OSTT6Lqtm7diosXL2LAgAFYt24dcnJyoKoqZs2ahT/+8Y8JiJYgiPjC+EDMEO4KFETnmXcq3GGyNZQ5Es+MdhEiQtS/jS8AEinc9bCSRbhDUMcQy4ra9lhkRbGxfxnhDr44BqONl8LdKF6j/MJUJvDnhTCHoY2CyGcjJcIZdjIi3NxeRuCnBKkSp3u4f4A04RmzZ8/G4MGDMXr0aLz88suYO3cuGhoa8NBDDwEASkpKkJOTowt2AMjNzcXZs2fx+eceLe8jLOnRo0eUYAeAzMxM/OQnP8EPf/hD9O/fP2Lpe58+fbB27VpMmTIlnqESHrJnzx489NBDUBQFBQUFOH78OI4fP44rV67gr3/9a6LDIwgiLjA+aBr+7TcKd2bbqGKOHbNKxlZgo19a2Gj3lv1L2gj7tvJp4S9qto5zz3w+xjpRO9k6xaIO1nXMMoUfP89XRLmxb16/Rl/mdiz/LD+ceKJeJxkfMZSZ/Zljkak3lrHiFvm0fLYSbRSrawk71tuJFZadOi9QFGc/KQjNtKcYf/7znyPu58+fj8LCQgBAXl4eDh48GFHv9/vx2WefxS0+gujohMNh/NM//RMOHjyIlStX4sc//jE6deqEEydOYNKkSTh58qS+j6q+vh63bt1CZmZmgqMmCCJ+KJCZcWfamWfORHZRM+6ytgIb/dLCxqovW+Ox6tvKp4U9b9m5+Z75fIx1onZu1GlCQzBTz5zFvn2tKGpblamd9Iy71je/D+ZraWe2PMIehr4Fs+tcHxJlVjGZY7GaUWeNN9bl8bEslTePM6bl8Xd+MUkm4d7BoJn2FGfv3r3o27dvosMgCKKN8vJyPPzwwzhx4gROnTqFd999F8ePH8fXv/513Wbbtm2YNGkS+vfvjwEDBmDOnDkJjJggiPjD+HRrmnFXeHZRM2cCO+bsmeCTtSJho1fz+jTeSthIjUcxXQrqmT4t7G3PuPPqRO28rtPKFcN4Iuv1yWBzO64vQR/msohrWf+ctlHvQ45fuz7MZTIz+FGP3xQL6zUyl0X1a66XuDbHYnvGnWHH850SKA5/Ug8S7QRBEC7SvXt3LFmyBBkZGSgoKMCePXvw/vvvY9GiRbrNypUrcfz4cVRUVCAUCmH9+vUJjJggCGtEH/JcrJMSuW1lTKEraC8rYqPEDueeKShZdjJjkhENksKa69NqPJL+XRPZXtRZPWvlzsSx5etp0QdPAHK+MHBFuCsc+7gId8EYFU6ZsF9Ekgjhrgjskp0OuDyeRDtBEITH7N27F/PnzwcAKIqiL4/v2rUrli1bho8++iiR4REEIcT4YZz1I1sn8m0sUhi1HDEm/dmTJRQEIpUn7MxjYQpKRllMwl3QRg9DMAajT+F4THHKPCNR357WsQSmuZ1IyAIKT8wKhbW9PjwV7ro9o4xlH/VeYdi5IdxZZdx+zfaMe9eFuw07N348x+fwJ/VIzagJgiCSlJs3b2Lnzp1oamrCtm3bkJubi9bWVmRlZQFAxLmgoVAIe/fuxQMPPJCocAmCsEJx6Ycr3hlljoS7RT8Ko4x1HyWARHYS45IW7mYBZRWjoN54zx0PKwZZf07qWELRoi7KL68/g/BkiEu2cG+7jopBoo8IW2O5yD/LjzkmVpyseIz2jDIZvzEJd3McYPg1uNB8cAW0oC4qFlk7Cd/Mf0eSnKT/UsF9SLQTBEG4hKIoGDVqFHbt2oWJEydi3Lhx8Pv9mDdvXoSNtqd98uTJ6NSpE771rW8lMGqCIOICVzRyymwJd9aHbkE/EbqQJS7NgsMiZqZIZZRFCDyBb9ml6ty+OfdM4cu5t3xGFr6ixK+5ztxWoo7ZJy8WlkAzvpNYgrjtmimUGaJV+BxgeF9aiF9XhTsY4zW+ngK/rNl6oXDnxCH0a47R3IegzuzHDYGvcOyIpENR1YiUmQRBEISLPP3003j66acxbdq0RIdCEIRNFEWB2nDDXadq1AWr0lCkMmp4H93M2bsl+pGJRzZm1Ul/pnvmx1NBG2bfLtlbxSzyxWwrUSfll+fTqlw11Kr8OITl8n3ceS1l/bCeBysei355fZjtWX7NZeYxsPpk+rWIR+VcC+tMf+du27mAf8ZaeCUxFUVBuPp/HPnwZY30LD6vINFOEARBEATBwBPRDpBwb7fC3Vwfa5253jvhrv83UcI9os7U1q5It/PlgLRwt/AfJeYlxpeUwp1x7wDvRfs5Rz58WSNSTrTT8niCIAiCIAguiks/JpeRF6xKQ5HCqOEtZWUsxZVa3i7yaWUjWr5tpz/GMmGvlsrbsuctJTfcMx+duY63tNzKr2ydRLlp6bj+X16MwnKrvlnLslltGGWuLIvnxSrZl7kdM/mcxFiilr+bymJZKs/6W+HZKTJ2jPskRlEURz+pCIl2giAIgiAIz+EJdwlbIIHCXVbcW4nfGPqTxqFwt/xiwFxsJaJlxbnhCwEpcW5ToLPKI67tCHReuTGuVBHuIpHOKhP5Z7RjiUKm4Hco3O0IfDs+3PghXCct0QEQBEEQBEEkK8/9+rf6df4Ds5D/wCwH3hRErFVVgNsHZ7OWaTLKlbYy1WwHhg8FUMxLsFl9Gcr0S7OdoQ+ujaEswsYcm2x/xuekmJbuSvgFq42TPlhjY/hj1ttpa6dfc7tYypW20tvXUFR2P9Ll7D7uvDbae5gVl/E1MLSNpQ/VVKb7MfkFosvMf1+KKV79JRK0Y40zqh0ix8y7trID3PURA0XHzqO47HzM7e3T8b4YoD3tBEEQBEEQDG7vaf/CZa/mfaSMMp5tWxn7kxvbNrpKYBdxKeMv1j5l+pPZb2u3jdM+rMYvqveqrbEu9nJVv1b5/UiXs/pgtWHFxSiLpQ+p/e0cH6zYPGtnjFVwHWtdrD4c4p/+rKd72tWbF5z56D4s5fa000w7QRAEQRBEQuHNtkeTYp8z3SNqJtyLPmDxZYN51juFYS36iGeHXvfaHl4jQkDHm2mnPe0EQRAEQRAJRV5ddNjtovH4tiKqC/PDZq0iSFHMk6zx7tDrXtvDa0QQBmimnSAIgiAIIkXosDPtCYEeNkEkJUrHm3cm0U4QBEEQBJFQaC2vJQlZHs8xaA8vFy2PJ1KajrfkiEQ7QRAEQRBEQrG3PL5DzrYnbHm8KCFcCkPL44lUpgPuE+p4awsIgiAIgiBSlA4p2BMGPWyCIJIDmmknCIIgCIJIETrsTHtCoDXWBJGc0Ew7QRAEQRAEEVfkP4B2WMEej+WwUV2w9mCz7FIQRXjrfYde99oeXiOCj6I4+zERDAYxevRo3HvvvfjDH/4QVf/f//3fmDlzJjIzM/HSSy9F1N26dQtPPvkkRowYgTFjxuDw4cOeDJlm2gmCIAiCIBIK7Wm3hPa0uwvtaSdSGne/lfn+97+P9evXY/DgwViwYAEKCgrQu3dvvb5Xr174wx/+gJ07d0a1/dd//VcMGjQI69evR1paGm7duuVqbBo0004QBEEQBJEidEjBnjDoYRNEUuLiTPvNmzcBAA888AAGDx6M+fPn48iRIxE22dnZmDJlCtLT06NC+fDDD/HTn/4UmZmZSEtLQ/fu3T0ZMol2giAIgiCIhEJreS1JyPJ4jkF7eLloeTxBAABKS0sxatQo/d7OEvdr166hsbER3/ve9zB9+nT85je/QWNjoydxkmgnCIIgCIJIKPaWx3dIErY8nmHQHibgaXk8kdIoDn/cobGxEefOncPjjz+OoqIinDlzBtu3b3fNvxHa004QBEEQBJEi0PL4eEIPmyCSEsXevHNR8ACKSg4y66ZOnYp169bp92fOnMHChQul/A4fPhwjR47E4sWLAQAFBQXYsGEDvv3tb9uKTwaaaScIgiAIgvCYouABV/y095n2ov3eZF6OjeR+2EUHjyU6hJSg6MjpRIeQMhQdO5/oECSxN7Oe/8BsPPez/6P/GNH2oAeDQVy+fBkffPABpk+fzuxVZXxreu+99+LIkSMIh8PYvXs35s6d69IYIyHRThAEQRAE4TFi0U5HvmkU7z/CrqAj36IoPlgWe+MOtKe9+MgZ7/ppZxSXpYpod5eXX34Za9aswdy5c/HMM8+gd+/eWL9+PdavXw8AuH79OgYOHIjf//73+PWvf41Bgwahrq4OAPDiiy/i+9//Pu677z5kZmZi5cqVnsRIy+MJgiAIgiASCh35Zgkd+eYutKedSGVc/hIvLy8P5eXlEWVr1qzRr/v164erV68y244YMcKzs9mNkGgnCIIgCIJIETqkYE8Y9LAJIjlJkuUucURRWYvzCYIgCIIgOjhKe99AThAE4RFeSUw3/l3OysrCl19+6UI08YNEO0EQBEEQBEEQBEEkKZSIjiAIgiAIgiAIgiCSFBLtBEEQBEEQBEEQBJGkkGgnCIIgCIIgCIIgiCSFRDtBEARBEARBEARBJCkk2gmCIAiCIAiCIAgiSSHRThAEQRAEQRAEQRBJCol2giAIgiAIgkghnn/+eWzevFm/nzhxIgoKChIYEUEQXkKinSAIgiAIgiBSiL1792LBggUAgPLycmRmZuLIkSOor69PcGQEQXgBiXaCIAiCIAiCSEKWLFmCyZMnIxAI4K233gIA1NTUoLm5Gb169QIAbNmyBQUFBZg/fz7efvvtRIZLEIRHKKqqqokOgiAIgiAIgiCISKqrq5GVlYWamhrk5+ejrKwMb775Jk6dOoXnnnsOADBq1Cjs27cP5eXlePnll7Fr167EBk0QhOvQTDtBEARBEARBJCFbt27Fgw8+iFmzZuHSpUs4deoU3n//fTz00EMAgI8//hjZ2dno378/8vLycOLECVRXVyc4aoIg3IZEO0EQBEEQBEEkGRcvXsRrr72GHTt24JNPPsGQIUNQXV2No0ePYtq0aQBuL40vLy/H0KFDMXz4cNTU1OCNN95IcOQEQbgNiXaCIAiCIAiCSDIqKiqQnZ2Nnj174sCBAzh58iTOnDmDUaNGQVEUhMNh7NixA6dPn8alS5dw6dIl7Ny5E1u2bEl06ARBuExaogMgCIIgCIIgCCKS2bNnY/DgwRg9ejTGjRuHuXPnoqGhQV8aX1JSgpycHPTr109vk5ubi7Nnz+Lzzz9H3759ExU6QRAuQ4noCIIgCIIgCCIFmD9/PgoLC0mQE0QHg0Q7QRAEQRAEQRAEQSQptKedIAiCIAiCIAiCIJIUEu0EQRAEQRAEQRAEkaSQaCcIgiAIgiAIgiCIJIVEO0EQBEEQBEEQBEEkKSTaCYIgCIIgCIIgCCJJIdFOEARBEARBEARBEEkKiXaCIAiCIAiCIAiCSFL+P8b4KHGkkDuqAAAAAElFTkSuQmCC"/>
          <p:cNvSpPr>
            <a:spLocks noChangeAspect="1" noChangeArrowheads="1"/>
          </p:cNvSpPr>
          <p:nvPr/>
        </p:nvSpPr>
        <p:spPr bwMode="auto">
          <a:xfrm>
            <a:off x="9075738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7174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65"/>
          <a:stretch/>
        </p:blipFill>
        <p:spPr bwMode="auto">
          <a:xfrm>
            <a:off x="1365130" y="1484784"/>
            <a:ext cx="6519238" cy="50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 flipV="1">
            <a:off x="2555776" y="1988840"/>
            <a:ext cx="3744416" cy="37444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452592" y="2141240"/>
            <a:ext cx="0" cy="37444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555776" y="1844824"/>
            <a:ext cx="35283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51520" y="1700808"/>
            <a:ext cx="1512168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Fitness:</a:t>
            </a:r>
          </a:p>
          <a:p>
            <a:pPr algn="l" rtl="0"/>
            <a:r>
              <a:rPr lang="en-US" dirty="0" err="1" smtClean="0"/>
              <a:t>ab</a:t>
            </a:r>
            <a:r>
              <a:rPr lang="en-US" dirty="0" smtClean="0"/>
              <a:t> (1-s)</a:t>
            </a:r>
            <a:r>
              <a:rPr lang="en-US" baseline="30000" dirty="0" smtClean="0"/>
              <a:t>2</a:t>
            </a:r>
            <a:endParaRPr lang="en-US" dirty="0" smtClean="0"/>
          </a:p>
          <a:p>
            <a:pPr algn="l" rtl="0"/>
            <a:r>
              <a:rPr lang="en-US" dirty="0" err="1" smtClean="0"/>
              <a:t>Ab</a:t>
            </a:r>
            <a:r>
              <a:rPr lang="en-US" dirty="0" smtClean="0"/>
              <a:t> 1-s</a:t>
            </a:r>
          </a:p>
          <a:p>
            <a:pPr algn="l" rtl="0"/>
            <a:r>
              <a:rPr lang="en-US" dirty="0" err="1" smtClean="0"/>
              <a:t>aB</a:t>
            </a:r>
            <a:r>
              <a:rPr lang="en-US" dirty="0" smtClean="0"/>
              <a:t> 1-s</a:t>
            </a:r>
          </a:p>
          <a:p>
            <a:pPr algn="l" rtl="0"/>
            <a:r>
              <a:rPr lang="en-US" dirty="0" smtClean="0"/>
              <a:t>AB 1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5376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Rugged Fitness Landscape</a:t>
            </a: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17</a:t>
            </a:fld>
            <a:endParaRPr lang="he-IL"/>
          </a:p>
        </p:txBody>
      </p:sp>
      <p:sp>
        <p:nvSpPr>
          <p:cNvPr id="7" name="AutoShape 2" descr="data:image/png;base64,iVBORw0KGgoAAAANSUhEUgAAA+0AAAFvCAYAAAA/oCrpAAAABHNCSVQICAgIfAhkiAAAAAlwSFlzAAALEgAACxIB0t1+/AAAIABJREFUeJzsvX+sZEd59/mtvj9nxuOxYSAkCvgV2IltAmISG5ONsYEQD/taBCmJlIwSzAJZTVCCnUDQKkq0FlEUWIGEWaK8mt33HxAh2bz/RIBYWRAFhoTYmBUJiYElP14QKEEKazwzvvd23+7btX+cU1VPPfXU+dF9um//eL7SuE/Xj6fqVJ2+Pp966oex1lqoVCqVSqVSqVQqlUqlWjj1jrsCKpVKpVKpVCqVSqVSqWQptKtUKpVKpVKpVCqVSrWgUmhXqVQqlUqlUqlUKpVqQaXQrlKpVCqVSqVSqVQq1YJKoV2lUqlUKpVKpVKpVKoFlUK7SqVSqVQqlUqlUqlUC6rN466ASqVSqVQq1SLKGHPcVVCpVKql1KxOFT9hDPpT2rjxxhvx1FNPdVKfecnoOe0qlUqlUqlUqYwxOHr8Q53Yevf/+Sk8/Kv/Ywigr1/itSUfXV8L5dFPl7bFp43stLRB8v7+f/sC/tdf+ElWD+Hal8O/u3ug9yN9F+zxNJG9Ir0Lpm1lo3Yr24J2o7Wh+X0Z7tKVAVhyHdo1Lova/8O/+X/xO//Dj4QyyH2Ea2qXhUf3xcJa2bBRvezY1SHUxV+TOMts2DHNE+JSe9Vxrn4u7o//4yp+7dnXhXBSJ+vLzcTR+kXhFnaciwvXYlx5n66rx+7RWIDrvwLwKkyvd7vnYQYyxuDhKW3w+l2+fBkXL17EaDTCgw8+iLe//e1R+oODA/zar/0avvKVr+D666/HO97xDrzhDW9olLcrqaddpVKpVCqVSqVaRRmEAQTVQkq7qL26Xt/90EMP4dKlS7jppptw/vx5XLhwAWfPnvXxH/7wh3Hq1Cl8+ctfxre+9S285jWvwc/+7M/CGFObtyvpmnaVSqVSqVSqRdEizMifoA6m4tvE5c27LRah7buW0uDCS7uovcyU/6iuXLkCALjnnntw00034b777sPjjz8epTlz5gyuXbuG4XCIp556CidPnoQxplHerqTQrlKpVCqVSjVj3fvjtzRLuAhv8BPUwVZ8a5P53tufP1U9ptIitH0LvfL5z65PtIoDES11x8nt465CpRapi/7TcVegoXpT/qN64okncOutt/rvt99+Ox577LEozYULF3B0dISzZ8/i7rvvxp/8yZ80ztuVdHq8SqVSqVQq1Yz1qp+4hSxQVuV074ufr+3UUK98/lnYupEGbUrceXJnZuuru9Ai1ew/HXcFZqT/Xv6bVH/0R3+Ezc1N/Pu//zv+4R/+Affffz++9a1vdVW9RlJPu0qlUqlUKtWiaBHcbjo9XqVSLbDaetZfBOC15B/VnXfeia9//ev++5NPPolXvOIVUZrLly/jl3/5l3Hy5Encdddd+KEf+iF84xvfaJS3Kym0q1QqlUqlUi2KFsHtdozT46etx1RahLbvWjoQsfDSLmqvLte0nzlzBkAB5t/85jfx6U9/GnfddVeU5qd/+qfxiU98AuPxGP/6r/+Kp556CrfeemujvF1Jp8erVCqVSqVSqVSrqFUciFgxaRe1V9de50ceeQQXL17EcDjEgw8+iLNnz+LSpUsAgIsXL+KXfumX8NWvfhV33HEHnvOc5+CDH/xgZd5ZSM9pV6lUKpVKpRLU5TntAOK12npOe/gU60DTCNe+HP6d5I9s1diW0kT2ivQumLaVjdoNczunPc6TOac9Sr+e57RbHs7PTj/mc9otwjnpx31Ou3vcptWsz2n/36a08b9gdvWbldTTrlKpVCqVSrUoWoRDmyeoQ5ylpYFc8nm3xSK0fddatftZQWkXtdc6LilQaFepVCqVSqVaFC3CG/wEdbAV3yYub95tsQht37VWcSBixaRd1F7ruCmbQrtKpVKpVCqVSrWKUhpceGkXtdc6Qvs63rNKpVKpVCrVYmoR5n3qkW8qlUq1UFJPu0qlUqlUKtWiaBHcbjo9fnWkc68XXtpF7bWO42sK7SqVSqVSqVQq1SpKaXDhpV3UXus4VVyhXaVSqVQqlUqlWkWpG3fhpV3UXgrtKpVKpVKpVKrj0yK8weuRb6ujVbufFZR2UXvp9HiVSqVSqVQq1WxkDGCtcA3hzZ0G1lwbAJZe12UjZVfWt8zTAGYtT+vqZGz8mSYi95FpH7j80j0jbQOe35Tpou/EnrHxTZgy3DrbLr0p48q81A4pwxhTZmV18XZpv4cyjTWw7F7CbbA2KOvsg2g3GYPCEqk3SJlJ54XcRd2LPqE2fN3c7URlFpV0OUIZoX+i7ivjirzxDTh7NM6VV9hHZVxhxhbNTeJcPSy5dhUyRojzuWxp0TcUYMs4I8QlNXFlmRDingPf0rTUIDHcNkjTILzqWrWYUmhXqVQqlUqlyujd//X/9tf3/vgteNVP3DKZoUpYF4CszXUC7rnBAeG66acvc8pPNCjPtxeFZHINEHtlG1gE+y6/aAspBTn49/WrsZW9dnWhYFaUYWDKagS7xtqyaALVPL/PE+7ZALC0PfkAiK+XRWzdFGXC2REA3cG3EcAdYTAiB/cBxhFbd00sxPnbjOLKNoriQk2kuKjsHmDHccsCDqPLyvQAjFOwdX3my+EpehZ2nIkDtUfLssA4TZ0FZwLnUbiR85S34jMn4TZNR+3E+dvrvwP45hT520qnx6tUKpVKpVKpvB7+n/9z90a7gnUO7lEZLcBdAj/+WQPkpvy0Oc86/V47QIAAnZZdc5AHYtimnswInmtscVj3thyUs7jG14gHGLg3H3F4AaK07ii83CK4l/FAAsV+HCcH6K68HKA38Kz7fiV5QynOOmDLe6FY79NEcTHw+9ul6aM4mr646ciGoekDRtPBhdRbHvzyrLQohuej3vw4hGC6oXGWWwxjUACsCeDNBxRyeQy5SsCeJHSPPAd1I5TVVC8q/zl9dkI7TTVpPZdZCu0qlUqlUqlUs1bVdO9OrwkINgH3MmvK6vWgXvtJAR3sexNPe5XXHZABuRa+ybWzlQP3KD1LO8F1AZHEtoNjVr4xzusd7ksGdwLiVR70poBuQs7wWBT9InnWve0E3F2zh+ctfsTo7yCGcetLJo+qLy2WKT3eKbiXtekBZpxitJMFCnK1RRs4l3TwsCNjucw3loYLgvXEU0/c3vyO6FOBUAprDYTxHjKg4kQhvGfJdXn34bvFuGy0KI+3uvhST7tKpVKpVCqVajbi4B7ByzGBe/YTAsjnPsmXNh71qrJBYN+DL7lHIAwQuGtAAPnMIEAbcEfmOgJ6RNceclm4dF00GemzcuaCZfcogXvSIb56vKPK5omwXBb3lwd8l8EdSfrSimvKKJeLLdHVBJwOcQT+DUnrc5KeMMy7znrJ9spmGiMqm2OyBWActY5drWn6kNLXxKX39tOBgVASB3fe5rnvNjyaZQRtBxOShbRRupCXDgPkwF21uFJoV6lUKpVKpcrJpC/hE6nW4z0LcAcieM6Vn/OGNyZ3khXBazsZsBsPIOJGbxyyq4C7DtzRxk4uHdl4TgT6+LpYx14N8UWeJuCOMGbiu6Csk7NkSLgf+CjKStarkynvyYR3P30/sw7eMIwv1+snm8eBhZkY0kMrlqX0TLQ2PVrvjhLKxxK4syvyM6ZDFhSOIxgfg8XQvwMUw2MYj7zxSW1IWkt/o+5Ro4Mr4SoaP/J2EAN3OVDjJwDAsrjY+y6Buxt/WAapp12lUqlUKpVK1b0aTVXvCtwRXvKzm9MBCYDn1qG3+kQBcBMDuwy7lZBd5WWPBgCYzVYDAJINSlNp/qJZaH6U4Q7cgy0DhDYjnej94hG4u+qVIJ1Mb2cgXgHofio+B3TixQ97uceAngX3cso/BXXXTsRSYdmPiVCkp09mGBSh4E4QOAvuFLZtMg0epCYRExf16MVpYxiP00rT36PnQgJ3YiGEUFR30TYZNzR0lMbdAaFtUz5nBYzbcLumGtyXSbwf1kEK7SqVSqVSqVTz0NzAnbyFG2TAHQmzh89JgZ2Ce+Bs7+rMAjoD41wbwQZbTWB9kunxHNxBri3YenNU2C7rHe2aT+sXIN5dU8im95qCO83vHy7f4AmI1wB6NhxkVgB9QOrAne6OFiN/AGvXlu6+fep4Kn3xONr4OyYDd5Tf0TN+ynwIT4HawsL0yn4b03TSVQzu0tyBtJzcQAABcUPii4cAvWjcwW2oVyawgvfdAmPy90ACd9YcCy/1tKtUKpVKpVKpguY1Pb7z9e4EGLLgngNpdAjwpG658lydKbi7Nqv0unMwptcdgbu/BmkUGleClwXzqpuy99LzvwNMAxzC68HdVYF67G30xHBnro9zTV4D6MkGd0J4Cu6uDOtB0wEq3xW+uCUTHglmg8K2Bcrj2xj0IwPuttgcz21Ax35JXhYAStCnQB1KcOnK725K+zgeYKgG93gIIK2Be0ZC6XAtQZIb/xyE1MZ3KNkTD+G5jcDcAD1rKsC90DJtRLeOUmhXqVQqlUqlmrWysA5CFRUQz6e+J9cVacS6ADHW5D55XjQGdbf+2q/DzoE7A2DJC+2vCZhUgzaBeHB7k4C7NBDQLF10Hnu0bhywwn2L4A7iEedT7R3OGgbbro58NoPrx6iX84DeDNwRIJtguPTdt417HsQ8DpiLNoqn0dON62SYt0aGe5Dv/vEQQB0kJIJ+MghkuS0QWyZvKfbB5/eqdzLR7A+ELnXPGWz0GNPni1a+Cbgvi9TTrlKpVCqVSqWajUQobwLkIOkIhNLp4bZJGmIwYvNmEB7bbZY3ADu5z5ynnUOvoxN6DWJDguboXiHDdhW4U8CiXnYfxeoZ2aiCeDJwIA0s1IF7mS4Fd6Koy+X15j6czrwgD9zk4A5QgEbme1EkB3MB1CmEJ0e75Tauy+ehqBx9d15xA5iIYC3LUd6j4J2vm1afPw4uDfeg7Z9PwJjQP64o7n2nnnf3t6AHYMz+tkTgDnIcHE23BOKP/jpIoV2lUqlUKpVqXhKhnIJ77prmYfAsgn8N0NMKRBBO8leBO7+RacAdgn0HuLXT5dn9JYCeu66zi7hekOqLqC2CJzm9r2Q6fBnnp4c3Bnd4L6u0yVw8QBBqVuwo79ab54C+yNEa3AFSB7gS2fd4OnwM5hlvOf1upGn26arx6LNXNoWH5xj2/B2XU99tuVicpzH8qim400EBAdB5Sdzf7+RDab9Gg0NAMUZgMKaDObbMm4A7WfNehrt18MsCw+ppV6lUKpVKpVIFdb2mvRGgV1zngJtDeeWAAAV6kdjrwZ1DuK9SE3AHGnnac9PlwWwUDUzyo8IWt9sA3CMgBoGiCohv4n0vG07ctT0L7jTOPVaZzeciL7rr8ibg7rqjHtwBW3ZJsCeDt/U2s2Be9V3caE4C3QwYm+Km7Nj4ryluF/RrxxXxLcDdp8+Cu0vjnoL4u8sevOrh+fSb0bHfYM+U4F6a6NkS5qPBPxPvKl9K17QvthTaVSqVSqVSqWatzjeac3ZQA+WZ/EA1jNPX96YA78vMgztMgLxqT7sA26DpaZtyKC7rnYV1kDQNwD1iMQ7xcR46DT0bl4PzbJy7NZOW7/rJum5i4M6AvuiiOnAvbeTAnSCzg814J3k5lTXIxLcEd0M3mpN2jBdaqFc2a7JJXAbcLUqve4gHT1lufIdxFeLH4M4ePvpglXBOnl/XXzQ9gXfjN42kDwlgoiUl5S2V1qiHnZ7Nvmxr29XTrlKpVCqVSqWajRptNNf2esL8baC8cVpaTv6zuPUMsHPverT2GhmYprDD7SBz3QbWpboF2JLtMqjmYNwK3AlE0z5ACtqUA6Pd4RNwR+3a9yy40yn/wkBAaBRnv+jv/Fr2FiDvdojv5cBdWiNvSI3CenM7Do90XONSPRCvO30kGJj3GoK7Sb+7QtPJ/qEmOTj3XnVvp+gXXx3ys43ivO0U6qMsCyxTn2TlpNCuUqlUKpVKlVPX0+O7BndgQtifBModDVZBObOdSZPAqwjuqIFsB6kU/kGuJwT3CIK5zTKG2kH8SaeQS9Pmq8GdPC4lVEfgXn63pKrJWnWyTMD3ri3jDK8nQj4R3JFMiU/BHVFc0T4lRBveBgC5SxGwa8HdfS/PW3dgLduJxjHKUqvXm0ffe+WAw5jGtwN3n6uc0x7Hu35iz55/vngckt9RtCmhDXBuJaiHLQDduGPinBLKX2ipp12lUq2Vjo6O0Ov1ij/6KpVKpZqdcrA+LbjzF23mdauGfQnK6wCeFZYF91x+Ahwkv5Xq4fLDym3WCOLZvTYB94JyEXvMIZTFoBtGsMvqVAfuIDDMNhUL1WADA2DdC0S7w0fbzJUwF4E7zZeAe5ovBXeSz+Fo6dkv8kkbzwXYDw9LfKONPPBkM7/qAYCy3XwppWXDvkfxIcTdQwTqHNyNFePDHbr+pKWEe5XaoXiMyDMUed1t+ejQ30aIS6A+HicIM/ZVSyGFdpVqDWSt9f/G4zHG4zGstej3+wCAra0tbG5uYnNzUyFepVKpZqVZgTuH+CbgXgvnDJwn8apPk78RXEvgTq+dPZDrGtuJh5TZS4Cc2CTlGQQGz9kQwT2C4SJd5LX34JcCeJw3gLRvYxeazRfAuJ3HneQTYFmG7novOyrifO3JDvF2XNbZgkydj3uU926xTt5/87bB0/up8jKYB1sSfJPvJpQDZilNH7eCB3eXxhr0jC085nSwieQpwNwk4e66V/aRxXLtHr8s9exSCu0q1QqJwzn9BICDgwMYY3DixAkAwObmJo6OjjAcDrG/v49er+fhfXNzExsbG9jY2FCIV6lU66t5TY/vbKo8Jbom+dkLfdbzPim4Ix9HYNpIHnd3P2wKeQTOdCO6ada7QwjLTp+n9tk1CYinqjPYbwjuAPeqx3ZiD3vGAw6ye78A7swXnwF3FkfwNt6ELn5mqqE774FvDu4k3AE8ENa+23gKPaLaldbcJnVjqTvJt8bg7lpFmHSfbEgnPEjuGSxnESSDSmzJRQ+Ip8Gzz175yPgp8Twd/O3RrwstnR6vUqmWQnVw7uRg2xiT/KNper0ehsOhjxuNRhgOhz7NxsaG98YrxKtUKtWUagruCTDXXAOTwX6jae11cRNAPVJbYYd5AfizUF2WE0G8BOv0mpF2ZJdEJQMBEqDyuuQBfBpwd1ULdSHQTdbEW9Ku0VNUA+5hrXwK7kWRDiTZpnYe+kM+B9QUSNt74Dm408/qPMlbSs3adAf9jmrjmrvaohG4J48V/+Z3fWPAzvc/iOzy3wvC8+5MWmAsTKGnacUd4xm8L4MU2lUq1ULJQbgDcmstjo6OEjgHIAL5JOI23ICAm0oPBIh3nvhebx3/fKpUKlULUY+t+97k2gFpIwhvmq4GqJPBAhqHTuC8bvq8Xx9sEbzvKIFXBHekQCzCOu2UJgMCVelTAOfg7rGyAbgX6RDXMeI60i5J2mDX+8ZJHega7dzu8G5wQAL3YkBA2o0e8cCDAO7S+vUq2ObhENNIIJ/0VgLxttwwzrA07r8gx7iJwF2m4eAeWSPedt83PkU8MT6xzSDdRL8NFk/BvfztpRvQMSInYRTg6b9l0HRvussphXaVagHkINxB+XhcjH+6T6qu4LypmkC8m1bvQH6e9VOpVKqlUsTEDcC9NYRPmoeGVYG4FDYhnFNQzq17R9jMLALeOnCvW9deOWXetUcG4CPGqgf3eACBpkNiM3jNK2wiLaNEcBncQb35ZRkZj3sW3MtKcq+6C5XiLLPAPfBNwR0N0sReeRnu4bqNHeUmoncvBfdkV3nRBgF3C3F3+jhHDtjDvYiQLm1ySH6jPVM8R/Rc9qglGMurFl8K7SrVHEXhnG8KR73q165dww033LCQ8CtBvLUWh4eHODw89OEbGxvY2dnxnvhFuw+VSqVqpK7XtHNYbgLxjSE8V07ddRdhE8B5Lv2swR08DLEtsDpzcE7KQ2w743FPd4tnZVLvfMU6dif/zYO5+44Y3IX8VVPleXubEg6jNfDk/una/diTj5DepZsA3JGkob0Y+dEBMQ3HYgv0woZ1SOw0B/dyTnr8GNAfd7KGPR0kQBQaPxvuWYj7XgJ3Zyb++1KsZy9a1ZbZYnfQctL7Os7vXMd7VqnmIgflbqO3wWCAwWCAfr/vAXc0GnlY7/V6/h+QwvGiyq2Jp1Plj46OcHBwgL29PVy7dg1Xr17F3t4eBoNBdnq/SqVSrbSiv+fs2mTS8Tym7pqZbpTHXdeFoUGYaR5m3P3xsoRP/7XcmMu1C81Pw3w4DUNFWF39hHymRDduO6lLsFf8f520W3R/adkuiTEhWWTft0cIM94Oj3fJDPlO6uuLbxbv309cXdl9+qam6U3oP0PbqkEaY2Tbxuc3JL9kz7V/CDOkfF6WKTOZyA5NB1I2sumkMsOMSUSfyXNEynd9F7rbXZdpYEJzJmni8J4BeghxPfI49jr6N2t1Xb/Lly/jtttuwy233IIPfehDSfz73/9+nDt3DufOncNLXvISbG5u4umnn8a3v/1tvPrVr8aLX/xivOpVr8LHPvaxGdxtIWP17Vmlmkq549SqNoWr0ng8xpUrV3DjjTd2Xtf9/X3Q3eOHwyHG4zGMMej3+36t+rQ6PDyEtRY7OzsAwgAGFd+lfhkGKFQq1XrJGIOjv/s/ujVK/98Q/X/Cxg6vRuly1xPk8emlePLpP2YYJn1a669tFBbHRWE+vxRG4mrKi8JYPpsrL1uX4nuSL/qej7MZu666Ls76vDTeItxSiA/tWZaRjbe+2Fw8zWvLe3HpQz4aFqeV87F282ka5oOFHcfhltoaW5KXpRvbMj9YmlCWHVtmNy4HZdlSGeOyzVyYLdvTpY/j2PfKuJyNijj3nHSg/8k9gzOQMQafmNLG6xHX79y5c/jgBz+Im266CefPn8df//Vf4+zZs2LeT37yk3jkkUfwmc98Bt/97nfx3e9+Fy972cvwve99Dy9/+cvx93//9zh9+vSUNUyl0+NVqoaif+SPjo4wGo3Q6/WSP0p8x3ZV0RYbGxv+u2tDt2M9oDvUq1SqBVVXf4vc/yuMka9hEE+bb5Iud+3qXZeOXJfJ5XjyCUwWBlOW0yAMzBZLG03ttrZsH5B0Nty/czsnYc42asuT61bkS9ag82n4SZwte7GIS6fAQ76HMo4+jf7tw28MFyKio9rYxnGmtO0nz/v2dDULq9BpiGuTyt3j/SNYto0BwpR3y3LUrV9nj2YSJkyfd91oy6Yur0Hq4ez4fD1TwjuYNZS7ziMzVR4hzZj2DU2Fcoo8C4tqjyg8ukvpufXPYWIyftbgfhskD21MFQDgypUrAIB77rkHAHDffffh8ccfx/333y+m/9jHPoYLFy4AAJ73vOfhec97HgDg7NmzePGLX4wvfelLePWrX915PRXaVSqmJsepWWu9N1zhvL1cm7mlALkd6qknXneoV6lUS60chHcO7mgJ+BzM28RXhAEM4h0wVITlIFew2RjcvT0IYRSynTikh2AZ3ANAioMB0j0h2OIAnd+dPo0LG8oVcQZkECAL7gj5GbjDxWd2hwdS6HaNI21LFwO4tJ69Dtzrd5EnrZyBeQLWFmQNOwN3GAbfQhmG1o7mRbFGfizYdHlLcHd3nqu5+Jk8P1XfS9O0CJCwqu8k26LL9Kas6Tjc+BNPPIFbb73Vf7/99tvx2GOPidC+v7+PRx99FH/8x3+cxP3zP/8znnzySbz85S+frm4ZKbSr1lYUzvnUdirJc+7SKKx3o9wO9W4fgOFwiO3tbWxtbekO9SqVanlVBe7+hXtacG+armNwBxoAOVieCtBOyiQgzMA98nbXgjvgBzaynncnqa5yXLRRXh2407YiAO3spsfDgdkN7ymxl9w1VUNwZ6AcQDqkBQKAO9x0bU3h1qXiYE3c3I3BPeqmKIx54ct+NLbcVM4WbRcjMYPvXjirvS24S5vKBdlisfiYhdF0RgoXQJ3P7EieH/Ybcc8QimfBlr8HW969deFuQ7qy7fwUe/ZvGTT9+99kd/qJT3wCd999N2644YYo/Nq1a/jFX/xFfOADH8CpU6emrJsshXbVyovu2E4954twnJpKFu+Dfr8PvkO9MSaaTq871KtUqqVQFYRTN9lE4I6WgN8huHNI51PkxXgS5ryFVZ72VuDuGjwDPSSqMcBHduJ6tAP3NC+Fc7dbuxsniNrKmwvPS7ITPPlvJbhnj4sLUO0tsan9ltbXT/OnjUqB2Q1EcHAHS5eHeZA8xWNS9H3UjaBNJE+zB9qDe3RVgrvozYctz2in4WHgI+QFqZkkAeSj/iFATneGd1mpaLf4MAL9S4PpsXotPe1fGVt8JbPG/s4778S73vUu//3JJ5/E6173OjHtn/3Zn/mp8U7D4RA///M/jze+8Y14wxve0KpebaTQrloZ8ePURqMRRqMRNjY2RO+5wvlyiU6nByBCPN3cTiFepVJ1oq7XtDubM5kq3zRdxbUDhInAHXE8IINpE0/7BOAu2qiznwA8EvsJwLcCd8Rlcc85BSc+LZ9MS3fxyX1KeS3idecc3D0Uh3wR6LsU5D6rpsM7oKaonJ6ZXoI7Qt2qzlZvEhZKr54uDxYONAN3CMfB1YM74j6MSgfzxpPnkdeYPockzpQedDrbokjPfrv0+aMSOT08D8uJ8PV6ac/gpaRP/mR85K/PnDkDoNhB/gUveAE+/elP4+GHH05sXLlyBZcvX452iLfW4q1vfSt+7Md+DL/5m785wztQaFctqZrs2O6OWTt9+nTn66HpNHkFw+ORtLndaDTCcDj0YbpDvUqlWhhFAM2+LxK4J7CcSyuAeQLxBNI9oKAmviG4l0U5e2FNdktwz5YDZzyOI0BdBe4A8T7XTI33/UQhy4E9izckPupWxN9D0wrgXvaT6HGv8agXYwKkLtSmoR5yadM5MvW+bJ8c4IP8NxcGFlMVFmpCAN3wKf2uN8OmdqE5WVpD04Lkdo+PG9JggwnRoA1/Ntin+z0hpInanqbPgnqcX6Jy+hNcFnX9PvfII4/g4sWLGA6Htk1LAAAgAElEQVSHePDBB3H27FlcunQJAHDx4kUAwF/8xV/g/Pnz/gQmAPibv/kbfPSjH8VLX/pSnDt3DgDwnve8J+upn0Z65JtqoTXNcWrD4RAHBwe4/vrrZ1K3p556ym9E16WO68i3g4MDbG5uzuTIt2m1t7eHEydOtBp8oc8N36GenimvUqlUORljcPSV/9qtUf7aRb/nrhunYy/l2bgG1z5vXVrrvybXdfG5e5E+uU36aa2/tmJczmab8gS73BZPW9bL8nqw+KSeFbZ42tg2wvuRr6MzFfrOkutgg32neaz11XEXablyveLj2lgYtePqbqWwEBf1MbFVW86Yh5fvl+NQZnKkm3BMXLhGGc/CEruhfj7tmIUjlJ9+xmFFm9Wnk+wilx5xWBf6RfeczUDGGDy6O9276vn+cGb1m5XU065aCDXZsR2I4Vy9pt1rldq0aof6wWCA7e3t5Jg5hXiVSpWo6+nxE3ncm6ar8LizScbBNduBxx2QvefZKfBA4n3315nPqC7c2888+DwOtGxqk/WPOHXefbp05F5oPheZrGNHuaGbCfDLp+aDtQ31mIoe+hBknOe7zMu944Alm9MV9S087qHuzofrng23pp4eRyelsaTdqa+ctlvIx9epg+TgHnIXb1kuFN5xS46Yi1rSpjmi7o7LN0ByXFvU237H93TqvX9ek/LLWkWPTJWXnv99kZ47EuZ+ezTMCGFFY5VtiDDeUqNleQtcpffVplJoV81VHM7pOd1UCuez0bJO5++i3vRZGo/H6PV6sNb6HeoBoNfrJcfMLWN7qVSqBdTUQF6Tjr7QeyCvSkfjGoB5m43sABniKaRLu6PngL0puIPcumcYDvc524ISfhIGIYBG4O6nzkfpORzTdqJt4u+MgbwpIVwCd7B2CdPVc3lgbdl9FPZC3fw6dgL7FEk5ZMdgzcHdwkOsL0GAdB9flmlDWIiPJ6n77rbl+wNMsUGcRQThEbjbsMY96v5ecb92LOB1r1yWkexrbEubxh8xFyyiWNdO62ej2kR3jXBX7Fp4ZpK+cuvUaX4EO24ZhA1Q3wTsVccjhXbVTNTUc37t2jVcd911ut54jlr3dqbH9fFj5oBiav9gMPDxurmdSqXqTBMDORpAPQXoSdI1AXcgAmegwXUDSHf354Gefm8B7n5ttsM8ao/UwasO5EnmLIgL91ID7uF+i7zGt79LL7RfCfLRmv1KcC9sROe4GwLu1Psb1QVkszvAb2hX1p8PAQQ8BKmLfJBbyMG969Kxbgzy6ZiFb+XYOx8/gqkf20O4BO6A35xOwmf0LCBsXFcAOj+jHf5u3MZzSZ7oW9pCMsTTawnoQ89aMZ5CffGoSKBeNYTQJm6Wmvqc9iWUQrtqKjnQoWvNj46OxHUiuR3bZ+VNN8Ys3XoV1fwkPYcAks3thsOh39zObX5H18UrxKtUK65ZTo9vCu5VcQmQNykrl64O3Ol12S5Zj3rumkKoUD+Xdkpwj846j8CZ2kWeMLJlIrUXwT9CmRYEroFoUCMBeZoe8T2S9MZDeDCRgjt8PpMDd77hnDcaY3gcS6DPuo3abGm3uHYDB+7M8Ai8QT3iKbhDAmmUAwe2Lq0tNrYrn2OOtqRXGoA7wIE/xMXg7kvrQfbGw5Ztw5GdgnSZju58B8S/1xoI572WKt4hPpfOsE8prGncLLWO714K7apG4sep1W0Kp9Pa11vLOg2fS9qh/ujoCKPRyIfxdfGrcN8qlWoGmnYKfBc2stPj6XUbcKfXHOLpNYHZOk978YWAO2SAl3x8BNwNBXcJ4CPQlgYGJHFwRwbkCQZWeuCBFMzrwJ/2I/Oee3An+VEH7oXRsO7dloMDxbUlAwn8PPaA3+H+Q6kZjzlB1hQ/47SA4En312wggD6SxLbUkxTcgzWStgHUpxCOqB9le66FktoUV26WCJ9lE7Utbw16t+TaxuHxAIb8rQrmF03qaVetvTic0+OzcpvCTbN5l3rDVcskaUq92+3fQbvuUK9SqbKqhG7AvzJXATl94Z4I/uMX9jgdwsv+JOAOEHCm4eT+Gg88gPF1BWBHgw0tP6vA3Qr1pUDk4FsCdz5Q0Th/2YbZ/CADAVZIi3LAIu6XFNxLACSDABzcYUpQZFP5La1XWfX4qLgS6TMe99BOND6kSMDdSjboI1K0g4deDvTRf9kjBVp2HBcPI/DuiiE82HPI7kqi9kIfx5788Azktr1DVB6xb9N04Vmpg/pM3BJoHR0kCu1rrCbHqV29etWvOVf4UKliUYh3vxG3Q72T29zOgbzOQlGplk1d/V6FF+MEmDMv0FXpJva4oztYt5ERFp7eTi24NwF0sE9pbbuDvS7A3bVXzmtOZxe4G7YI9sX8ri8EkJfATayLAGwZ6IvrW/w/LAZ3xN70ZFZEcR2De3GPMbiz/qFLIzwkk9pagtWmAtxLGzKMy3BPPfshZZnCdRkA2yjOAD2U0+fjOKDc7C6JK8GdxcU5UXrj416Er3mE96SHrV8zn9iLJGzt58uTtv3rQOqQ61wK7WugaY5Tk84/VxVyswSWvW2Wvf6LJMkTb63F4eEhDg8PAegO9SrV0qkzZnfgQq6jAlicCOdCOh8npBPjKNS7ZFPCeu20+Zq6NAH3GkCf6hNCeTlPe9Zrbkk/gwwGkGuAgXu4Jf8lOxBQBe78uqL8ygGB8l7YdfFIcXBH5LmPwB10mj55zNyjC5deAPQK73yxKz4Fd8hpBOgPKcs60FkCiKfBhzjmfXfob1j6si0d7Mdxri5I4ugj4ADc2LIvyl3pqW3aZ9FfDwfgxgJjOkwR//EKeTi4kzp19ffuaLbQ3tPp8apl1jKedT7L6fE69X41RHd778revJ573aFepVLFIhAWrft2cTlwR0WcBJRVcRTc+eABue4c3N09NAD3BIkmB3JTfmY97k2APQfJjvo4bEewjLgcnxcx+Oc8+HXgbwG+wzuAZDp87A0P5cQ7yhfh8cZ0pn0Z5XcD57UXYNqnbzMl3t2Da/rm0O8AOgwaxDAeUoPE0aEA8uswwrR5l55sSBfiyjqQM+FTGPfd6fMEL3r8K43TlzXplYlKEM/Bfrgi4G457C++1vE9SaF9CTVPOFfwVam6U5Md6l08n1KvUqmOSx39/jxtlF+yU8wxAdRT8EVFXINrZOo17TVovWvqIjB7/rMe3K2bKi8NAKABsE86RV7aDdyQgKZ2JXCnuOgvhfqI17Sv5fBofXt5E967Tdevi+BOMNi6jeIy4A5pSjwS26EmDaFfDA/94H4qsTe9LMGkHvZQdmgy8cg5wA9wZMHdls03pq0LUlqQh/ExRW1aIrHtbLhz4MdxTBbcgehIu2WQbkSnWijVHad2dHSEvb09XH/99R7M9eVepVouSTvUj0Yj7O3tYXd3F4DuUK9SrYyqvNwc6qO4NuBeFdcA3LuG9Wy968C96SdikPdtjQCRZD20uCa+TVlgdeWDHHDlIpQR5UUM3xN5702ofjKKgfy1tR5IabnpOnZyX+xaBHeK2jGFBuXCxTjSmVHbhvushn5D7jXk8zhvaKvFhRePTcbDTsF7HPIn4N4DjLj7PAsjO9jLzUPWqbu0xsCWa9FjL31+3XorcLdSB6kWQQrtCyC6Yzv1nI/H4yQth3Nr7Uw3iFNPu0pVry6n3Btj/G96Y2PD/z2gm9s5TzxdF69SqWalrl5ic4BaFVcB7iDXHobBvk8B7rlBg3mAe0LiLT75Onow860HBYht11dNILtqbbtkp8p7nwV3agP5ekRwT22FwYR0V3i6c3wNuNsCl2GIpzu3cVx2Qzn3vumm7JPw8j5oeBWgp+HkCSnvM2A8hW8O9cIO8S4ssivsTt8ryxKmytMr9OC97gBYiUFRWgLjPC0dYIjBnf4lqwB39rtZVK2j80KhfY7Ss85T6aCASpWKDgLkjpkbDAYYDAYAdId6lWqm6ozZU09XK6huBMNS5ScE984gHpm6uTihzIjFCYh38OmnfbcBd9qOYPUlMJvCOql/HaxPBe6kXsRetDu81D+1thBgms0qiM96t77aPn8diLcA9CgcYZ189KD4ARQJ3MljFf2/MfWoB6in09SLK+9Rt8h44wV7wlT52PMNMohBQ9wAAMftMq+pTuvrQ56dcBchRQzry7KiHTo9XtWdqo5To6A67VnnCrx56YCAStKy7/hftbmd26HeGBNNp9fN7VSqadQZtQd7Vd5nkHBgAnCngMm+TwPuE0+hz9Stri656e9TAH04Ao7aaQDuFJaroNtDo6tbmZ6CbQ1oNwZ3qgi86TWzR+CO7qoerUVvAu5lnhTc3Rr2tIoJI/rwzIZ1VRvZ2Uy4B08O7rRcAaxpDhPAGpHVAMzx8W3S5HMC6pmp8omXvFd45XkThcEABvk9AzOmqeT17rZXgruFP+KNl5BMq18CreM7jUL7lKqC8/39fezs7ERrULv0oM/jgVXwPR5pm6uaKre5HYd4urmdQrxKdQyqm+7eFGrbgLsPPi5wp+UjD/GS7TypM6CfFNxJPRt72qtgHagE7cbT3BuCO/XgZ9NBKAdpmcReAehpnnpwh7ddud482UCOPRqktysBPRMuT5V3NjOg7uKjNmGgHn0H4mPfJgN3l9aVhXLTOWuL9BF8c8j3dkEsZcDdlVwzrV7fChZbCu0NNcmO7UdHR6DrU2dZt2V+AV9WQJ3VgMa8+tI9w7Moc9Z7LSyaFu03KG1uNxwO8cwzz/jN7egxc7q5nUo1J3UJ7vR1vyAOwQ4ydjN1isy2BXean4ByVCYNR3zdBsYjkGdlNwD5xuDOBww49Lr2aArr4jp3d/uTgjvpywQHY1CmgwWJV523aZSnCbjT9omrJII7A/rQPoV9B8gTgTsB7fjuYlAP7VSmMhmYT8AdMD2+Xl3e7s1/imvcQ3/Z8r/e510exWaiHd1Tr7gtQd+MaaoU3H1N/Nns6bMS/rv40unxqongPPeyO2sv9Sq8ZK/CPSyDxuMxjo6OMBqNMBqNMBgM/KCStRYbGxvRTJFF6pdFq8881PU90xk+bnO7o6MjDIfDyFPv1sTr5nYqFVWXf38cFJbXCXCjAdSSa7i8IDAtgDKH9agOiNNGEN4A6EUQbxJOroEI2NJp8dUQnoB8Q3CHIUDrwJ1DZDT4kGl/ut67DuIJOIsDATlwp4AVedJtRZn8XuI42atOgLkpuBOktd4GmYJPusSDe2kzt4Gc/2k4+w3BHX6QAnEd/EMMatV3hTV80zo+jT6zXt2Y7FT5uN8c7Je3Z1HuAi+idfheQrachlyVgwLu2DZpUCDdnI4PM/DaLK7W7b0QWGNop3DOp7ZTdXHW+TJLp8cvlxyM0X+j0QhA2Il8c3MTu7u72NjYwHA49HkGgwGGwyEODw89uOl66NWU+3vmwFzaob7X6yXHzOlzoFpLdfXYJwBNYKLSi26b582CO4S0NE4A6aQ6uXCunK2K6+S+JAhHSNME4BumNRzckUnbFLA5xEuDFwm4Axyc83aRtlHE9BLEV8VVwHlTcCfl5zaZi9vP1b4O3OOHrGjGanCHg2o2eFAJ4m6gQthcLs7PvjvveU8Gdwnko2+lN91532kK10aABXrGHzGXw3Evct56e3BfHvXU076akjznBwcHfm2nU9c7ts8DeF0Z+jKdatUHHKj3nEK620l8Y2MDOzs7OHnypAfvvb09v7bZyRiDzc1NDIdD/5sYj8cYjUYe6hXiV1vS5nbWWnGHet3cTrV+6ug5nwi+y/QTg7srt2E5ucGCptdA+zzSfTWeDl8D7tG9NPksbyCXRgJs2o6V69zrYJ3ZrQP3iNU4xMd5kmno7tMixLUGd3drZBDA9SGpVjE5gYC2bxviA7dlWSYF9+Ss9Ry4gw4QQIhzVwysLfzAjZtIUQnque+V4M7RmoF5ee47kDRfCu4G5Hg4lyfgOACYluAe125135uXXWsB7UCxszLdsX0wGGB7e1ungNZoHlP8VxmsuxD3njtIB+BBemtry3vPpwWpXq/nAQ0IgwNuOvWyQ3zXg1yzeH5nMRDXxmbVDvWDwcDH03Xxy/YcqFTzVwP4pmA6FbgjfvduOkBQVWZT8Ga3nN5aw/wR8WSgvC4NnRkQ3VP86da4F8lrBgJoW3KYrl3nXsY3gvg6cI9huti1vWJwQchTC+6gxXJwpxBN2peDtrWhyZAZCHCg7R8FBu4E6LPgbksk92UD9Ez48i4CuFvryyrqVbUHfYPvpbdfBnvJg+9qVNbLuFqApGRgXk7fdwMeIoi778ZWx5d972wu14p2rOX7xlpAu3u5dKDjwublBV/2MlTzkfNuuunszzzzjIdlCsm7u7vY3Nyc23RlB/FbW1sAUogHENVvHf+QAqv9P5DcDvVuczu6Fp5er3KbqNZJXT3H5Uuzc+9JRFsF163AvS3kdwju2XLRIn9E43kob5ImAfg8uDebIg8GryDXEliDATPItWST228O7vQxE6E+m4eAtrgWvoTOLLiXaEpINHQ7sVNG+KfQLU+IR198m1Hvud88sArcQb8jivPpo4GVAN8xRtPfvLR7PNuUDqg42i33yVa/RzvBC/FA4UG3xnvmsx50Up9sPADTAzDmyL4c/9/WjejWTArUquMS9Z7T6e1AAKMuveddqgri3RFjTroWenVFd6h3Xna6hwIQNrfTHepVS63OmF2AdAnipwV3WvGFAve2+Tmc06arSjM5uMNPka7I78C69HzG1znIBgNpej0huFNR+wkAS6At5GkM7i6fyxrKS9aWW+vBna9V97BceshTAGf5EjgHxM3pyvZN8pmQPkCzi+UwzneZrwJ3YY272yHeFLu/VwE/QJqzhHJjIa43j5C6S3C31k+n97NBFlzr+D6xttC+Kp297NPXV31gw+2hwKe3j8fjyDu9vb3tp5pba/H9738fOzs7x139RqIQ72YL9Pt9v3cEgGQ6vWr+mtXeF86uNKWeb26nO9SrVHXwTF6cJwV36uF1aUHjc2VXXM8d3BHqWTVFfQIoT6aoC3GGhNlc+RyCCfzmPeLIXOfAHbFtqmijNiOUJUG3KR8zIU8duFPEjbz2cdWoBzwG92AhAXeWL5RR5OJr3OHzZXaPh5wvgezkex7O6Y1WgjtQHAdXwrftlbMExrwlQXLTJixtZc5U5xvZtQX38DwhDiNH2C2DzBq+PqwNtPOXVZ26vvpyfT4rWOH967znfGM4AN7TuKjec6CbdqK7krsN7+isAueJbwPx67jR4irccxOId3snOJDXWRmqxVRHz6QBAfMaeKbQOQm414J9GV4H612AO1y5aJGf3LcE4FVxTcDd16U+LgH4BK5L8LUo29a1mQl9XgnuYPbINSrKQ4j2qorzLUZ2y28D7ixdfrq9jbogPGdu4CAG92hAIAv8FZ56GufzAcmmdglkAzJ013ngG4I7//RHvRGgt/BT4jlGuzxuo7iqHegbgXvpTRcHCNxXN/1etZBaG2hfVenAwPxFTyIYDAY4ODjA0dFR5D3f3NyMvOfrKgrx1BPvBjfcpmbz9MR3/XtZBcCeh3I71B8eHvrBHN2hXrXymsijTl7jG4E7auIz5c0K3KN6tcnfBMAnjANkYK+Lq1zb7mCZQjppvzbr2pGLh1BGSBN6VgDtjPe9NbiDlFfmkzzzfqd4E9A5mmbvH2m2Hr0VuMPbjdfGkzITqHfPJUI9IUF3zgPPwR2N80j/N7O9Ygq9/x4/AQTceZwE7mB2YkR3x8FxcIdYs8XWOr4brC20q6e9mYwxGI/H9QlXVHxqu4NNdyyatRbb29u6e3ZDSRBPj66TIH5W9Vg3zXp6fFtV7VDf7/cxGo2ws7ODzc1NH/aDP/iDndVbpWqurn43dWDeAJIbgXsbsGflzQzc0T5PAuDuFjqAczqA0cILb5zHnefPgju5bgLuAItHfnCA4mINgHNwF3dwz4A7YMk4k7MTV5fequ8nd+HB3YE6r0OJ1dxTXwfuHM5d/5SoGg08kHwcqOnDVe+BT3dar/Ww+085D1CAO8jUdBprASDjKY+mzvfK/x+TAQD6nIQuTDqJ1wbLIN2Ibo20CkC9ClqUfuDw6ADdec+d5496z69cueJ3cl8Wzautm4IcBXSXT4J4t6v+Ii4rmJXW5T6d6A71vV7P9/1wOMQXvvAFfP7zn8d73/veY66lai3VGbPXgXkTcMeU8RLYM1Go7wzcJ82TaZ+mUJ9NXwHuEMLYp1sb7s73jtrUwW0tuCOBaXHQAEYGd0pvHMg7AfeQnXrNfXvW2YQtq+meG+cNB4knk9xtA3Avn0M/xR821C+qRyg3BXeO/nQlfLWXPL/GvZmHXYJ599jCSFPgfax/3iIAJyl9PmNJrUCuTHjkklyhPEvCFlm9NXtHAtYI2o/jBXgeXupFgd5lkrQx3NHRkV+HvbGxgZ2dnZWdnrvI9yNB/Gg0wuHhIYbDIfr9ftRPqwrxyzLlflZ/e+jmdhsbGzg4OMDJkydnUpZKVa+OfouNp8LPMp7WpwmQN003C3CvC4MM6W1AnPZLEy98BO4kTQLTHIIhgDsJ4/BcRObBPYHxkKUbjztCOSQtbIl2UhkRqMPHe3Av03hwFwYJasE9ID7B7uLGk53lXTwD9zh9CtxN0tR73Jun8d1WHr8m+bwNEKbAG1u9Nl1Y4x5Z6xky3T4eGFAtttYG2rkUdptpmdvJ1XswGETeW2ut95w777k791y1WHJT6Y0xOHHiROSJXxSIXybAnlU9Z33//X4fJ06cmGkZKtXsxWARBOKS+GMA+0nBHVKeeYB7C+huA/MUkHPrwEnZEWhOBO6lefByQOIZgEVsyeEcLC+5yIA7QDenA2mzdEDBlN+tTxtXTQLzAPJpfHxMXANwZ1PlQeLjGQEx2HOYbgLlXaRhPSt++jQO3I0hZ7YzILcozmuvWpvOwD0uxxZTyyOfIq/J4kunx6+RVmVN+zJDtVMX9Zemtrud24fDITY3N7Gzs4OTJ0+upPd8XVQ1nX5RIF41vfgAw8HBgUK7akXEIHTu4O6K7RDc6XTvSghHxvY04C6FtQD3NmG8HAL37cDd9QGHYhLHQNln5IMIYDYd2HpYpQMAeXD3eRqlLXvQFn0vbUIng3vwk0vgDhIfgzuQnP8OILd5XQBlMsggtkzchrOA8hAn50u/oVy/DthyAzqTSSeBO9+czu08D9cPNJ2J687LWHSt47vd2kL7PLQKD9Q8zmlvI3p8GIV0IBwjtrm56Y9Ve/rpp3Hq1Km13sF9FZR7TiaB+GXwjFtrl+KZnVdbHhwc4Lrrrpt5OSqVrC6fcQp/znbX4O7MsniQPKZM1ArChXStILzK9izAHfVhBLxbe9oz4B6tKRfBncI2DxMgOwpDTd0Q13MCcAcB4DQt4vr6/wfYEOSewZbgzuPpZHiO28VPJjMdvmzXZEq866cEwNMp983BHVHZjWHeNatFMiUeNGe0K3x7cE8eG1pEz5ZQT0OTVAsr9bSvkea1K7p62ieTOw6Ke87d2nM3vd3B+XF4z1e17RdNbdpYgnh6Rvx4PPZrpddtY7tlGQiQ1O/38dznPve4q6FaV3X1J4JC+qzAvQrM62w2mvZek6fz6fEVbTYJzAMM4st2qgrLQa5gszG4d+J5R2ybwX1RxQz4QyiPPDOx59vVlzxPZDo7J9GwEzwYmIPBNo9n4F6mhUvt08ZgnsaHZ8ZDN1tbPxmA03zw+VFlyxSzF4wt/h9sbPE8WEvq1gPMOPq1RQMFteBuaB1AUgHoGZYX8YCCsI6e/FBVC6blfIObQNKLuQL1YsjB+WAwwN7eHq5evYqnn34aV65cQb/fx3g8xtbWFk6dOoUbb7wRN9xwA6677jqcOHHC7+a+LuClaidjTLQ04tSpUx7oDw8Psbe3h/39fRweHuLo6Eh/ry01643onPb393UjOtUxynTzz1B79JNcGxbmYEiMB4mX8rigmjymwXVU/6bp+HXTdMK1GE/uJYk3pNlYm9SFGSPEk0+en4UV0Mry+HQZezxOLCMtK7HN4gxNx9slqQOrD1AOckvtg4zd0Aa0/U2UtrCbxsfl0voZljayVw7E02tD+8MEe4b8lkwZaQyizziMlxHCfB2pfZLf9FJbabryuocknpYTbLn7D2lML7RJFE7qkYTxdD0p73T/Zq2u63f58mXcdtttuOWWW/ChD31ILPOJJ57AnXfeidtuuw2vetWrorijoyOcO3cOr3/962dxuwDW3NO+CprH9PWu7NOpy+7fcDj03lC6MZwD8Wn7SQdOVFR0Y7udnZ3IE+82LKRT6ZvM4FiG6faz1DzuXTeiU62GDGq961mPOzXj4l16xN5zb4qE+ctMHlpm7prXpVG6ijygdc7lcdeZMKAmvqknHTXxtF94ndJ6mPLT8rwOJrnHXdqsjvp0I+8+4jCw/CyuaBbBiw8hL70/Fwf3d77IS73oiOySbnXxPq1r0pA275E3sWe8rJ/3z/sN9BBtnhdmN/hv6Rp94msPdS7T0jJcGILHXQpLvfDcux975mMvf6hVcVvxUW2hN60fBAn5aC3LLkvqhFA7AxZOauO7lrbN4qvr6fEPPfQQLl26hJtuugnnz5/HhQsXcPbsWR9vrcVb3vIWfOADH8BrX/tafO9734vyf/CDH8Ttt9+Oa9eudVovqrXxtHPpJnGzlfOe9/v9yHt+9epV9Pt9WGuxtbWF3d1dbG1t4cyZM957vrW1pZvFqeYiyRO/tbUFa62f+XFwcDB3T/wsBgKWaXCB11WhXXW8Mh39K20ZahcEtirCDImL4k34kMIqy+W3KdnP1aVNupo8YjqhvlXxpiLMf9CwinjDwmidDS+L5KmK8zZMSMvtgtiBScuM7Ju4TJ6flW/E+gv3m+RN770Iot5vOa8R4kx0P4Wd8PNgHnffFKF8E7VF7FFP7JnYnuH5mL3pwkz47KHwbhPvuKtbzlsfe9NZuEubeMyJ17zH0rKy8uEI9Y1sTmIF/soAACAASURBVP9v1urS037lyhUAwD333IObbroJ9913Hx5//PEozZe+9CW89KUvxWtf+1oAiID+O9/5Dj71qU/hV3/1V2f6nri2nvZV0XEPDHDvuVuDzj2WznvO19QOBoPkx6NSzVq5Z85B/OZm8aexiSd+nTWvgQCdHq86VnX1iCe7kDvjbTzuzgZIfEWYyZULll74nrvmdhqlKwFn0rXw9L668Mi7/og81aStjAnedx9PPhPvt+wF58eXRbaANEzcrC7OnnrgBTuI6wGU3uHKTeXI/YrxwYsteeBdu1pSncL7HdstmiqUUXijBY879aiT8kWPOsI9m7JN+Apuy9LWe9KRpAu3Jq8td+vXK9OBryEnXRutX2eeeBRHtVkLfxxc8Job2HLXeYzB7hLF2nULYEwtUhXPhe/yNdMTTzyBW2+91X+//fbb8dhjj+H+++/3YY8++iiMMXjlK1+JG264Ab/xG7+B8+fPAwB+67d+C+973/tw9erVmdZzbaCdv1iqp72Z6D1IG8ONRqNod24H503Xma9CG6mWS21AswnE93o9H64zRLqRetpVq6uuwb2Mqp0Kj9gGAa/JwR0zBPwMuEewnEsrgTm55lPgs5AOct0W3OHteXAXp9uTPnTKAjyxTwE+u8EcjS8h2yOqYWl5e9XFs7YhkO/B2EM2wjjStOAOfh/lt7IsnsYK9cpOgfcDDfGWcxS0wWJ8mDFh3KdsdzoNHr7VSZgB7DgMLETgbi3M2A03CDZ6GXBHCejkjHf6cBT5aA2JxN3kF1empdPki9cO8MVn+hOX1+/38Xd/93f4zGc+g/39ffzMz/wM/vEf/xF/+Zd/iec+97k4d+4cPvvZz05sv4nWBtq5FBbzot5zNy346aef9l5Gt3N7znu+aNJ+Ph6tIrxyiB+Px/434pZ9tF0TL2ndp8dzHRwc4NSpU8ddDdXaqqPfDV8LnAN3CGFZcBcAtNauMzUhuFM7XQA+vd+InlqCOY93bV63jp1COof4COjRAtzjMqrBndsk4uXSPqfPJb0XgNmiYF9cG5B4W8JnNAjAwRyhXNG7T9K6Lo7Avbi2IrgXdXDrv53dgOWmrElRtqX3YdI0lrY7HPg6m1Xe9WBfhvQMkNPHB7RMkNIZmLs8bPf2CNB7Mrh7TDckrWsfF5LsOA9fr6rz29EjwQuutmva7zpzEnedCTP2/ujfn/bXd955J971rnf5708++SRe97rXRfl/8id/EoPBAM973vMAAHfccQcuX76ML3zhC/j4xz+OT33qU+j3+7h69SoeeOABfOQjH5nktiq1VtA+b1Cflzd/mqPr+MZwzpPuvOcOOk6fPr2UXsRlq++qqMvnfpFh0/1OAGB3dzf6PblNFh3Ab25uimupllnzPKddPe2q5ZcAkhJg56A7gmq0AHeSKTvFHkIZVRDeENybAH7WXgNwp+1Zm5aDOb3OQHxMZBnIrgF3p4i3OXxnQJ7DOZBP0wbc2T2689mdPUuui+wmrnM2PrQZB3eg3BSP1JF6vaU8IuyT/xZdxz3qxT1GU+Z9SdXgHgM5D5POX09thng6ST1uMnrkW1tw94AeHefmH44A6Ca2FaG94XkMS7cE6vDd48yZMwCKHeRf8IIX4NOf/jQefvjhKM0rXvEKvPvd78b+/j76/T6+/OUv46d+6qdw/vx5/OEf/iEA4HOf+xze//73zwTYgTWDdqp187Q77zmf3j4ej73nXPKeO/hwYKJSqfLq9Xro9XrY2toCEA+KHRwcAEDkiV81iO9K0vR4XdOuOj519RvlkNoU3F02ArMOOiGE+TwEtCqn2M8Q3FulgxBXB+PsnqqmxXOwdddVEB8BPchnDq7zAE/BMbVH6pUD+CpP/MTgztIH5CPtT/PaMlUM4ynI58AdZJ1/0d7p2eoEystwQ8HdAtF57RFMkzxgdsn+AlVr12Nwj361DSFdmBrvms6mcN4G3MHKK7zmMdS7djA9Q6bJU2QHUMaFPPQul0Nd7x7/yCOP4OLFixgOh3jwwQdx9uxZXLp0CQBw8eJFPPvZz8ab3/xm3HHHHXjOc56D3//938d1112X1muG73QK7StYhrQxHPWeu92yp5m+25WWefBkVnVXiFsdVUH84eEhgPlB/Cye1Xl52vv9PnZ3d2dejkolqjNmj4iaGK8DdwmwaRjifByGkzB3TxmAbgPuaJiuEbjzOHJfbcA9AfCa6yrvOr2OKCsD1XwAgYM73ZguyY84TyOA5yBO70m4lwSuWXraNlL6sq1NLr214VGsAHdeprSGHRTuQb30IQ8ARMe+JQMCRbtYb5cMnEQAjnBd3pPz4NN9ACRwFyE9ySd43dnAga+rt06by0Y1hr8OcWB5XL/QPCHGluXx4+foYMh66d5778XXvva1KOzixYvR97e97W1429veVmnj3nvvnUn9gDWG9nlqVi+2dO35/v6+h3QA0ZTc3d3dxhvDcS0zVC+7Fnla+DLLWtvpPgxt+olCvLUWdGM7CvHj8XitB4SkPlqWuqtWUR09e5NMi28E7kI+DsNiPiAL0E3BvZVnHi1ttIF1em3S9m4E8SXhSNdOvvkqINrDbgNwZ8jEvzIKK+tAIR+kLFLJOo964oFHHuRbgj/f3T0Gd8hQLoB70YVkDbuzHXmFqWcecABdXIV60s3xDEwJuhzGndV0WjyFdNJqHnltkpbY4+MVkRXS1cnmcqSLyRr15JHwcQmy+y5ONsFzzRe1Jc25+Gq7Ed0qaK2gnQLovLzgXcnBOZ/e7sowxvizpo/be75o0kEH1SLKedUliB+NRuj3+zDG6BFz0AEs1aqIAzgBo9Zr0VGfj3pis/lQA+Rolg6YHv5FGxT2+XVDiOfQmr2OQTO65u0ZgTWDaAnga0Be9K4nQM8GEGJfLAN3Gt0E3Pn3KvAX2oiBPN/dvfhvPF29uIoh3OM2KZuieTGGQqDc2S7rkq5jD/X3MO4GThIYJxhObylqznTHeNgUpv11BOwM+k2AdN8F7tg2a9Np726TOGthx8KO82M6fFDKH/UWWYrLEuKWQev4TrBW0C5p1i+DbnCgaRnU80YhHQje862tLe89Hw6HGAwGS7tJ06wHT9bxR53TeDzGeDzGcDjEcDiMlk1sbm56aFQdjyjEHx4eYnd3F8YYjEYjjEYjDAaDqSB+mabHU7v6TKqOW+/+3/8vf33vXS/Gq+76sSmsCeDOPIcipM80H7tOpqg3APxKGw3BXSy7qqoNwb3KCL2/xrMJWFNSVyr9LoF3FbDTTwncs1PyEVNmMhgE9p3AtjhoQmBdssdB3tXN5Zem7ZftUkw/RyjDsrz0Xlxj2xJGozIQwJvTMalzUYSrP5v+7gYMpAGWZJZKuJC89lF4GGII3cbzgs64oMWQo+P8zAVXW9pEdJK/8c0WBhZcacjG+V7MxLXVE3sDfGl/MFHeidTxmvZl0NpC+3HDnAMk7jk/OjqKXsp3d3crd52eB/TqS/NyiT9b7nM8HvtnaHt7G7u7u9FzZ61Fv9/v5Mgy1XRy08ONMdje3vZhdMbNJBC/zH25zHVXLbcefvCXOrJUAdJNpsXn8gGCrZb5RDhHRdwU6cQ4CdwbQvkk18m987Iz11lwbgfoyRFwkse9qrxoSj4E2JZgHcQ2uXb5RS87/85tkzySrdw1eTbDWvUQ5+CVevaznnri8TdlHuvumYK7COjkEXC3FVsnIJ5652P45mvXCdwbOa9DZF+jaPYCfZrCXgF8kzw/n8DwDe5ITQx/QskygtLjTqffT6I7r9vFndeFvWf+y/euTWhJldPaQjsQgHTWnnbn4eTT2wH4defUe64vp6qm4qcC8JkZm5ub2N7exubmJnq9Hvb29rC1tYWdnR0A8KcHbG5u4ujoCNvb2362x3A49HaOc3q2To0uRAEdkCHebTZJN7ZbBa3KfaiWWFVvs43jGEiLkAchrAbAJZut84HEI7XJgZzCGo2rBPeqOAbutAFnAe5JvWtgnbdvC0Cf6JPWqXbAAAFG6b0CMWxzWLcI5QACuAMyyGdsRYMAmTjxGuHeW11LdaH9FPL4ENdsPiWBaUumz3NAZ5vTcfgOXn9hY7sKcI+3xTMllAMc6319DUhO9is28s70gIXpAdYamDGNc9bLMDfFfkn+d6tr2ldcs37xoy/R9Ei1q1evRi/S/Fi1aTQvT7iC0/GLrnemn/RUgLqZGXX2jTF+EAmIdzt3nl16ROAyPhNdP8vH9duogvjhcIh+v++fjVkNtnS9qR+1S9t0GZ8z1QrJPX9Vj2GTOMtesyUvbVNw7wr4jasXUjtZyEUNAANTgzuH5UUA9wpmD59zBvYscBOobeRlL9uEeXor7VaCu5A2V7fMtQNUGh5tTGcRQ7JvQxBADuE+pWXr29sAeuWU+OD1F73ymbwRXBsgBW8yBGBCmCvVP809FAMPY2c9avWQhh31RgcGCrjHUmgd3wvWCtq5pgFeDlDUe+6gZmtrC6PRCKdOnfIQtGya9Y9Cp9/nRdedj0YjjMfj6FQA50Hvso+4Lb7beQ4KnSd/Hf+ILorqPPEAcHBwsHSe+NFotLYb8KlWTAmk00sJwH3GFMCnAf6srahCGZu8TkKeLLijIq4BuCeDFkI9JgH3qKnrwL3uMzQ9by4eHoCKRbYBdg7crq5g9wsEqHXXoHlByibXQHjOJLiuBHeQego2ybUHZMvqL1wXj298j8nO89ZBLr9f1jG8j6gaxlHPPS0rOyWeLoEgAwvuZ5F43921TaE+enps2ERPhHrSdvSJA7kuPpfjnbzrc9qXQQrtNcDIved0fTAHKMmj5XaAnqUUevOa5aBAF7Y5WFHAcuvLF2XphASF1AtPfxO6qd3koidcTCPaX9Za7O3tYWdnRxx0mRTi57ER3f7+/tJutKlSJerMu04vOwb3xMuNGNxae+ZpfaugfsLr1rAeN2PjuiR90OBTXJJAwl2dWoM6/QSyQMwhu83a9jo7leBO4hBfU89zNOAglGss34BOAHoU/Zc/Mi68i4QVIDkveWYdu7fPwlmfR+EVU+Jhw7Fzxa2koO7arfjJGd/V8fR7Ujq1h5AWNKwHmHE6jR4IYarF1VpDO5e0MZzz8tCp7W28iquwO/o81v6vgyjk0ueMwpU7tu/KlSs4ffr0Qre5myq/uVn8GaGzT9ymdnQqvXpLj0/ub1DT6fSL5Inv9/sK7apjVle/Aw6CAohnATCTLwvpUlgNuFPAojAYlc2ujxvckSm78pqAa5u6uDQdr183xrJunQDcAaGNGsL6TMA9Y4OCNwP6ojlofmSu3U7q1BYqwN1Vr0TiZP05A3dkAD0H7lVAnwF3mi7MHHAS4NtQCyloW6Cc2m5hxny9Oy2xGtwd4C+F1NO+HnIvqw4sHGw4T6EDjS7Xnqtkrer0eGl2Bj8ZYNWeLwrxzqvrfluHh4cAEP2+FgEIu9Cs1nV3Ld7eVTMnDg8PMR6Pjw3i6SDhwcEBTp48OZdyVarZqgLOJY9uBOkQwgiYTT1VHvXALQ4gUDvCdWQHqd1pwZ236URT5XP1zIF72n3dAj0trwrUCeC6OgJxvLNFwDYL7u6eIxvsug7cQa5zAwO1tuM8fId41w/UO14N7hT8iegj5C/Zunc3Jb8JuEvpq8A9Kp+BNf/ufuYE6IusKcwXHveQl/aO/8yA+zL5241Z/PeurrVW0H54eIhnnnnGb97lpvDu7OzM7HgrPZJttZXbvd3tyk43iFsEUJ3ns9J0PfwieXXXWbmZExTi+UkC85iBc3BwoJ521TGrq2ecQjoIrDYBd1odDu5SWFtwF67bAHZiB3F9fLaWdmfqcafXpC6gdSNAmxtoEYG+Haib8tM2BXfYuI5AHoYlr7u0zj26gQp7VeDur3NxOYgvyqdHptG2jo+AqwF3gszhdip2hyfhtBUA10XNAT1M52f4LYI7vTtXVQ7h5XdDPeCuntSjTrzzbhf4BMGdxTpwXw7pmvYV1+bmJk6ePOk377p27Rp2dnb8Ociz0CqAyLIPDHRVdw7ow+EQh4eHfnMvfrzaovb9Iu10PhqNskA4q3ou+lKPWdRvkt9AFcS7PQwA+KMBu+ozXtd+v4/d3d1MapVqDuqM2Tn0SWFV4F4F6VJYC3DPQXxrcIcA1nMA96p7aAvu3hyrG4dtCeT5vbYEeFMF7tS+6EWW2qYOrt29IL6vaTzutG4uLRsQ8Lu010A8vffi0UrvOwH3st089hIvu7cBAaKjetO2BsmfB3QpPOQQ0vkUgrccsUc9DChkQJ1/N9R2XBbAwN0W9+53lV/c16O111pBu9vUy2mex6XNSssO1LPWpBDR5Hg1ukncIkPgIqpqarZbsuLaeTwea/t2oC42tuMQv7+/DwDJRoRdDLy4vHt7ezo9XrUaEiFdCpsnuIPYB4kHsUPCgZq8gAzWNC+9r5AtBXca1xbiaf624O7ui9SnLYQnfsvm4J6dKp+z4aBXhG1iowq0RXBuAO7S8xF9peUgLoPnd7MOIHnVSVu2AHcOyqE/QnNRHK4HemqlJbjT+ysrEHIC/oi6qLEAd8xdHtRjGwWMEwivA3f32StvcUmQQj3ta6hZA+8qQPWi78A+raTd25scr+YgXoFyelEg3NnZSfYEABCB/CK1+aJ77mcld8/b29t+qnzuNIFpIF43olMdv7r6fecgHeRFuQtwd5dNwJ3ap3UD8kCcy0tuNcrL45qmZQkTwK+65oMEFenENFLiTH0agTxiVeRxO577M8np1Hhx4KVsfwKxInhXDVI09ngjY5eVUebx07qFaf3F+x8QBhsouCP1qqN6vXqoAgF3f6sEqMmadD5I5AAYVjhTPZqFEDpUnEIvgHt87w7ZET1nEXhbt569Zr07BDAvy87Fh7qmgwFLRO3HXYO5a62gXdqIadnl7mFdwaGNqo5Xc2CxKMerrbvoenh3bKIxBqPRCIPBYKXXwy/rb7nJdPomEM/vv9/v49SpU3O7D5VqdpLguAmkS2FV4N4Q0puAu1gOMnlL6JPqNekAQQRgEnRWXVe1PTIAa8ktZyA3601HsN/IE5+xS8AdDkJrp8gj7gMGuwUfujxg+ZHaykK8AO6+TvS6Kr+QnkN9UscQlwd3B9eIyyHT49295jaTC+v7ySNiin6iR9VRTzxAd4BvuMYdAmi7XM6zbjLxMOR7BszF9erVa9zjfll8qad9zTQPL+8ieJLXURQYxuMxBoNB9ni1ST2A2rfzkQN2t/cEHXyZ93r4ZdU8zlPn4hBPZ08Mh0M/c6Ku3/b393VNu+qY1dVvh0PegoJ7VBbycN0K+qcAd16vidar83Jz6TJAH3VfDYw3BfeqAYEcuOcGD0qwDF55hGcFxIYIxfR6QnCPrkF+MhLEg+WRwB0BjEVwRxpHwN1F+WcmAm32+CEgOQf6AN40VUtwB7MH+Kn8CYhbRLMs5PXu9HNycHffXYfwv06LLoV21VJq1ueozwNOp6l/1fFq7jgu5z1fhqO55qVlHXCgAy/b29uVHl03lV4h/vhFZ08AeYh3v1H3N0GPfFOtjmrgeSbgjoYwT9K1geu69BEFTAHuVWV2Du6ZPDxvDs4p9jQBeOTThF3lBYjNQnYdWE8K7qiwSdpEtOMaJI4Tp5Aj2M6Ce1SdFNwLiC7bjhTNQZs+pxOBO8IU+iy4l/YcInOoD+2C0JYkrrBGv2d2mI++C+BuUO4qn7a2JeUsy5Fv66i1hnb1tB+/2sCUO6KvzfFqe3t7yQaEqqBlnYpNVeXRPTg4AIDIo7sK97wImvbvWg7iR6MRrLW4du0a3vnOd+LGG2/EzTffrP2mOj519dgloDwPcJfCGCxK6TjsTwXuDpAapOW2ZwbumDC/BPAVUN4oDfJxxkFfCVTe+94E3EGum4I7mB1us2YwgP5Y/KMk7MyeA3daJwfGErhTOKePKouDjY9nix43BuD+sQfSfDlwFwBc3JyOrtVn+Yr6kz5mMM5hHQ7Io7RSXgLuttwhvgfYcVU+/ytceK3j+8BauR2lNe2rANSrch9Uzns6GAywv7+Pq1ev4umnn8aVK1f87uLb29s4ffo0brzxRlx//fU4deoUdnd3F26jMtV85UBwd3cXJ0+exIkTJ7CxsYHRaIT9/X1Ya3F4eOjhcFp1DZOzOvJtljNxupDrN7ex3dbWFu6++2780z/9E97znvfgh3/4h/Erv/Ir+PKXv9zI3lve8hb8wA/8AF7ykpdk0/zO7/wOXvjCF+InfuIn8PWvf72T+1Ctokw3/wy1h3xY9EmuTVUYicuFGRpmyIdgN7HD8wv14ffCyzMV911lO3fN7bS6bpknajahLaQ4miYXl5SZ+TQlqjUpw7eTy0vComtng5fF85JrQ+xE14JtsSypbMOuUxtGrGNI5/8/xPuqTGtY/Q2JN8yeofmQy2eifL5+Qj5D74XnKzMZb9NEdTKRDeM/pT7gaWIb5LNngB6KTxfei+O7+Ddz9XrT/VtCrbWnfR4yxvjzjJdV8xgUoNPapePVKIwrkC++uoREt8RhErnnxUGgtRZ7e3swxmA4HKLf76PX6/mZGroe/vjlnp0TJ07gTW96E/7t3/4N73znO3HLLbfgr/7qrxqvb3/zm9+Mt7/97XjggQfE+C9+8Yv4/Oc/jy996Ut49NFH8du//dv45Cc/2eWtqFRMBu3WmbvvJI57m9t43BO77m9dW486yVfl/RbtIcRzb78jojove1WZTa/dbTfN08S7Pmlczdp27o035WfkcYeRveKW91MJek02fks87hDCqrzwzPMOKaj0YnNvvLDevd7jXnyPvfahr4vmj226NncW4nJps4d8VWvcQb3hfBM6C0S70SPEUc+6vNFcfTokeapslN97xQ7+xtrimDgb3fpCS9e0r5lW0UO96Mrt3r6/v195vJpK1YUcxG9tbc30mDJVdzo4OMCpU6dw88034+abb26c75WvfCW++c1vZuMff/xx/MIv/AKe9axn4cKFC/i93/u9DmqrWk119TegDtKlsBmAO58Iy9M1AndyW43AHTXxMSiJtrsEd6B9niZr1hvFTQLuaVx0NBwfFPAACnLNIJ3vYSDCLrEHISwL7qGZo3LEuhD7k4I7sZ9Mt0ewEzUliC3YeIwD+bXqoUxnJwb+eBo7XRuPsLxBiCMNlgF06ei3HLgjicuCO0kHUnvV4kmhfQXWtM9ro7i26Zser3b16lWcPn16JpvE6cCMqkrSMWXueR0OhwCQQPystSzT4+e1I/2szmn/4he/iDe+8Y3++3Oe8xz8y7/8C170ohd1XpZKVUgAZhHcSfpZgDsHGildI3BvAvaZ+tatgaf/354JuLPmbwvuTUCcg3QTOIeUPh/nNlszKM88b+J9hwTpkMEevB7l7UZ2EQN6Dsjpp5COr/9uBe7+nsreINcWiOtIBjQITiPAcgrYHNzjuhJo5uCebGongzsHaFrhHKBXgztv8SpwZ92K5dA6OlTWCtqPo4NXARrr2o16K+k096bHq63jD091fKo7pmxra0vc4XwwGHjIp+fD6wZps1W/35/J7vFuY0sq7UfV7FUB3TlIn8tUeZ4ODcG8a3CHYIt9rwL35P5qrv19tsjTxkveFtyz6VmfCJ8JuPs2hwDBSIEY9DID6U287BQHo7qlAN4e3MNtuVtIYTy1CYTp9w67Xebo3HfER8M1Avey7BTc4e+lavf4vDc93oguhFaDO8Q0Esgjm2cZZJZ0Xfo0Wito51oFoAbmex9Vx6vRY7jaeCWXtR+Wtd6q5qI7nNPZI3Q9vBu0Wrf9Fublad/f35+Jp/2uu+7CV7/6VZw/fx4A8B//8R944Qtf2Hk5qhVQV895FrBJWOfgjhCGBnYnAvMm4I6aeOF+JgH3xt53NEwnXYPlmxO4Q7LBwb1I40GTrm2vAvcma9whhFG7oGGkmaLs04A7eU4okNsSNHPT7/nzT8GdQLUHZNsO3CGtcffW2M7yBOzp8XMSfOc88F2kMYg7icP8MkjXtK+B5g1aywp2/Hg1d3xW1fFqqm6lHtzFEp05AsDDer/fx3A4xGAwWNj18Mv8LM3K037XXXfhHe94Bx544AE8+uijuO222zovQ6WKVAnYJKxTcG9jF3Le4wR7Op2b3oqUTsxTAd4TT69vG1a2bdPp8BSG68Igl+PXu4N4uKcF99z0eAhhiRefQKXPVg3uAN2cDlkAd2icDlYgkn90+Br2MmxScAdM+Z3XBeG+yaBDOo2dtuP0UA6WXvK4025IgH05XxXWQmsH7VTLCtRc096H8yDy888BeEDZ2NjAiRMnFgpEVKrjlJsqb4zB7u4ujDH+9zPNevhlBuwuxO//4OBgImi/cOECPve5z+F73/senv/85+Pd736375eLFy/i5S9/Oe6++27ccccdeNaznoWPfvSjnd2DatXU1e+xS8CeBbhX5J0puCPQQqtp7yxdawhHQ8DvAtylMNfWmCIsBVgHz+3A3TVzBtz5AAFFv6RsF5WpX2S7Om3YVZ7Uo8IurUbiqUc1mEvgTqflV4N7wHEpnsI0TYkJoLw6DVztM1Ae/1e2vSRaw/ckhfYZQ/uiDQw47yAH9Krj1fb29iIP4zJp0dq/qdYZ2rgWvf8cZPJN7ehSksPDQwDwv7FVmJ0yr8GFST3tf/qnf1qb5r3vfS/e+973TlItlWoCTQPYEMIagjuF0iq7dfam8sg7syweFXkaAXnTdPwaDQYF5gXuqA8jMC7BaC5tBJqV4E5ou9Fadwbe1KaYT0jDBwAqwB0RILNPWgaBcWfHOk89IIJ5FbhHO9H72oQCo+nwFtGU97r44J0Pdh3iQ7BB4RrkOgbwaijP5nNFun9LIJ0er1pK5cBU2r2dHmnV9Hi1WYPvsoK1an7q8sz3eanJenjqiZ8lAE9z1v1xazweL23dVapUk4I7s9EG3Dlw5sKa1KlqKnsluDt7Zbo6mJ85uJOmaJynqi/Y/SflVKQDjc+ElU3ogAAAIABJREFUubar87RnwB0m3iRNBPfclPmovkAMzAy8fbSUBgjH06VxUV2EOPkoN5IPht1TmdMW/SuDuWvGfHyU35aAbXhaCcx5PJJBgqI9ikpEIG3ko+McgIf2lnaPz3vq4a+RfIZ8y/E+rhvRrZlWxdPugODw8LD2eLVV8PCpuhF/Ltdp4GTevwFpPbxbknJ4eBgNpo3H46X4jc5yIzoO6cvQHqpVVlfPnwDTraCbpT9WcM9AdhNwl8KOBdxLCJ1oen3dYEAVcAvtVJeHgmidp712vXxLcE8gnQTVDBgk+VxI1TR8Hodgy5A4S++PQHPg2fieE9gGHQRoCduI6xDtDs+99x6hEUE1SguGhLvKy7DdxHPOATy25VvZFMsOjC3/X25NiINqUbV20E4hehk9vNLxaqPRCKPRyE+7rTpebRLpC/Pyy0HieDzGYDBAv9/H0dGRBy83pVs1H+U2taMDbnTTx3X2NC/b32jVCqozZu8CuqNXbwZvTW3UhE0N7i4bjRfawF8eJ7gLeSClawruBDIrp7ujHaT7PgDLQ8GXfyKKazxVvm6tuwDiPnFufTuLawXutK1Iu4ib1SXQH4KLLoinyxdNVQfuzgDdTK8ow6d2bQwBzEl7GlZfaXo7jakD99AK8GFZmC/70VgTHi3SRWHYYTne+deRTfRNHZjp2sxpBgaaHq82GAz8WvRZSafHL49yGwu6dnYDOxsbG37JhNt4cH9/f+od0NepL7u6V74eHiim1/P18G5ZyyR9siz/g6N1pQOsKtXxqTNqByFVTA7uLKwKtCGknzm4SxCeCUvKJU0R2ay4nhjc0RLwm4J7XbwA6RzsOaRziOeg3RW4i9BcAfDS+naamA4ASOAuDgLU5QWzU7av98CTtuK/EwCVG8rZCnDnYO7Bnd5HDszDs0V3jwfP5wc03GPZFNzbwHxV2BJJ17SvlxblRZAfr+Y+mx6vdnh4uFag1EbGGIzH4+OuxsxEAZ0+P3RjwRMnTngAv3btGra3t7G9ve3hyMHg4eEhTp486e3xHdDbwuKi/L7moa7v1RiDra0tvx7e/X0YjUYYDAZzXQ+f07wGAtZ5loFqxcTX4xaBHYM74rAqSAdqALojcIcQxsuldUm89hXgTgclWoN703QU8KcAd3ePWe96RXwW4rsEd/LoALJ9DvBJxjbwHR+V5vuSlsXhW7gf31/E+x21pes68qx1C+4lNpO68l3vTXlNgTpgMz0CriqM/oUQprznwkzRzr556/IuyavbOq5pX787FjRPL7KbBjsYDLC/v4+rV6/i6aefxpUrV9Dv92Gtxfb2Nk6fPo0bb7wR119/PU6dOhXt6C6VMUupJ1zWvNvFgdtgMMDe3h6uXr2K73//+7h27RqGwyF6vR5OnDiBG264ATfccANOnz6NEydOYGtrqzH4OI/v7u4uTp065Y/5G41G2Nvbw/7+PgaDgZ9ar+peHIaNMej1etje3saJEydw6tQp7OzswBiDw8ND7O3t4eDgAIeHhyvRL/z+l/1+VKuiqv/PtokzQrhB+rZcXhshzKcX7BkhDIbYqUnP7Url8zBedyOFcRvEhBTG32uMycTxumTSiXXOpDO5dFJ4pu2Sa9bePqwi3hh2DZZW+OT2/aeJ7Blq1+RsVcWB2SSfvEzJJinfwJRRPK3QBr65hTambcTSOjMhLe0CQ24h5DMmpJVsROnL+lObJpMmrRexzcPKgkxkMw5DFBba2PQM0GNhJJ3JhnX0b8YypM6T/OO6fPkybrvtNtxyyy340Ic+lMR/9rOfxZkzZ3Du3DmcO3cOf/AHf+Dj9vb28KY3vQk/8iM/gttvvx2PPfbYTO557TztvKNmvWOzW5/6zDPP+OntVcerqVRAGNwZDoeRF73X6/nZF9vb2zNf7+xg0dXJeeEHg4HfPG2Z1l0v0zTxnOjsCDdjwv1tof1CZ0cs630vy6Z8qlWXYZ9VaariMt5ol6YzjztiT3a2XEcnFp173H3SGruoKCsqA/m4idKV8DT19HjWrnUed9rewlRv70mfxNNe63GnbnQELzffzC2yHWUp65vzwFNPOOK60nwuUrjvdB146jWP6pfYyqcN689dlVycuwbkzedAbARveZGrKLvo2uBFF499I/doQdNXTXcPHnt5d3h4W5ElU77vIParhzy0ruSxsaTp1kwPPfQQLl26hJtuugnnz5/HhQsXcPbs2SjNvffei49//ONJ3ocffhgveMELcOnSJWxubmJvb28mdVw7aOfqyltadbwaAL+OeJL1qHVadk/4std/Wjno4jv/7+3t+XXOTY7ma1rWpOKbp0nnkG9ubnYO78sKnPNS1fnwBwcHAMIAovPad6F59Eu/35/pXh0q1XxVBdBl/CTgDqSQ3hjcpfpNAu6Qy8yCO8nEw+YG7lVxHLpRDeYJLEs2JIjnYA4Z4ilg8mUE/JPaz33yQQAJ7rODArSLKwAe7F6A2IYE22UbGFd+2S/uuLXwzDPg9nO/yXX0+yBdTPLG09qLOhRTyuHLyOZBKC87vb6sk7RhHdgUfQ78CbgDoMfLxSkQhRVT+iVIz0+Nj/Ivgbo8p/3KlSsAgHvuuQcAcN999+Hxxx/H/fffH6XLvUN/5jOfwd/+7d/695UzZ850VjeqtYd2oB3I0POWmx6v9v3vfx87OztL4YmUtO5Q3aUkQKebCzpAv3btGq6//vqZPDNdgVbVOeQAcHBwMNWGdsugRRxQ4P1ircXBwYHvm0VYD18l2qYHBwc4efLkMddIperqN9IEoBmU+PIrwD0H6QQ8qssVIL0W3CHbksqkt5e7v+zaeKTldgHuHuyqbNA2oE3YAMYLKkuhtM77noN4DtmVUE3avtLjXkJaFbgjU5Yvg4iDvAtsBO7EAL3HMr0R7HkI5s9dDuTrINzfTryLey4PaBqCvRTci+pbOC89QDz5CXhXgztQ412nXVD2Yw7SkViOu3Ap1OG7yxNPPIFbb73Vf3dT3Cm0G2PwhS98AS972cvwmte8Br/+67+OF73oRfjOd76Dfr+Pt73tbfja176Gn/u5n8NDDz00E4fD2kN71QurdLya24XbvfB2fbzaJFr1zdam0XEOOFBAl3b/r/KgLxpI1Yn+Jra2trC3t4etra1ONrRbN3U5EECX3ezu7vq/FQ7g+/1+tOSizd8x6Tz1rrW/v6+edtXxqzNmZ0AF5MGdp6PgTD2JdeCeK4N6htuCe5Svwn4E7gyGpUGAqP6I42fqSW+azgQorQV3es36R5rGXeddF69dWlQDfJXHnU2Zjx4d/1kD8BLIR2BO7Qj3ksA1a5tMepNLnwH5Wgi3JeyWNtLj3orraMM5S73yQDS93ueWdo8ndUHhcU/B3eWQvetxd3HIp92ZTqv3d+WazYa0y4LtbT3tf/1v/x/++t+emri8H//xH8e3v/1tbG1t4cMf/jAeeughfPKTn0S/38c3vvENvO9978NrX/taXLx4EX/+53+OBx54YOKyclo7aJfgiHoJ645Xm2Ttrnqqq7UK7SPt/u+eHzd1Obf7/6qKT9mWdj930+nXpU2OW1Xnw+fWw8+7b+igRb/fV0+7anXUBqod8DmwCAZC3LTgzqGyFtyRyZex7y858FNTHO4R3/PMwR0NbOTStQV3QIT4ymtHm9I1HQhAA5iWwd0YekSZBOdxcCwO/QTWefk+Kf2eA30b7itJD1I/kHsDKQ+oA3kO7kX3GBncia10TbqDZhab2z3euk3mcjCe30Geps1CuutPVHvSi1uiWB+AfhV19w89G3f/0LP99/f+P//sr++88068613v8t+ffPJJvO51r4vynz592l+/9a1vxe/+7u9iMBjg5ptvxo/+6I/i9a9/PQDgwoUL+MhHPqLQ3oX4GdZHR0d45plnYK1tdLzaImrW0LsKUN2l6PFbbj033ZRt2Z6feWiRNrTTPgni6+Hp4JNbD08HLue9xOfg4AAnTpyYa5kqVaqu/mZIUO3CCVS5MAq7loVNCu6+jBpwB9KwynyIaaAV8PN8mB7IKTjO1EYbcOf3jwCtFGArvev0WgDcOg98DcBnp8cnIJ8physqFxUgTsEdpI5omF9oI5Y/mdIegXuwI4F7UTUK4UjWsP//7J13nFTV2YCfO312l13KUl1AmiIKihVsiGLvxkT009hDjIoaNZoYNZqiiSZiF9Go2GuiqChYMSgICCpVaUsVtrB9+r3fHzP37rl37p25Mzvb2Hl/P5gzp7znPefcmZ3nvKfE8zT3g7jTHK1WM+AHdQuAvWXxCC0R4T6ho3kOQviWEfQlftNLisHrjtB1nUFyaKe6B33evHkMGjSIuXPncuedd+ry7Nixgz59+iBJErNmzWLMmDF4vV4ARowYwcKFCznkkEN47733mDRpUu6ME6TLQXswGKShoUHn5fN6vdoVSq0heejtvJLugEGHw0FBQUEe0DMQuwfaiXlyJbn+HLbG57o19snb1SneDw/6sQmFQhrkO51OZFnWYD+XdorS1NSUh/a87EZiBtWGdDPI1coY4rIB9yQQE+tNoyMtuOeynGgrJsBMijSbQJ4THS0Bd6GNYtvtTFiYbi0Q4pPeC7Yax0US7m63A/JWHn3FxHYQ+ijR32YTFmof6N6LIC9gqG2QN5ZXkvMCuuXqiTp0cK0r09zZzeCu1pFAaMPkinFiQEKdAFBEbWhL5RNtF2FcX6dqRTLkW8G/+IiIeYyefbE3Orzk+HfStGnTmDJlCpFIhKlTp1JaWsr06dMBmDJlCm+88QaPP/44LpeLMWPG8M9//lMre//99/PLX/6SYDDIpEmTmDx5ck5tU6XLQbvxvvOGhoZ2WQKaS8l72nMjVoCuQorxgMFgMEgsFss5uHQ1SXWgXTAYBND2xXfEpfQdzZ5cSqqxkWWZUCikfQZyOTb55fF56ViSq8+4Tag2g1wjzLUE3O0ulTcDfbsAnm05HbyiL6NbHm6WZgHklvCfTocdcFeLtyO42301gHrWr3bAHcxhXYTfpH3rWMC2UZfwyKhvUq1cMNNlGVZtEcKJOnSH9qkgrAh72sXnTaeL5naqkySI4G787Ij9KIJ9PCQpCRBP2gcvgDvNJ9Ob7mm3hHtxsX3Hllz/9JowYQKrVq3SxU2ZMkULX3311Vx99dWmZffaa69Wu5tdlC5HG+0B6F0FerOV1uwfK90ioKuQngrQ89I2YrbnurGxEUVRNIDPH2jXPmIcm6amJi1s3A+fqxsD8svj87J7iU2obitwx6KOdHqtbMumXDrg1+wnRZoZnAtpKeE8VZoB3EXJFawn9ZNYRwbgbjYGpmNi/SolXpM87mbjZ9vTnmifGDaCPOhhWx2zJHhOo8sI65ouFcoNabbDoJtgMO6PRx/f7FlX85C05L4Z3BPpCF2BvhssAV3ct24G6IqwhkDSrGzWKU7kGKA/Lx1TuiS0G993dqDeHdrQmqIoCuFwWOdFVxQl6QT3jujF7YzSGqefq1cm5g+0y1zU74bW6Bt1kkutR/2MGW8MsLsf3vjs5KE9Lx1CcvXRsYRqsaI2BPcksBODZnoFO5P2pZvAY7bgritHasg1hXNSpJmBb6o0K4jPIayb7nfPxBaToVTb1FLPuu55swnsVl7sdLBu5XVPgm8hrOqyAnddfkPeLMJx+BV0q3BsqF87RV5olzm4CyCeyoNuF9Cl5pLNj0V8XKz2zIsef3E5fYeXHN7T3lmky0G7UdoCeDs7VHcm+8VDBlW4U720eUDv/NKRDrRrLemId7/bEeOhdmZnFYjjY6eN+Xva89IxJEefR8v96mYQLr5tRXDPGWznUlcClOwAstavJoBvC9xJkWYD3JPakKtwBrZYvhqGO+WrxfhkugRfrBvhedDAV2gjaPCqhdUxTAnfhrAdcMcirAN6dGENcg3xZuF4lwljplicPG8C7kkDopln8nmlGa1TiQj9og7zk+fj78Xr5jqDdMKfSS2WLg/tbSGdCXrbQ7LpH0VRMJ7iHo1GgWYw8Hq9uN1uwuEwxcXFrWF6XtpRMj3QTn3OcgnEnRWwcyHp2p7urAJ1lUSq8QkEAvTu3bstmpOXvLSBWABrKgg3A8p2B3dM4rLVZYReC1i1BORUaWZ9ZujLtFCfQbhVwD3R13bBPenZsEvuYhc1e22zA/YENKs6dICbiLfyZhuB2wjftvfMm+mxyqd6oYU4s7oS4fg+9tQQHy9jB9yFx04bgoRNqiZJiNcmPuJ1Je1XF5a8G/zp2rNtupdd54nvJNIFf3t1eWjfHYB6d2hDKhF/8BsBXYUyr9dLQUFBkgc9HA53WajqapIOEkUw7Eqw3RHaapxg2bFjB59++ilz3n+fDeXlvD1rFm63O2l8gsFgfnl8XnYz2R3A3URviyYB0oE7QlsRypM5PBspydgnHQbc0djR+nA6oS9M+1R4n9Gr8LuyJeAO9iE7lZddHH+jzowmAMx0CJBuUj7eLWJ5EvEquDfrij+Oot5EXszAXTUvAdJJy9sNIJ4C0LWl+EZAF7z44inxVkvl9ZMXeemI0uWgvT1+vHZ2qG5L+42ArkI6pAd0M+nsfd/a0hGArjXE7EA78dRz9RC1jnqgXUezp6XS1NTE/Pnz+XjuXD6aPZvyrVsJRaP0LC7mqWefpVu3btr4KIpCZWUlv/3tb+nVqxd9+/bdbZ/TvHQWydWzlwJOswJ3NVsrgrvRPrO4pHIWujIGd0zqMvRBNvCs6bHQ2yHAXaxftE2s0zAkutdsgV0Ed+MQpgJ0Axhb9RFKsy47sJ7N8ngjuCOEFdDvNyeF7oTdIgDr7GuGeDUsQrbY1mRwF8ur0tzhSSCeBtAt4xFWBYgPSEpwp3NI59wB2SLpgk3Wy+4AdZ21DSpIqT/W6+rqqKmpoa6uTrsT2ufzUVJSQo8ePejWrRsFBQV4PJ78qe55yUjU/dZutxun04nf78fhcBCNRmlsbKSpqUm7vqy9P0vtXb9dSQXSsViMJUuWcN9993H80UczZNAgbr30UlY/9RT7btpEH4+HiUceyaKlS5k0aVLS+BQUFHDCCSewbt06brnlFoYOHcqVV17Jjz/+aNu+efPmsc8++zBixAgefvjhpPRAIMDFF1/M2LFjmTBhAm+//XbWfZGXvNgTSR+WTOIA/a9myZBmEpeqjGQSl0pPUr509hnrN7MpjT1m/SBZhJNst6oznZ40eo11SBmG7bYnZViysM2kzqRX9OVy8pqiPjWPGJ8urJWxCkv6cCp9WrlUYYMuQ12SRRskY5nEq2S0T6tKLN/cb2p2bVwS3vlmfWq8mAd9mtYtgg2Jduh1SRZ16O3V5dPamKN/rSzqQcXZ/uuM0uU87UbJH0SXXnJhv3homLjMXf3gOBwOfD6fdkhcZ5DOPq5dWXJ1oF1n8AC3lY3r16/ns88+48NZs5j/1Vd0czjYMxJhWCTCsYCnoYHvJImPfT5uu+MOfn3VVZZ2FRYWctFFF7FixQruvfdeiouL+eijj3C73bbtue6665g+fTqDBw/mxBNP5Pzzz6e0tFRLf+655ygsLGTp0qWUl5dz7LHHcsYZZ3T48cxLO0iuHgmdl1nQ3SKPu1BWV0aoIBOPu868FLZocWb1i3HGdlvYY7XywKoNou3GPjTaa7X83FiNMTKVXl1YNNUij7Fu06amyJNkopRIs3S1WytQ22XD467uv9b2YVt53BHKosZjHtYmAVJ4yJMOqDPqS3wo7XrcrbzlNvPp7mPX7RsHxaTdph53BI+4cal9whad91uI1/Ro9aN9LzWPsrhs3+RkepN44152O4fcdRjpgn+ruzy07w7S0eBRhCAR0sXrufx+vwZEgUAARVE0iMpLXDrSmLantDZ0ZnOgXVcXRVGorq5mzpw5fPzhh3z80Uc0NTQwzOFgUFMTV0gSxYK3IagovO3zUV9aygevvMJ+++1nqVfs32AwSEFBAaNGjWLUqFG27autrQXg6KOPBuCEE05g4cKFnHrqqVqekpIS6uvriUQiVFdXU1BQkB/bvFhIjp4LW/As5m8JuKeB3pTgbgKEWYN7Kkg3i7MJ30mTHNgvm24CgGT1pmMitjUtkIt1G+vFxD6rPGIbxSGyB+F6vfbKNgO70E4juGMoq0Kv8XkSIVYH+zSHdW3FHLZTgbs4iJpuMclgp05HKohvBm19Gqb5ksA9kS8Z3AXRDbnVQXH6a+B0+lsE7nEDJMVoVMeUrvjnustBe3vc097RoDqXIi5xNwK6CjrqcvbO4kHvCJKHh9YROxMAdg60U//l+nPdkb8ngsEgCxcu5OO5c5n7/vusLy9nqN/PwIYGzgJ6k3huDZ/zTYrCLJ+P0372M+69//6MDpbL9p72RYsWMXLkSO39qFGjWLBggQ7azz//fGbNmkVpaSnRaJSvvvoq43rykpfMJEN4hhyAO83pGXvcjXFtCe4I+sU2IEAi+namK6ubxEBvo669hn43rmAwhXJDe9J69w3wbAr+YrvEPCYGGB+DdDBu2ictAHdM9KuAawXYJp7otHvb7YC7qffdWMYA54gwa7Qt0QdIiUdG6DtFuLvdNrir5pkfMieWR7AMxeKedoO3nGzAPW6NYENeOqJ0OWg3yu4A1K3dBvFEZxHQVUhvKaBLkoQsy61qe17yko1YHWgXi8UIBoPaJEAkEsnpgXbtfS2doihs2LCBxYsXs+jLL5nzwWy2bNtOWVERg4JBDpFlzgGcjY3CjyO9yIrCfJeLpV4vj82YwSmnnJKxrYFAgMLCwoxstyuPPPIILpeL7du38/3333PqqadSXl6en1zMSytLW4O7oUy7LZU3AWW7MG8E6lTtTOlFFyHexEbb4G4H0FOErYDbCOWmQC/mAXMIN7TH5sFzzSbZAXeawTaVp91quTwGHSTGxdJ7TQq9NsBdB8RoQJwS4u143xMdZ3pquyW4i2nqY2Vx+JzOi64OuR1wV4cjPbiDkhgScfKgE4ijk9iZQ+mS0N7WINeaUNpaosKJCucAu3bt0gDd5XLh8Xg65Mnbeclc1M9DfixTi3pgmsvlwuv1aofXqfvhxS0gdm436ChSU1PDkiVLWPz11yz8/DOWfPsdbkWhNwo/NAXwSxIXShKDA4F4gTTtqlEUZvn99Bs1iq9eeIH+/ftnZVe2nvZDDjmEm2++WXu/YsUKTjrpJF2eefPmcfnll1NQUMBhhx3GgAED+OGHH3Qe+rzkJS65+hyngMsOC+6pIN0szqz+VHEGSLMD7qng2k5ZhPwtAXer8cwY4jFJs4oXwmqfpfSmi+baAHitTmtwR2qGvNSedhPYRsxv6H8dFCfstoR1hDw2wF3MnwTx+jLiMnTLNCs4t0xTm2b8nArjpD1+BnA3AH18iNKBe0KHFbgnXpvfY0jrBNI5fl7lVLoktIuyO3lis937KwK6+CouAwbo3r173guVl7TSGQ5ny5Wonniv16stpc/mQLu2lEgkwvLly1m8eDEL581j8ddf81NlJXsVFDAiEODQWJSLJIlZssw7ssKBTieTFAW3zTFdrijM9Xr57U03cd0NN2TUbqs97ZlKSUkJEAfzQYMGMXfuXO68805dnuOOO45Zs2Zx/PHHs3HjRqqrq/PAnpdWFivQM6S3J7ib6m4DcDerW8IaqFsC7sb82YJ7zrzvWZbPBMpt5xXrsX6NN90C2I3edd3eayxgWoR1ox4swpnAupltwt80U70mz2bW4C5AtDgGJIO2OMFgda0bCEObDbiLS/5NJgI6g3SV35midHloB1od2tti+bpdMXrQ1aW+4p3VZh70QCDQJT8gecmLXcnFgXa5nvBQFIXy8nIWLVrEssWL+fqLL1ixbh0DvF72kmMMCwa5QZIYBDibGgHYAtwiKzQp8H+SxOB449LWFUrAekX37rzzyiuMHTu2xfZHo9GMTowXZdq0aUyZMoVIJMLUqVMpLS1l+vTpAEyZMoXJkyezcuVKDj74YHr37s2DDz7YYnvzsptKrj6SSbBlBlXtDO6WMG9mY47BPcnjbswH1u01aWdG4E4GeXMM7mqzsgb/TAGeNFBu0G2RJwleTcGdNJCtQqoazhG46yDYqBNhPsjsGdcvITdbNp8a3JvNIQHVOnBPvFcEU5P2qgvbBLTRVZLvXRdPtbcGd5KWxCeDO/q0vHRI6fLQ3hYg2lbefOMPfkVRkrznKqCrS3x9Pl+7n4i9O6126AwiTtyEw+EutcWhLVcBZHKgXS6W0suyzMaNG1myZAlzPvyQXdu28c2336JEo4x0uxjR2MQ5KPxOkigIBlQjdTqejcV4R1YY63QyCWx717cqCu/4fBx32mm8M20aRUVFLWqLKi0ZrwkTJrBq1Spd3JQpU7RwSUlJHtTzYlNy9J1h6iVNB+7o48AAipiUESEELAE7E3C3tNHElpx63K3anitwpzk9K+98mjoz9Zinssnu8vi0AG+ozBLcrcoL4C6UV8zsEPvQrM9sQbyhrXbAPU65zXrEz7DZCgFVD5KJXoNN6cAdAYbV1QYYzTBMDGAYXkA8HV53zJxCMriL5ZLAPblcMrjry3UK6SRm5lK6JLSLkLg7AWM0GtVdtSYuz80FoHfGZc+tPb4d/dlRDxAUV1Y0NDRoe68VRdGWcgM5P1CtpdLR+9eupDvQDtDgPV2bY7EY5eXlrF69mtWrV7PymyWsWrmSHzaWE4pG8QBHuFwcpshMlqT4qe7RSOLQFvNx3SLL/EkhY++6rCh85XSyyOPhwcce4+yzz7bfKSaiKEqH2UaQl7yIYoJWWaRZwZpdKLaCV9BBrxE2U+rKJbgLtrTU424LnhP1Ge3KCNxTwHBbgrupjTby0VylJcCnAW/d2OayvC24NonThVV9COE0uo2QbtSXBOSCTqE+CeNjnazDFNx1MBzPp/Paq32K2l2CTguQbn42E7GW5SA7j7tQzvLbrGOJlD+IrmtKZ1ser3rsRC86xJewu1wu3G53zj3oHQXiOpJ0xD5+7AABAAAgAElEQVRRJ22Mhwiqy7IlSaKgoEDbgx0Oh5EkiVgsRiAQ0B2oJu7Fbu+2tnf9VpLtRJbxQDtxsg2gqakJgK1bt/LDDz+wevVqVi39hlUrV7J202Z6+rwML/QxVJIZ45YYHI2xFYVSSeIGh8RICZDswW+23vU6JX7YXPfhw5n/0ksMHDgw435IJZ1xkjAvu6dI6g/elHnSp2k/ntOBlykUg+4HOiSDYocAd7M4M5sNcSLQJBFTGng2s6sl4G5MlxLx6WA9Z0vlRaKzU94wHpaed5M0W+COdZqENnaSmcddbY9hCbkOnDUoxQDu6PSnBXdM4iyXz4v6DWEhQr9UXdRnH9zB6FXX69F72C084Ain95uAu8EXbwHuhjTU0+Obv5uk5I7ouNJJzMyldHlo7+g/Cs0AXZZlDahUQK+vr6eoqEjz5HUm2Z1WO7SlGD3o4rOhwmBBQYEOuqPRqKknU43z+/2WXmAR/POSO4nFYmzcuDHuNV+5kuVLFvPj6tWs3byFnn4vwwt8DHfIjHE5OMfvYdg+/Sl0xserISozdcNOltYH+D+ngzOdDpx2l7TLMncqmXvXAVYpCh94PFx97bXcfMstOfveMdvik3/e8rK7SDMfWAAxpIBi9JDZGuBuzKezU2hFa4B7SvC26JucgLuxXVZ9bhC74J7UvjRhrZ0ZlLG9rD1dWhZQT7Ku5hPmTYDfEqoT9egg3gzWxbABMHV6haSkiQAByHWwL9piDeAtAXfVtGZbBOhOpGtPjQ7c1a5MDe7Ne+WTwT1eZdympEPtEDzy+Z/jHVa6PLSr0po/Du1CqQjoKoiZAboZOLX2D9s8WLevGA8QNJu88fv9OfGKi15gj8ejTQ4Y92Kry+jzUJVaYrEY27ZtY/PmzWzevJny8nI2r1vLxnXrWLnmB+rq6yktKmR4oY9hksxBLonz/B6GjRqgwXnSH1EFnt1Rw6PbaxjpcPC4y0mfDMYhW+96RFH4yONhS3ExLz3zDEcddZTtOrOR/LOVl91LpMT/8R/HSsZL5ckxuGPIa6Enlce2JeCODb1ZgXkm4J4B2IseW6PuVGEEnWkh3G6+NEBt1qdpPecW+S3gPN3yeUkAaEWX3wrcSQZiU1hHECNQW+i1zJ8M4EZwb77LPD24x/Oht1F8L/ZLUt5mvZpvXLBBO+VdBGwDuIP14XTxCQGz0+jR7O9Uh9B1wd8HXR7a2+tHoXEZcywWQ1GUpBPc7UJYHqp3H1H3oYfDYd1z0h4HCKpQ7vF4NNvUZzaQuLM73YnoHU1ybWM4HGbLli1s2rSJzZs3s2lTOZvXrmXTxg1s2rKVn6qq6VlYwKCSQsr8Hso8Dlb+VMXyqnpGFfq4Y69+jCjwNis0/sFH/35dIMy1GyqoDoa53uFgfAb7ulriXf9JUXjb52PcccfxykMPUVhYaLteuyJOnnbG77Py8nL69OmD3+9n165dbN++nSFDhmR113xeOpJIengzSbaXphiS2hvcRZPaEtzJTG/W4I65PRmDu5iu7/bWWSqfbRlD+1N643ME5yIomy6fV0GSZg+xtiwec8BO2u+u6kIIW8Rp9qj9YaJfiNbVlwLctUE3Xeqv19nsNU+hk+Q6EghuDu6I3nzhuyMTcE8YmXxfe6JempfLdwbpBD8300okEmHHjh2UlZXZyt8lod3MS92annb15Gh1z7C6bzVbQN8dpbV+oHf0yQzxbm/jGQXqdVdmV/C1pL6WiOiFF09EVycY7B6m1l6Syec8HA5TVVVFRUUFlZWVVFZWsnz5crZs2gSREJvLyynfspXqunr6FRcxsLiQMp+bgR6JQwu8nNPdy6CyoQwo2AdPwmP++bZqrl+whkgkwn2DezOxe4HenhTdFpVl/ripkg+rGznR5eQilxN/G3jXt8sy3zkcrPT5uG/aNCZPnkwkEiEWi9muOxsJhUJ4vd70GTuAqJNqF1xwAQ888ACHHnoop59+Olu3buW0007jr3/9K8XFxe1tZl6yFcnwmipPqjQT2G4bcCdLwDboMcJw1uBupTdF21sNzEmh32a6HYi3DeFkCfu5iMsCzq3ytza4Y4xDrwuDzUZwTqoPvW4Lj3vyafGGOkXvfIp97Npjpb7TwFx9H39+RP+6sXyqpfLG/pYSsK/bAy+033jNXKeQTnoQ3YQJE5g1axZer5f99tsPr9fLhRdeyK233pq2bJeEdqPkCuzMTupWAUxNM9tnnAtpi7vgWxOsu4KIkCs+IyoIO51ODdBra2spKCholTMKcnk4oephF5fRR6NRFEWhsbGxQ3nhA4EA27Zto6qqitraWqqqquIwvnMnlTu2U7lzJ1WVlVRWVVG5q4bGYIie3QooLSqgIRBg564G3E6Jy/YuY0RxAYP6+SgbNpJ+fg+uNCeeb20McsUXK1hZXc9V/bvzy9J+eJz2++OjXY3cuamK7orCfS4nQzPoy0y86zWyzEpgPQq1Dif1sRhBoHdxMZ9/+ilDhw61XW9LJRAIdBoPtfpsRyIRRowYwUsvvcS4ceO4//77Of7446mpqclDe14SUKCCnB7cVZBKOr1ZB+g0l8sI3BPhnAG2oVFZ67WhQySyVgHvFH2XLj2pb03qyRjcDapzCu6q7lRxFiCeKcxbwL22390WuKu2GQHaLC7RGEv7Em01gHu6+9itl8qLOoVn2wD1kvYciDBOs37UZerNcaJHXZ+uqhVQPiW4p07XX0knHrpHXlpR1N8Dzz77LGeffTZ///vfGT9+fB7aW1OMACYCugoqKqAD1NXVaeG8dA2x8qCLS9zVFRbtIeFwmLq6Om2iIBdeeLfbjcPhIBgM4vP5krzw4on0qURRFAKBAA0NDVRUVADQ2NhIQ0MDTU1NunBDQwON9XU0NdTT2FAfj29spLa2li3bthOLRGgKhYlEY5QWF1Ja5Ke00Edvv5tSr5NSr5MhhV5Ke3opLetFacEASgu9dPe5WV/dwOX/XcSGmgamjBrItaMGUeyx/7UZjsrc+PUa3tm4g0k9ivjXqDJ6Z1C+OhLlmvUVrG4McqnDwckOCUeOvOtBWWYV8KOiUO100iDLBBWFQQ4H+0oO1skytU4nd99+O9ded51uAqm1ViaJejsjtA8fPpwFCxbw73//m7vuuguA6upqfD5fe5qXlxZLrp51MyC1ADoxvUOCewv1YkOHHZtaCt4p0zEAliE9pfe9JeAugGkmZZImVqzhuVXjLDztSXCfFtxTQXpzc/XALYioUyR3sZxVfSnAHRXdUy6BR7CnGcZRwdjwObAEdxDSRd1WYA7J978bwF33v5QwQW1Xy34HtqV0Vn9fSUkJ69ev57nnnuPBBx9EkiTtxqB0kod2SOtFtvKQQjKgm3nQZVlu9eXCndnT3plF7ROz50M8o8Dr9VJYWEhHOLht7dq1PP3Uk7z4wouEI2Gi0RiRaJRYTMblcuJyOnG7XbgTkwvxawRdiXi3Ls7pcFLf2ERjQz2DBpahyArRRD8oikws1rwnP/4v3k8xOZaY1Igl+k4mGosSCkVwSgpN4Shet4siv49Cn4cin4dCr5sin5sij4sCj5OixL9Ct4P+XhdFXjcFRS5qHCEeWPg9lfUBztl3ENeNG8GgkgK6eexvMahsCnLOy/P5YuNOfja0H8+cNY6+/syWaj+zZgv3LNtAf7eTZ0f0Y3RhZuD2yLZdPLOjlgMdDma4nPRogXe9TJZZC6yRZX5yOGhQFBoVhT6SxCiXk+NkmRFOB4OBCuBRrw/f4MF8OXMme+21V0Z250o6I7Tfc8893HTTTRx77LEcccQRVFZWMmLEiFbZ/5+XzihpYFv1qhkhrK3A3ZivNcHdro5WB3dI6luzSQUrCG81cBftsFlGMzcduJNdnCV4m8Rh0GXIqwPJdOCuwbYxzgDZdicKDOWS9qDbAvcEupsugce8DYk08S+59hQqeo96/DG3Avc4mJt73FXLUp8On/L0+M4inZTab7/9di677DKOPPJIxowZw7p16xgxYoStsl0S2q32tEMzoBsPiYNkD6ldAGtvSOvo0toTArnWLZ6mHovFqKmp0V211hHPKIjFYsyePZtHH5rG8uXfc/np41j07+sY3K+nlkdRFKIxmUg0pr2KYTGusqaRPz01m+9/3Eq/Xt34/c8OZ88+3XE6JRwOB06HhDPx6nI6tLD4Go+X2FpVz81Pfcg3P27j6L0GcMepYzl4SG+cGa5AKK+q54rn5rFw3Q7O2KeM2yeMZEiPbhnpCEajXPveN/x35VaO6t+TT045hOElma2QWVRRyzVfrqYmEOIPe/Tg1J5FGT0HyxuD3LCxkmAkyu8liQMz3Lf1TDTK2wp4gB6SxNuSRJ0s002SGOlycrIss7dDYqjkwKfa5XQiKwofIPGSy8X1N97IdTfcYLk9I+9pN5du3brx+uuvA9DQ0IDf7+eVV15pZ6vy0rFEgG3Ng5sM7nFWM0CLJRSTG3BvDei2rQPruFYFd7PxEKtqD3AnQ8A3gnkm6SniwADxwrNmFWcFuSY6bYO7bsm8MU6EbFWMkN4cbQ7uaow51Ju2iWZdRoC27AuTtOYD5eJpEuJyfStwp7m8AdxR0w2Qr/P0J8qbH1CntrnjSwf5eZ2xHH/88Rx//PHa+2HDhvHmm2/aKtsloV0VFdBlWSYYDBIIBLQ9xqqHNJdLmDvCtXJdTVra38ar1lSPsbrEW5IkioqKOsSebTOprKzk2WefYcYTj9OnRwFXn30Y5951Jj6vOymvJEm4XU7cLut99N+t3cpvp73F1ys3MX6fgfznjskcM2bPrNr+3YYdXP3Iuyxbt53T9t+TR39/Fvvu0TN9QYNs2dXA5c/O46u1P3HayD1YOGUSw3pmBuuyLHPnp8t5avEGhpcU8OZx+3NQ75K05cSfBFXBMFd+sZLFFTVc0rc7VwzpTYHL/vdGWJa5eUMF82qbOMvp5DynA0+aft0hyyxVYLWisEGCbbJCjDiwD3c6Ga0o7AWMcDkpFgDdKDsVhUe8PmJlZbwzYwYjRowgEolok1Ht8WwHAoFOt6Xo2muv5aHEyfqTJ09m7dq1/O1vf+Occ85pb9Py0iLJ1fNvAtBGeFTTpcT+UzuwbQruifraDNzRx2GSP6WONHEtBncMfYQBwlLAvF1wxwyYU5SxhHC7+XIM7mADyDGUSQHaSXUKIGwAd523Oy24q8MjArFNgNdxvD4tbqJNcBf7SgBoVW/y9XAY9DY/l3ovudpVNsE9Cbb1p85LkpoiCelofS2p9mq6aG634asEyeQ1XVprSic9iO7mm2/m9ttvp7i4mPPOO49ly5bxz3/+k9NOOy1t2S4J7eFwmIaGBqLRqHbStSRJ2jVaud5j3BFhLlPpCpMCKqAbIV28l1y8ai0SiRAIBHC5Ot7HaPHixUx//BFmzXqPM48ezat3TebgfQZlre+tz77lT0/OZsO2Ss4/ZgyPPfQr9i4rzUrXvO83csP0D1mzpYILx+/FzIuOYM/SzA/p2rqrkSuem8f8H7dzyt57sOBXkxjeKzNYB3hi0Y/c8/lqilwOnjhiJMcN6JXRZ1aWZW5fspYX125nfHEBs/bZgz1MJkVSydtV9dyzuZoBwIMuJ2VC/bIsUw4sUxR+UGC700GdJFEfixFTFPp73GwLRZAUOMXh4AyHRG/U753U7VAUhQ+ReNHt4brf/papN9yAy+XSbfcIhULx1ROJz0BrncFg/H7pbJ72UCjEsmXL6NWrFy+++CL9+vXjhRde4IwzzshDe2eXnDG7CQwnVWQBahmDuxjfFuBuiLML2m0G7lZ9RHKcFrQokwrCTccvTRkrL3tbg7sR0o1L5E3TDf1j6gU3vqJLswZ3dYDMoFnSJdkGeJ0evR1kBO7JZUU4V09rV+cJdH2lqWt+XlLtO08J7mofqvkFGNfd5Q6Ip8MnHUKnLfNHs0nXd5LFa7q0vCTJnDlzuO+++/jggw+QJIlPP/2UCy64IA/tVuJ0OvH7/Rqg19fX4/F4cLsz+6GdibT2tXJ5yUzMtkGokzjGZe6dZcyCwSBvvPEGTzz6EJU7dzDlrMO475VbKO1elJW+WCzGvTM/4sn/fkljIMT1Z43j16ccQmmGy8VV+e+Xq/jDMx+zpbKWqybuy3u/OY6+xZnr2l4bh/UvftjOicP78+WVx7FXFtA/a81Wbv7gWwLhKHeOHcq5Q/rhzHDm9vX1P/GnJWvpJkk8MbQPB3fLDDK3h6Ncs34nm5pCXCFBf4eDebLMWgUqXE7qgHpZwSXBIJ+HkQVeDvc6Ger1MMzv5rvGEHdvrmKQw8FvHRKDM3hWdyoKj3p9RMvK+GDmTPbZZx8tzeFw4HA4cLvdus9KKBRClmVtNZIsy602ydnZoD0ajdK/f39WrlzJyy+/zF/+8hecTif19fXtbVpeOopkDdVW8Wa6UtUBOqhJpSun4E5yHCb5RW9va4M7JnEp6xW6QqczRTgrcLebL0XYrA22wR19ujoeRjC142nPAtxNdaTTnwTwJOlPAviMwB19XUbPufhwGJflC8vS1fSkdpqVVcB4+JwO3DHc4y4ZQF/NIbQz9XJ4o9e9E0gn+W1uFI/HA8CLL77IpZdeyoABA6ipqbFVtktCu/Gk7N3Bi9yZ29AWtosnuYtXraneQ3ESp7NJeXk5M6Y/wXPPPcvYvcv44/mHcfL4UTid2bWluq6R3077L+/+bzm9iv38+cJjOG/Cfnjd2X1dzJi9hHte/YLahgA3njCG30zclxK/J2M9O2qbuHLmPD5bs41Jw/rxv8uPZaSNJexGWbSlil+/u4QtNY3cNHoIl+09AF+GV+ut3NXAlPkr2VYf4KYBPTintBtOG39AZFlmXTDK8sYgr1bVs7IpjMch4XY6eDQmUwgMKfAx0u/hRK+T4X4Pw7weenr09lWFo1yzoYIfGoNc7nRwQganyiuKwhzgBbeHa6+/nutvvDHlahHxaj+1DcFgEFmWCQQCQPOBnLncJtLZlsf7fD7OP/98LrzwQg477DAOOOAAVq5cSY8ePdrbtLy0WHL14zANVIMeJEn8lE7AVXZL5a3iTdJt688U3AUVdvKny5cLcDeLM9opgrQuv8n7jgTuSbBsldcEzI3pxudGhOh0nvZ04K4b5ji4o4JqJuBuWQ/Nz5ABzONtFj53JuAOgvc5zdJ4bZy0ySi1muR0SUjXDSsmjzWYL5VPjJOpxz2NRz0+JyDYIuqUOs8J8p2U2bngggsYOXIkffv25cQTT2Tnzp14vfYOOu6S0G6UtoDGzgzV0LnsN3rQAWprazWwaO+r1nIhsizzySef8MRjD/Pll1/xy5MPZt5jv2HEwN5Z61y+bjvXP/AWX6/YyGEjB/La789l4v5DsoIwWZb5xxvzeeTtr4nFYtx2ygFcduRI/Blcd6ZKRX2AXz03j09Wb+WYof2Yd/mxjMoC1tdXN3D524v4fvsurhg5kKkT96ckQ3vqw1Gumr+Sedur+UXvYq4eVEY34QyA6miUFY0hVgcibAhG2BqOUoNEgyzTGI3RGIkSU8DvkOjhcnBhn2JG+NwM83kY6vNQpE60pOjyh7ft4tkdtRzkcPBkhqfKVygKj3l9hPbYg9kzZzJq1KiM2g/NXnh1wktdSh+JRAgGgxq8i+c+2BHjSqRgMNipPO1Op5PLL7+cyy+/HIi3p6ysTDuYLi9tK7Nnz8bn8zFx4kSmT5/OJ598wtFHH81FF11EcXHmK3NyI2mg2ixvIqzkzOMuxqeB2pyCewK8jO5QO8viswJ3kvtAC6aIMwNkI3hlBe60HPAFWMupx118LpIg3gzMxbwqNCOEbYK7aKMK5aZpwvNj/HNi6XlXdQlRGYF7vD06yDXLi0nbLXSZeeg173ciTfCfa/ni3WIC7qqNiOAO+vvW1WvdlMQ8iZTQYXZ6vLE/Orh0FjsNcsMNNzBlyhTNKVFYWMjbb79tq2we2ncT6UxQnUtRT3IXIV08yd3r9RKJRCgpKenUkK5KTU0NLzz/PE88/iiFbrjqrMN48cbbKMzwOjJR/vvZd9wxYzYbtlZw3jGjeeTBXzFyYHb71cPhKLfN/ISZc5dR5HVxz1kHcd6hw3Fn4fWvagjyq5nz+GjlFo4e0pdPL5vIfn26Z6ynuinMle8s4vP1OzhzSD9mnDGO/oWZ9Zcsy/z9uw1MX7UZNxITi/1sCoS5bEMF9TI0xuJAHpEVSn1uBhT62bOkiKMKvZQV+igr9BKR4e6l69jaEOCGAT34ea9uuIzL8VN8hJc3BrlhQwXBSIw/SBJjM1jKrygKHwEz3R6unjqVG266qUXbgVTANnrhxXMhgsEggO5MiEwmgAKBQDvCVeYiyzJr1qzhpZdeoqamhocffpg1a9ZQVVXFSSed1N7mdSm5+uqr2bRpE42NjTz99NPEYjF+8YtfMGfOHG677TYefvjhdrQuHVSbwXDiR3VacAc9KFvVIca3Jbib1dta4G5Rp90l+KLHVNc3hnCqtFx75pPGhea2ttTjDikgXoBqET6N3nex/zPxuBvrSAn3Rp2CpAJ4kfbFtojl1MSkfexxyFXrV9Rx0ek19I02cSDmFfu0OSrefQZwN+hpBve4vXFwb7Y9nksP8mhllERcch5F6HcpEd/1SKJtJRQKMWvWLObNm8ejjz7Ktm3bWLNmTX5Pu13Je9rbV+z2jfEkdxHQnYk7xP1+v6l3r7PsS7eS77//nicee5Q333yTE8ftw9O/O4PDR2fnBYc4YNw78yOm/+dLGpuCXH/2OH59yoVZ71dvaApz3fTZ/Hf+Ssp6FjH9oiM4fcyeOLI43bO6IciUF75gzvLNHLlnHz659BhG9818iXEwGuX695fy1ootjO/Xg7knH8yI7oXan9hdwTAb6gNsagyyuTHI9qYQFYEwFaEIDTGFgCwTiMZoCEeIRGWCsRh+l5PeBT5ChX6GFvmYWOhlj0JfAsx9lPrcScvUm6JRrp6/mo+3VnJmr2KeGVVGd7f95fhhWebmjRXMq2niTKeTyTZOlRelUonvXQ8OGMD7M2ey77772i6bqUiSpJswS3egnfj8Gj3tgUCA/v37t5qtuRLV7vLycv7xj3/Qs2dP1qxZA8T/OP/973/PQ3sby/z581m6dClNTU3079+fbdu2UVRUxFlnncVBBx2UhcZc/f1IBc9ivAATpgCNjfgOAO6Y1KGCiK4OAZJSwXRLwN1Yp7H9xqXwZm1ubXBHaJsG5KnyGcYr4z3sKfICphAvQnomnna74I7QdG14DHksdZtIErc3g3im4K4tndflN8Kx2E9in2gtM4C8lIBwM3DH0C/G696Sy+g86ljscxfslxLt1e917xwi5dgPN2/ePKZMmUI0GmXq1Klce+21pvkWLVrE+PHjefXVV/nZz34GwIwZM3jmmWcIhUIcddRRTJs2zbKeO++8E0VR+OyzzwAYMGAA5557bh7a7cruANSt3Ya27iMR0MVX9Qe/8ST39pDW7pNAIMA777zDPX+9m507dgBQXOjnu7Wbue6B7fg9Lgp9HooLfXQv8tO9m5+exQX0Kimkd/ci+vQsom+vbvTvVUKBL76HvKa+iRum/Yd3/7ecnt383H3hBCa3YL/6zpoGfvPIe3z0zTrGDOzFa1MmMXHkgKzGpKYpyK+f/x8fLN/MuIGlfHTJMezfLxnWZVmmIRylKhCmuinErmCEmmCEXYEwdaEItcEIX5RX8N2OGoJRmf6FPjY2hpg8bznBaEz7B9DN46a730OvAi+9i3z0Le3GyAIPpQUeymuaeOHbcmRZ4faxQzlvWH8KDdfhCX/yTeWh5eU8tLyc4T4Pr+7VnxEFmXn4Z1XX87dN1fQDprmcDMygXxVF4WPgObeHq665hht/97ucHbZp91DNdAfaqZ9ns/vgA4EAPp8vJ/a2hWzbtg2Hw8Ftt93GBRdcAMSf1c7Uht1F1FUghYWFDBs2jKKi+GGcWf+9yNWfmEyWsYMBPkn83E7ncRfjTeDLsm5DvZiUMS4V100ymNWdpo60kwNqnSTHGcFdBFkr/aZeeK2AeftyBe5gA+rFtmWTzw64gw6c1b5NGbYB6Wr7xGXs2YC7tjc7nq/ZE0wyaANaYqq6EOsUy9DcVmNb0oB7c3vjZSWt/9X8Jv2XeOb0S+1TgXtch+4ed0kAdwTvuM4WhMPuaF4Kn7C/+dukue26CYHOIjn+7X/dddcxffp0Bg8ezIknnsj5559Paal+1WksFuOWW27RTcRXV1fzt7/9jeXLl+P3+znttNP48MMPOfHEE03r+fTTT1m4cCFz5swB4svj7bJEl4T29oC83WFioLVEURQURSEUCukgXTzJ3ev1dti70HMtK1eu5PHHHuWtN9/koP325M9XncSA3t2pbwpS3xj/19AYpL4pSG1DkJr6ALX1TWwur6C2IUB9Y4CGxiCNgRCBYJhQOAoS2h3sEvHnsS4Q4baZn3LHC5/jcEg4JQmn04HTIeF0JF6dDlwOCZcj8eqS8CYOclxRXsHOmgZissL+ZT3p7vfwwEff86+53yErCrICsqwgKwqKEh9nmcRr4reEAsRiMpuq62kKxe0s9LpYW9PIz19fQFRWiMRkorJMNCbHwzEZh0PC43TgdTvxu134PS78bic/7qzFLUn0LvRy3ujB9Cv0UloQh/Kefg+lBV56FXjoWeCj0G3+PK2uqOOKtxexpqKWq0YN5up9yijKcFLji5+que7LNYQiEf46sBfHdi/I6NndGY5y9YadbGgMcaVDYlIGe8MBqpT43vWGfv1448knOeigg9p9e4jZgXbqUvpwOKzli0QihMNhAoEAhYWF7WVuxtKjRw9GjBjBu+++i8PhQJZlli5dyvjx49vbtC4nW7ZsYerUqSiKwtatW7UwwNatW9vPMCtATwXuhnD853cm4C7GC0BiCvSpAFq01wTcLScNcgDuZnZaeuHT6NeCQlssgV9oogjz2YB7qrQkIKcF+dKBu+qh0I4AACAASURBVLGPDX0rjpVlWIRQE/vUvKp9WYK77q5zHTiLetXxMRHLOknWp4N/ddAT/WW1vD0J5MX86Nso5Jc0CG9WkQzuaOUkK3A3HjinKdVjuD61uS1xvc12SolwpyGVHOJAbW0tAEcffTQAJ5xwAgsXLuTUU0/V5Xv44Yc599xzWbRokRbn9/tRFEXT0dTUlPIA2r333lvLC7BgwQLGjh1ry84uCe1GkSQJWZbb24wWSWu3IVeTDqq3zbjMHeI/1p1OZ6tctdbRr9tramrirbfe4t9PPcGG9Ru45KzDWfDirQwpy/5gOVmWefjFj3j05U/4qbKGi04+lEtPO4yiAg/hSIxwOEo4GouHo9H4qxiOxohEooQj8fehaIyFyzfy6ZIfQYHjxg5lj9LiOOBLEg5H/Evf6XBokwAOh4RDIpEWP+Hc6ZCQkKisa+KZuUsJh6McPrwfp48ZRJHXRYHHhd/jpjARLvC4KPS4KPC6KPC4KfC4cAl75GVZ5h8ffMuDHy9nQDc/fzl2NGfus4ft09RV2dkQ5Iq3FzG/vIJfDOvP80eMoo8vs1Puf2oKcvkXK1leVcev+vXg0t7FeJz27ZBlmQe21/BSRS3jHE7+4HJSkqF3/RPgWbeHX199NTfdcguhUCijNrSVGL3wkUiESCTCpk2bOPLII9lrr71obGykd+/ejB49usN+flW7Ro0axdq1a7n77ruJxWKMGzeO4cOH89hjj7WzhV1P7rvvPu1vlrocXn1/8MEHZ6ExV89eCkC3Gd/8YzwdoGca35HB3cJOu+BOluUsPfUpwtmmZbWM3ipfJuBu7FtSA70RbM087fE3Arir3WgC0cbnRAB3SQR3M4DXgbbJq6kYwR0LkFfrSNEuS5AX+scU/MVxNHjPNXAXypMO3ONKm/e9K4mPaDysaPWB8T72RKwA/FJzU7qQLFq0iJEjR2rvR40axYIFC3TQvnXrVt5++20++eQTFi1apP3t9/v9PP744+y55554vV6mTp3KoYcealnXtddey9lnn82WLVuYOHEiO3bs4Pnnn7dlZx7aE5Lf0946Il61Jp7mblziXltbqy1hzLV01B/7AMuXL+fpp57k1Vdf5dDRQ7lx8uGcctSVuLNcrg7wU2UtN973CnPmL6e40MdNFxzLhScdTLfC7JbpyrLMo2/+jyde/ozq2gauO2s8155xKP16ZDdeqzZV8JtH3mPxD1s4Zcxg/njKAexX1isrux6Y+z3/mvs9PofEv07Yn7NHlWUM68FolGve/Ya3V23l6P49+ezUQxiS4f3xUVnmloU/8MaGHRzTvZDZo/agjyezpehL64PcuLECORrjDoeD0RmeB1ClKDzu9VHXty+zZs5kzJgxQHxfda4/A7meBFOXMzscDoYNG8aaNWu48cYbqays5JxzzqGpqYm5c+fa2o9vZ1/aokWL+M1vfkNDQwN9+/bV9pa1VM444wzOOOMMvvvuO/r160efPn1yojcvmcm2bds4+eSTbXsv0sld98/QwhMOP5BjDs9mXzxkCui6eNHTq6XkCtwx1N0O4I5JHUn1GvpRVxe5L6cF7YI76fNhU1/KNOPYifkEm7MBdxDAWYwX2md74qG5uzVQtQJs3WRDhq+pwF0xsRexbYk2mYG72WfPVnmanyPT8ggTAYpJXhITFvpxSQZ3EK9qMwN3pMRGA8NSfkW0K2G6opt8yFy+2FzJF5ursi6fqWT6G+TzdTv4fN3OrOu7/vrruffeezWeU5muoqKCq666Srvi9ec//znvvfdekpdelUMOOYRPPvmEJUuWIMsyhxxyiG0b8tBO20Dd7rbn3EyMHvRYLIaiKNq+Va/XS2FhofYDXZX2trutpbGxkTfffJOnn3yCzZs3cdlZh7Po5T8weEB2J7ar8uH85dzx8H9YsW4rxxw0gtf+cgnHHDQi6+e7KRjm1sfe4bW5S/G5ndz6iyP55XEHUODLbl/0wtVbuPbx2awq38HkQ0fw1B0/Y2ifzK9uA3j44+X8ffYyXBLce9x+nLvvIJwZQq4sy9z56QqeWryeESUFvDXpAA4sTT6t3PhTyygvrt3On79ZSy+ng38P78v+RZlNjgRlmRs3VPBlbRPnOp2c63TgTjNmUVnmB+B7RWGtAjudTn6SHFxz1VXcfOuteDyZrRDoKKI+q8XFxbhcLm6//Xb23ntv1q1bR1lZmS0d6falKYrCZZddxgMPPMCkSZOorKzMie2xWIwtW7awYcMGqqurKS8vJxaLsffee7PPPvvkpI682JOhQ4fy4IMPsmzZMvbff39OOeUUTjjhhJRLFlPJnTddmUPrsgR3IZx0LVSLwT0NVLcFuCcRnlmchd5ceeVtlTOEk4A5i3xZe9zJHaynfE6Sm5MW3O0AuunY6l81UM0FuKv9ZeU1F1cXqA1WaNZvWl4dC7E/EdpmCJvaYsyLedkkexO//XV2oPemJ62KiIf14B5vY0vB/ahBpRw1qPlv7d++XJOVHtuS4W++CSP6MWFEP+393XOWa+FDDjmEm2++WXu/YsWKpANklyxZwuTJkwGorKxk9uzZuFwu3G63trIO4Oc//znz5s2zhHaIryxWz/eZN28e0Lw0P5V0SWg3O1m8q4FjpmLsI/WqNRHSxavW1CXumdzTvLvLd999x9NPPclrr73G+ANGcOsvj+DkI3+Ny2X/JHGjhMNR/vrkLJ57ez51DQGmnH0Er//lYgaZHOBmVzb9VM21/3yTz7/5kX0G9WbG1NM59dC9sjoJHuDDJWu5+ak5bPhpF1cevQ//uXICA7pn56V/4rMV/O29ZSiKwp8n7st5owfhymKv9ozF6/jr5yspdDp44oiRHDegl+VzaoxVPwXLq+qZMn8VOxsD3FrWkzN6FmXs5X+zso5/bNnFQOAhl5M9DOVrZZlvgVWywkZJosblpEGWqY/JFDoduJ0OKiMxBvfqxdMPPsgpp5yit7WVvtfa4vsyGAxq95gOGzbMVhk7+9IWL17MmDFjmDRpEkDSQTOZiizLOBwOFi9ezG233UZdXR3Dhw8nFouxc+dOLrjggjy0t7FMnjyZyZMnoygKS5cu5cMPP+Scc84hGo1y/PHHc9JJJ6VcvpgsufobZhPQk+L1yclvdhNwT7kkvZ3BHcFm03EjOc0Uzk3y6dppyGeaJjwXuYL1tMvm09hiB9zTAHqLXjGpz8rTbuk1F8cZdCsMLMG9uUnaG8uJAJPyluEU9aecEEi0xRCOP1L6+HjXCW2WmpfLdwrJIVuUlMQdSPPmzWPQoEHMnTuXO++8U5dn/fr1WvjSSy/l9NNP58wzz6S2tpapU6dSXV1NYWEhs2fP5rrrrrOs66GHHuK+++5j1KhROgdLHtozkN1heXxr/kBXvegNDQ3a4VGqB93tdrfoJHe1TEffd56NNDQ08MYbb/D0jCfYvm0rl511OEte/SOD+me+HFyUtZt28Nt/vMIXS35gUN8e/PlXp/DzYw/A583+dPAvlq3j5ofeZvn6bZx66N58fM/FHDRiQNb6Xvn8e+6c+Sk7axqYetx+TL3+RHoW+rPS9dS8Vfz53aVEo1HuOnY/zh89OKu739//YRs3fvAtjaEwd44dxs+H9MvYQ18bjvDr/63iy5+qOb93Cb/ZsxeFJqefp5JtoQhXb6hgS1OIKZLEYIfE17LMjwpsdzqolyTqZZlQTKav181wv4fxXhdDvS6G+D3s4XbzUk0TL+8K8I8/386VU6aYnsCuSmt8rlp7yX0gENCg3a7Y2Zf24YcfIkkSRx11FN27d+eaa66xPOXVrt0AH3/8MUcddVTSH/q8tJ+Ew2E2bNjA+vXrGT58OEcddRROp5MZM2ZkCO25EjuALsablEtARzwmHYhnGp8GqtsK3DHU0RHA3QjoSfu+jWNnDJMizQwoU6WZ9bVJOOfgrrYhBQSbPQMtBHUp8WrpcbcD7FaQjAGw1bAOltHXo5VFeF5pTkupy8wOMJ7wDiQth9d7w5vr0Z8oH4/XH0wnZVRH8/dO15Jp06YxZcoUIpEIU6dOpbS0lOnTpwMwZcoUy3IlJSX88Y9/5Oyzz6apqYmTTjqJiRMnWuZ/8sknWblyJd26dcvYxi4L7SJE7w6gmKs2qFetGZe5q/tNO8JVa5lKe6ykWLZsGU8/9SRvvPEGR4zdiz9ecjQnHrFfi7zqAC+/t4B7nnqf9Zt3csbRo/lw2q85dN89W6Tz6VkL+MfMj/ipqpZfnXwwr996DgN7Z7dsHeDRWV9z3+vzaQyEuPXkA/jV0ftQlOWS+plfruHOd5YQDEW5c+K+XLj/nniygPWl23bxq1mL2VTdwG/H7MkVe++BL0PQlmWZe77dwFOrtzC2yMd/Rg5gsNej/51kfMwSH5GwLLM2EGFlU5A3qhpY0RTGI0l4XU4ejsXwKDDI72Evn4fDvC6GeN0M8bsp87pxGj5nC+oDXLh5F6MPG8eXDz7EHnvskXF/dAbJBtrtSDAYZNmyZXz00Uc0NTVx/PHHa1e1tER69+7NihUr2LRpE0VFRdpqI6/X22m+K3c3uffee/nuu+84//zzAXj11VfZb7/9mDFjRpqSBsnV8CWBc7p6LeBMAHcwLJW3A3Cm8ejLtSe4JwGf2BftCO5xYjLvU51O9KBrC+rFdpIizUYYC7taGka0O40tJsxu/Zoe3BV1qbzZBAA2gD3bJfLae4SyQoRdvWbgjhDWgib2mIbFsTaPj3eR/pnWvi2EZfCm4N4ZJMvVn1YyYcIEVq1apYuzgvVnnnlG9/6SSy7hkksusVXPoEGDaGhoyEN7ttIWUNcRl+CL9yaLkC5etab+8AyFQsRisfydwwYRx7S+vp7XX3+dp2c8QcXOn7jsrCNY+vrtlPXt2aI6GpqC/GHaG7w5ZwmxWIyp503gyjMPp3eWB8FBfFn97U++x/OzFyOhcMvPj+DS48fSLcN7xFWRZZm/vfoFj89ahITCHaeN5Zfj98brzm6S4uWv1/LH/yyiIRDm9mNGcfEBQ/BmMeGxubaJy/7zNUu3VXPx3mXccPRoemQxgTB7cwW3fP0DTllm2p69OaIkAZNKfH/52mCEVU1h1gXDbApFqYjJ1CHRGJNpikZpisaQFfA7JHq6HFzUp5hhXjdDfG6G+jx0V/tJ/M1qkOpIjPsrm1gchfunz0haCt9W0porekS4DYVCGe/Nt7Mvbfz48YRCIfr1i+9tO/jgg5k3b17W3nbV5gEDBnD//ffzv//9jwMPPBC3282uXbu48sorU86656X15JVXXmHZsmV4vfHvtdNPP50DDjig/VZDJPG6BbiZwqp5vGI3f1pwN4Nw0d42BveWLJVPOwmQLbin61/s931KcE+VZgPccw3rlnanA3e7ryZDJvaDCOxmzwAZ1oXBVuMkB2q9NNehK4sevrPy3kvN5ic9t1iHE38nFUO9yfvYhXYZwqbgjnHyrxOI1L7X2GYrxcXFHHDAAZxwwgl0794dAEmSeOihh9KWzUP7biJ2JgXEk9xFD7q6zN3v9+N0Otv9PufOImqfz58/n2ef+TdvvfVm/Eozp4Ne3bvx1kdL+PirFZT2KKJ/7+4M7N+Twf1LGTawN3sP6UdRQeoJkG9WbuTm+19j0fINjB4+gEdu+hmnH9kyb/1PVXVce/8bfLRoDUP69uDhX5/EWeNH4szCew1x+P/9cx/z/EfLKPF7uP/cQzj3oGG6K9kykTcWr+f3b31NbWOIP0zYh8sOHIovi/bWBcP86p0lfLR2O6cM7sMjpx9GWZGP1J+QZNlQ18TF85azpqaRYT43g30eHtlRyz076miMyTRGowSiMfwuJ339XsqK/Awq6ca4Qi/9C7zsUeAlIivc8c06NtU1ccOA7vyitBiXJFn/XTTEK4rCf6obmVbZyHkXXshjd/7J9k0LrbnlpC28x5l+F9nZlzZu3DjuuusumpqaCAaDLF26lCOOOCJrG9V+6NWrF/feey+FhYU0NjYiyzK7du2yfYBeXnIvhx9+OO+//z5nn302ALNnz2b8+PFZaMrVs54C0K3iwRoUpcSBUnbzZwXu6XS1NbiTrCMJLM3KmcBeLsBd9Iybptnoe10fkNwn2YK71bi3BbhbTqLYeE0aA4P6jCcFBN3qWNmB7FR72830pPLeW4K7qANrOyRdBkFXYjwwOxVePDk+0QeJ/ksCdwWkRN93MP+itXTSFWwnn3yy5kxQOcLu76k8tNPcaZ29DlHMPOgQv2rN6XTi8/m0g+LsSFudft9ZlpFu2bKFF55/nudnPovbCRefM4E/vH0foVCUiuo6KqprqdpVx86qOrZX1FC+cxdfr9xMVXUd1bX11DcGcDmd+H0efF4Pfp+HQp+HQr+bUCTKlp92UV3bwIDSEq4/bwLjRu9J/17FVNY20qdHUcYws2jlJn774H9YtmYzxx4wjPfvvoDxowYZ/ybaloamMNc9OZv//m8Vg3oV8dQvj+LU0YOzPqzuv0s3cMsbX1PVEOD3R+3DFQcNw5+Flz4qy9z0wTJe/q6cA0tLmH3SQYzqUYQsy2xrDLKxMci2hiDbmkLsCISoCEaoCkVoiMkEZIVAVCYYixKMxAhEokiAy+Fgz+IC+hX66F/kZ1yBl/6FcSAfUOCjX6EHv8lS+2A0xjVfrmLOlkrO6NWNp/cti3vU1T4X+96i29YFwtxd0USkd1/emv0mBxxwQMZ90lnE+PnP9rsg3b60Xr16cemll3LwwQfTu3dv7r777hZdN6nauWrVKg488ED2339/Le3111+nvr4+a915yU5Gjx4NxP8OPvPMM9pkTm1tre7Mg7YXCwjrtOBOiraIZYTMLQb3FDp0VRnLZaArJbgj1ImJ7ejbbtcDrukxdJnVs2F3qXxOIN68i5P7Wgjrhkbovxy8asu+MwF3sR8x2CvAbDKsC/ang/UWgbtgl6BPdzq82fik1QUSUjK4Y7zrXdHM7iQ/w3O+PL6tZNeuXVx//fW6uGnTptkqKykdbc12G0kkEkGWZSD+h722tjbr62DsSCAQQFGUVtmjqSgKoVCIQCCA2+1OOsldBfWWnOQeCoWIRCKtdpf6rl27KCkpaRUvf01NDd26dUt5UJcdCYVCzJo1i5nP/ZtFixbzs5PGc8nPjuGw/ffKuF8VRaGmroHK6joqqutY9P1a/vHkf2hoCNCreyGHjh5KfWOImvomahuaqG8M0tAYJBAME4nJeNxOPG6X7p/X7cTncePzOCnye+le5KOuMcjydT+xY1cdZaUlnH/Mfgzr35Miv4ciX/xfcYGXIr+HkkIvxQU+fB7rubyK2kZ+88h7zF2ylv0H9uJPZxzEhL36Z/1cvfddOTe+tpCddY387sh9mHLwMBwS1ATD7ApGqA1EqA1FqA9FqAtFqAtFaQjH/zWFozRGojRFYjSFo2ysaeKn+gBI4HM5cTkdhKIyoViMUDSG2+Ggm9dNic9DzwIPpYU+ehd46V3gppffQ0+/h25eN08tXsfCzVUc1Kc7fz5wGKNSbEMQf7qJ8vjKTfzzu40M9bn5U1lP9rLadmDx7RtSZJ6sbOSVXQF+f3v6g+asRJZlAoEAhYWFGZdtS50Q32vudDpxu90oisIpp5zCF1980eEn8qqqqpBlmf/7v//jzDPP5OKLL6ampoaysjLOO+88Jk+erHl689I2snHjRss0SZIYPHiwbV2SJCHvWJwDq0RRhBel5fFA81L55HjT/NqPdzE+Xf1muszKmNWfTd2p4lLZl6p+i7ot41L0pbGMYhFOVzaVnkz0ZhpOZUdSOMM2quG0r4Y6bLwqSfE26lHzKoo+zRjW9KYJK4peZ9b60N5r7TKkad0s9pkWn1xGMeTTmq+zrbmMYqxT91nNXgr+9t9Wc/ZJkkT00UtapMN19bNt6kxVZezYsSxdujRtnJnkPe1tJJIkaZMELRH1oDhxmbssy9oPerfbjd/vz1+1JkhLVgkoisKyZcuY+dyzvPbaq4wZOYRLzjmaN/55JQV+L/Evt8z7WZIkSroV8sLb83j8+dls2lbB6RMP4Jrzj+PwscNTjl00GqOuMUBdfYC6xgC1DQHqGoJxuG8I8lNVLdNf+5xAMITH7eKgkQMJR/sSCEWY8205wUXrCIUjhCMxwpEo4WiUSFQmEo0RjcUAcDkdOB2Jf04HEhLRWAxXYmbT5XLyY0U9Fzz9mdhbQr+l6FMgGpOJRWNIgKwoyIrC3Z+t4I5PvgcF3E4HHpcTr8uB1+3C53bid7vwe1wUqP+8LgqKfHz7w3aq6gP0LPByy9Ej6VPoo4ffQ0+fhx4FHnr6vfTwe9IeYPev+av5/dzv6evz8OLEMRyRxbV5C3bWcM2Xq2kMhbmrrCcn9ChM/Tk0JinwVX2AP1c0MuqQQ5n3wDQGDhyY9WRWZ1q9YiadwfYff/yRl156icWLF1NXV8fcuXOJRqPs2rWLoqKidvbsdk3Zc889c6wxV8+h+sVo4pkWw5bea4t4sPaqZuRxT1e/mS6zMlbebZrTM/G4m8aZ2NJi77pZXIq+zPiAOYuyqfRo0Tb0ZuN9t+1lF7zPdtuoexYsxk/VkZGn3XiSvFB3Wk97sxfb9hJ5s7Cph9tEd1p9gm2m+TCph+Q6BX1xz3pymSSPO/G+b/a4G8a6o0sn29P+8ssv89JLL7FhwwZOP/10Lb6iooJ9993Xlo48tEObLV3PtA4R0MVXdQ+6eJK7LMvU19drB+7kWtpqeXxHkYqKCl55+WVmznyGuppdXHzOMSx44x6GDOzbYt0/btzOLX9/jnkLl1Nc5Oe6Cydx0RmH07PE3ioGl8tJz5KipPxLV5Zz0/2vsWj5ekYPH8BNF0zMag98NBojGI4SikR5f/4K7nr6A36qquPco/blsuMPwO+Nf200A5Wk/W3Rru9D0e4sF8Hrtc+X8/SH34Asc+vJB3Da/oMo9MRh3Od24Xc7cTvtTTg9/PFy/v7BMlxIPHzqgZy776CMr28DeGPFZm6d+x1KTObvBw/nzMF9MobFymCYK75YwTcVtVzWtztXDOuDL8N9/dWRGP+oaGRJTOL+J57khBNOIBqN0tTUpB0O2dIVM7mQ1poI6KwTDOPGjWPUqFH06tWLY489lhEjRlBVVUXPnj3p379/e5uXl44sIhcbIy3BORE2AXEpASiKUXlOwJ0UuszK2IC5dgV3TOLaGNx142CwRwdPZnotxkSnVoy3CJsCuhhvrFOMRx/OBMaNz4ih23MG7sYJAyP0qv1hF9ZN97mrzc8W3IWx1CskgdooxiX6GpwL7TH2qa6MHXAX+6cTSCdbHn/44YfTv39/KioquOmmmzTmGTx4MEOGDLGlIw/tgrTnoU3iSe4ipIsnuXu93k511Vpnk2g0ypw5c3jumaf57PN5nHbsIfzrd5OZcNi+LV62L8syj70wm8demM2mrRWcdswB/Pfhazli7IgWjacsyzz5+udMe34uW3dUc/6JB/PQ9dez79Ds71d3OCT+/e4CHnzlM6prG7n2jHFcffoh9M3ytHpZlpn23wU88J+viESi3H7KWC47ciT+FMvwU8mMeav487vfoMRk7p64H5PHDMKVxfh8tamSq95dwk91AW7dfwgXjxiQ8XVysixz+5K1vLR2O4cXF/DePnvQ35vZ6fTxg+YamFbZxM/Om8zCu++muLgYQFsqrl7DGAwGAXA6ndrkXf77oH3liy++YNy4cVx22WVUVVVRX19Pjx498Hq91NfXZ3WtS146mOTqI2bLe54qzQYA5mSPewpQttSVZZl2A3ezOAt7TMEUIR1BDzagVggDyTBtAspGWNfZgD6vDsJFODWWNz4Dos124oUwwthku6/dbKzTgHv84DTBHiOoG/Vb9b/V3nYz0BbAWQTi5rBRr1AOoz5j/cY6jW3Rp5l71RMH0Bl1pAJ31JvdxVPkO7h0st8+gwcPZvDgwSxYsCBrHV0W2nNx4FGm9amzKiqgm92FrnrT1KvW7NrW0TzVnUlWr17NzOee5aWXXmTwHr255Oyj+fddj1HSreV7dteVb+d3f3+OzxeuoFuBl+suOp5fZuBVt5LqmgZu/udrvPv5t3hdTm78v4lcfMphdO+W/V3TgWCYWx+bxatzv8HndvL7847il8ftjz9DCFUlFpP/n73zjo+iWhvws5st6Y3QQu+9KF2aAtKbior16mfhWkC9yuXavV4biL0XLID0XhVUBOmhSa8JkBAgvWfrzPdHspvZ2dm+gUTy/n4wZ055T5nZyTzznvMe/vvTH3yzfi/6EBX/G3s9d/dqjdZPz/I/bivbs91osvBa+Z7t/uhKyS3iweVJHL6Uy6PtGjF5cGOi/fiAsOLsZV5IOkWkSsWXzevQ3Y+xtzmas9Spx/K5X9OyZUun/cJtzwXbhzvps8NoNLq1wlcn67W0rWazGa3Wv/vuSsu8efPo3LkzTzzxBPv27UOlUtk/rmRnZ3Ps2DHatGlzlVtZI1VCXEG4U7y8jKsIF2F3U+VtYFKtwV02FlcM3KX6pW1zM+a+lnUJ7ijklY2FRydyruLl4kqXm7DL6y7rhxcw7jRTwUNelRzccZHXW8CWQ7zSxwsncAc5OLvWi/MY2U6d6ldVxLtMcwPn3oK7pH5VdZkeX82kb9++bNu2jcjISKf3MpVKRUFBgUcd1yy0y6UyvZdLPbkXFhY6eHK3TXH3xZP71ZAr8VHgSn50yM/PZ8mSJfz4/SxSU89z77gBbPzhZdq1DHx7JkEQ+HLeL3w2Zx3n0jIYNbALyz96gn7X++6wTi7b959i2vtLOHD8HL06NuWHl+5mWO+2Ad07aRl5TH5vCZv2nKRNw9p8PWU0o3u28dsTvMlkYeqsjczbdJCESD0f3dmbW69vRoifbVyw+zQvlu/Z/sqNHfjHdc18tohDmXO7h5Yn8UfKZcY3q8es8b2pF+b7cpLT+cU8vPUo5wtKeDYxjgkJUYT4eF2NQoWjuRdeeYWHH32UW6AcnwAAIABJREFUkJAQiouLPZZVq9Wo1Wq3VngbxFeGXIkPASUlJYSGut8SsarIP/7xD7RaLatWrbraTamRSpNg3e9KgO4C5JzAEp/KuJwqrwil8ngc9fkK4ZUO7go6qhq4+zKN3mVZCSR6W4+r6+xtGHwvo9Qvr6fDu4Fyp754cyzvgKs8SoAtHUe369yVyrsKy3QphisusTPEO5axe5GX/z5EKtJ8Bndb12y6JNewOkgVZiYlmTdvHgBFRUV+66iB9iCLkgVdFEXUajWiKKLX64mIKHNOFcwX3+puaa9MCLCNjdVqZc6cOSxaMJ9tO3YwoGdHXnp0BEP7dw1o73ObnDl3kWkzZrN552Eiw/VMuWcI94+7gVqxgU2PFQSBD2b/whcL/iAzp4AHxvTm+xfvpGXD2gHp3XXkLM98sJyDpy8wrHsrfn37frq3auC3vqISE5O/XMfK7cdoXjuaHx8cyPCOjfy+tkv3pfCfJbvIKzbw4sD2fu/ZbrIIPPvzfhYePk/P2rFsHNGdNrG+z6IosVh4cttxfr2QxfiEaGa1b0iMJsTnP3A7CsoczXXu3YcdH31MYmLFUgZfgVhqhdfpdIiiiMViwWw2YzAY7M8dQRCC/swJtkj7XlpaWik7bVSG3H333WzevJnw8HAGDBjAggULSExMxGq1XnX/AzVS1cQFlHsF7pJor8tUTJWX7MyMMpRK4z21zRWEu2ubqzIeQNmTBdehPgW9Vxrc3fXTJ3CXqLSfu8rrIuwveEtFsWtelne4VC6g3FMepQ9Jbta4l2V3pUdh3OUw7XGde3m6VxDvCdwdYbrst+pKr3IZj+COtFo5uJeVd1jBoXQPVFWpZn9bb7nlFvbt2wfAbbfdxtKlS33WUQPt5eIP9NpekKWQLt1qzTbFXa1WY7FYKC0tRafTVVIPKl+q60eBY8eOsXz5MhYvWkh0ZBhhoVrioiPZtP0v/tx9mMjwMCIiwoiJCqNWbCRNGtShddP6dGjVmOs6NCexbrxL3YIg8PWCjXzy41rOXchg1IAuLP3wCfp3C9yqfikrn3/NmM+GbUeIjQzjuXtu4t7hPYh0tX2YlzL35z28+f0vXMjI48Gh1zN/6nia1In1W19mXjGPf1a2DVzXxgksf/xm+rfyfxu41X+d47nFO8kqKGVa/7Y82r0F4VrfH1WCIDBz2wk+2nmKBuF65t/YmV51Y/36iPzJkXN8dOgcLcN0LGxdn1a2a+DDTyLHbOXdrGL2WlS89/W3jBgxwo+WuBYblNueMbatIK1WK6WlpQB2C3xV941hMBiclglUVWnQoAGNGjUCwGQykZCQAFBpMx1qpLqLG2D2CQIdVVYNcLc9UzwBt7wvXoC7Yr5ggzvOdSuCO85lvQFxn8DdV8gPIri7rBcfysuunztw95THCeBdg7t3U+SRwSuSsBJYg3uIDx64g2RIlKDeZRlRGdwl52W3rUqhbeVjh1h+Saruu4GDVDNLu5ShkpOT/dJRA+3l4gna5Vut2aak2qaiarVauyd3pZfhK+mhvjJexqvyC76SXLx4kYULFzLvpzlkZ2dxz/jBrJ/zFh3aNLPnEUWR7NwC0tIzSbuYQdrFTFLTM0k+f5EVv+3l07k/k5WdByoVkeFhREaEEh0RRnxsJLXjojl9/iLJ5y8hiiLP3D+MJ+8eTK3YwPex37j9CC99vIwjp9O4qXtrFr/5ADd2C8xhncVi4Y3vNzJr1Q5MZjNTb+vLIyO6ERPh/xTk8xl5/POTNWw9fI4BbRL59V8j6da0jt/6Nh5J46mFO7iYW8Rz/dryWI+WRPrprG7hoXO88Oth1ILA+z1bMapR7fI/aL7Jtku5TNlxnFKTmTca1WJwbLjidTAIAqdKTZwoNZFiMJNmtJAhCBSJKkqsAsUWK8UWK5MeeYQvXnuNyMjA7xNPolKp7OAoXQtvMpns20RK18J7K1dienx1srSfPHmSFStWkJiYyKVLlzh+/Di1atUiNDSU0NDQoO9nXyN/E3ECREnYA4Qrr1d3X0bl7Xprh3hPbfMCwoMF7i7jlNqooDdQ6zquxrcc4pzWobvpp0drPd7nvaLg7mt5pWtERR/8ng7vPk/ZahI35W1gbb8vpGFXkI0MpKVhiU5fwF0qUv3y348iaCuU8RrcbeVsRSvqU9k/YtRIVZRrFtrdvXRK14lKIV3qsdkdoF8NqSrt8FeC8VGjuLiYlStXMv+nOSTt2cv4Ef15/+WHGNi7iyKUqFQqEuJjSIiPoWvHloo6RVEkL6+ItEuZJJ9P570vF7Ln0CkEq0C7lo2oVzuO7LxC3vpmDdO/W0d4qJ6wUB3hoXoiw3RER4ZSJz6ahnXjaNKgFi0a1qF103o0a1ALjabi52exWHjrm7V8t2wr+YXFPDq+L4vf+AeN/dgrXCo5BcU8/cFy1m07TJ3YSKY/OJjb+3dAqy23Avox5MdTM3nskzXsOXmB0V2asuP5cbRPdD0bwZNsPpHOk/O3k5pVyNM3tObJXq2I9tP53dZzmTyxZh+ZRaW80LU597asj9aPr7EZJUYe3nqUA1n53F4rmu61ozhnNPPa+SwumCzkiiqKRZESq0CJxYrBaiVKq6FOmJ7EiFAax0TRI1xHSmEpi89e5rqOHXn7/Q/o2bOnyzore0tF2/NLOo3eBvHS9Kv1XJNPj68ua9off/xxfvnlF/Lz8+nRowdTpkyhsLCQ4uJiCgoKSE9Pv9pNrJGAJVi/ByUAVqpLCeTcwS4VZZCnOZYpi6kK4G5rc1UEd5zjPH1Y8WUduicYl1p4lT4auKzbTfiKgzsV7XQ3Rd0PKHeaoq6QppLEia7ql0OwBH5dW8RxEVaC9YrbQXbirNuhXnfQrewt3itwt//6y/KJ0vusOiJENeOegwcP2neTKS0tddhZpsYRnZdiW+8piiKlpaX2l1npVmu+enJXkr/DmvOq2H6r1coff/zBvLlzWLN2LTf06MSDtw5m2Zf/Jjws8Jd+lUrFgaOneP39H9l36CSNEhOY/u/7mTimH3ExUdiedqIokl9YTEZWPhnZ+WTk5JGRmc/l7HzSM3I5mZbDlv1nyMjOJze/CIPRRFioHr1Wg8VqBRFMFguh2hB6dmhKelY+H8zfRJ34KOrER1G/VjQN68TQuG4csVGeLZDHz15m8ntL2HX4LL3aNWLxi3dwY+emZQ9rP2/j3ScuMPnzdRw9d5mJPVvx7Su30bxOjH/KgO2nL/HEvG0kZ+TzZO/WPHVvf2JD/Vs+cjq7kP9bkcTRy3k81r4xT7ZvRKRsSr1FEEgvMZJWbOBiiZGLJUYyS01kGc3kGi3kmy0UCyKXSwyYLVYEEazAguwCNhbrqBceSsPICLpG6GkQpqNeuJ765f/qhukctp1LKzbw2qFU9hULfPfDj4wbN87r50cwgdmVVVylUqHVau3O7Hyxwl8pS3t1mR7/6quvXu0m1Ei1ES/gz22aKwh0l+Ycr7LHg1j+Ei9ecXCX6nJR5qqBO47w5Arm3cGzUrt8srh7SJdCp1x3sMEdW734UN7FfeS1Vd1dmrQtntOcAN4Jrm33Bc73iO2auwV3ZPokYdzUR0WyXdyl2UdMvm+7l+Auy+dyun0VfNdXlGoG7VarNWAd1yy0m81mCgsL7Vut2V5EbRb0quzJ3ZVUpgf8qiYHDx5k/ryfWLhwAfXrxHPvrYN5998/ULe2/xZfqWRk5fLKu7NY8+tOiopKuO+Wm/jwxX/QuV0zxfwqlYrY6EhioyNp3dy9MzdBEPj4hzV89MMaMrPzGXNTV4b37UhxqZG8whJyCkrIzivizOV89pxMJ6+whPyiEoqKDRQbTADotRp0Og16rRa9VoNeryFMp0UQrFzIyCO/yIBWo2ZQl2a0SIznt/3J7DqeRlSYnqhwPdHhOmIiQokNDyU2IpSYCD2xkaGK9/1vB5L511e/kHwxh4cHtGXZIwNJDGAZwN6zmUyau5VTl3KZ1KMlz0zsSy3ZOn2TRSDfaKLQaKHAaKbIZKHQaKbYbKWo/FhstpBfYmLNqYuczS1GBNrERvBzeg4r0rIwWgWMFismq4DRasVkEdBr1ETqtESHaokN1REfrqdWVCita2v5I+UyZ/OLaR4VznOdmtAsKoL6ETpitK4/2Mn/ppZarHx2Ip1vTl1k0uOP8/W/nq3y07zlVngbwFutVvuWcjaIr6znou2DoG2cS0pKqvy41cg1JMH6k6oExZUF7q7CsjK2de5VFtyd+iCFOkm/KwPc3YK3DA49gjvK7XFpzXaX7qK+ygJ3h3b5Ut4bAPczDZSB3VOaS6u4FJalkC4ZP5fgrqAPV+ko1FGRp+LKKoC2C+u7Uz5P4I6kvvJyzpb5aiDVkNMClWsW2tVqtcNWa4WFheh0ukrbG7iqWqqrk1y4cMG+Tj0/L5d7bh3ChnnTadeqSVD0C4LAdwvX8+msZZxKSaXPdW358KUHGTOoBzpd4PdFxZ7th4mOCOPpe4dwnx97thuMZvIKS8grKCavsISMnELe//EXDhw7T0iIijsGX4dWo6HYYKbEYCIlp4QSQx4lBhOlBjMGU/k/owWj2YzJbMVssWKxCmhC1GhC1ISEqO3vF+ryP2ThoVoW7Elh4Z6UiveV8oDtb50UblWScxVgsQoUG4x2fXqdhh8PnGXW/hSsgoBVELEKIhZBQBRBG6JGE6JCFxKCLkSNThuCThNCqCYEEThxMRe9Rk2XerH0apRA7XAdcaFaYsN0xIXqiA3VEhemI6Yc0GNCtQ7WcJssPnye5zceQiUIfHpDO/v6d19EFEXWpmby2uE0ruvVhy2zl9OkSXDuyyst8i3lbFtWGo1GBEGwe0SvzA+E1ckRXY3UiNciBZ+ggjte6HNdpgIVFGDNVvZqgbtbK7wEjq4KuPuS7qY9PqdLmievr9LAHd/LOAG4rQtKaT4CuPQ+8sEKr7JZ3OXlXYK7JOwNuIMsHUeYV5qO7wWAy8Hd9VZujuVU5ecV35lsehybK+1qdWH2a1GuWWjXaDQOEF3ZUH0loL0y67ha41NUVMSKFSuY/9Mc9u7bzy0jBvDRa48yoFfnoFn9Dh07w4vvzGJb0iEiwnT8857h/OPW50msWytg3YIg8O3CjXz8wxrOpmUwckBnln34ZEDe5UP1WurpYyguNfDWN2v5c89JmtSP57Opt3P74K7o/PC0bmtrcamR1779mZ9+3gOITL2tb9m0+vLrIwKCICIilp2LZX8MxPI/Cvbz8ryiCNuOnufTVbsoMZh5qF9bRnduRLhOUwbg2hD0tqM2hFCNBr02BI1aeXuyIoOJf87dypq/znFTi3q8OagDnf1c97/jfBaPrdnL5YKy9e/3tfJv/fvxvGJePJhKliaUz36cy8CBA/1qT2VAcKA6pVZ4KLtHbPBeXFxsX0Zkm53kb13ydlYnR3Q1ci1IsH6XUuDyFtylWVxBuLyIRJ/duqZQxiHNlmoDm7Kwg2KXsC3NdqXBXdbvYIA7CjqCBu4EmK7UH5k4ND1Y4O5vGRfj4y3Uu8zvBtxRiJMdbWvDVaryqebSMZX+NtyCO04wrfjRAJUyuDsAsrxtzgDuO7hXFK/QKbkmLnTWTI+vunLNQruS1FjCq4aYzWY2bdrE/HlzWbduPX17dubh2wez8uvnCQsLbLszm5SUGHjz47ksWPkblzJyuGVYb1Z8+R/6dm8XFHBKTc9k6js/8vv2g4TptUy+ZzAPjO9HQlxge7YDLPt1L//7YhWnzl1iTP9ObPj4MXq0bxKQzrzCEp7+YBmr/zxMvbhIPnh0GBP6tUcbwP71K7Yf44XvfyM9u4DJgzvy1OAO1Ir0z3pqMFl4cv42lu5Npmu9ONbd25/uDfz7qJKSW8SDy5M4fCmXSe0bM3lII6L8+NCRZzTz7tE0lqVmM+3Fl3j4kUccnAv+HcVmhQ8JCUGr1dqn0RsMBgCHtfCB/I5KSkpqvK7XyN9Q5JDrDbjL4dxVmvxl2xM8y/PZkL0sznmqvB+w7bLuYIO7B8D2Fdy91esXuFcS+LvLe9XA3VOcbdgDAHHwHuadwF2Sxwmm5RCMArhL4uTwXJboGtydYLyiSHAs7lTUIwNyx73gZTqRtacKi0pdPdoZTPl7v2H6IFdqHXhlTimtzpZ2URTZvXs3y5YtZd68eZSWlKDX64iLiSYvL5+fN+0iPSObPt3a061Ta7/haPWGbbz9yU8cOp5Mm2YNePGxW7l95A1ERgRu1RMEgTnL/+C9WStJPn+Jm2/oyIKZk7ipZ+AfAgwGE698toL5a3dhMJqYcudAHh0/ibrxgX0EOHHuMlPeW8qOQyn0bNOQJS/dwY2dmgbU3jm//cV/5/5BbmEJU4d15rEbOxAd5p+DOZPFwjMLd7Jg12na1I5mxcS+9Glc2y9deQYTj6xMYtOZy4xrVo9Z43tTz4+PQFZBZF7yJaYfTWP4qNEkrX7Lvjf3tSQqlcrurNO2pZzFYsFsNmMwGBy80ftqhTcajdSu7d91rpEaqdoiB3dXaXLoxE2aFMhwk+ZJX0V+5TXu3sA2Trr+nuCOsr6rCfb+grtT/9yFvc3nDbj7AN2+wLwUkF2tA5fUrRKlDur8Afdy9cjrQZJuzyQrI9GJtO3yfO7BHaTO6ZABuOM4qMrPRXtex6ZVG1HVrGm/ZuVKTP+uEWc5fPgwixYuZNGiBei0Gu66ZSg71n9HXHQ0Z86lciYljdNn0zh+6iyzl2zkfx/MprCohOjIcKKjI6kVG0XjhnXp0LopPbq0oW+PTsTHRTvUkXrhMi9O/5aNm/dgMpt56I4hfP/O4x4dxnkr6ZdzmDb9Rzb8eQBNiIon7x7C/93aj7q1/PesbpMTKRf517sL2bb3JC0b1WbmlLHcemOXgCzgAL/tOcG0T1dz/OwlJvTrwM4PH6G9nzBsk09W7WLmkm0YjWZeGNmVh/q3I9zPfdYtFoFpy3bx4/aTNI2NYMHtvRnYrK5/ugSB534+wPyD5+heO5YNI7rTJtY/K+7ujHyeP3ieiPoNWbBiFR06dAja2uvKmh4fbOdxrnSq1Wp0Op09j23LTLPZDLi3wsv7XuOIrkaqlgTrdymHRWRQ6G+aFOLcpUlhTabPBgQycLcBV8VUeRloue1TgOAuB8orBu54odeNvkoFd5zHK1Bwl073dgvhuNAdCLgrxfkA7r7EyeuRwL1v4G67BnIolqTJQNleUP4RAZlOKsDa/puzfwBwDe72Ml7lLb+CYtm1V3ZWVw2kxtJ+7cjVgOjKdt5UXZzdpaSksHDhQhYtXEBhYT53jruZJd+9TdeObSrGRoTaCXH07t7ZqXxJiYGUcxc4cy6NMympnDh9ni27jvDDwp+5nJmDXq8jOiqCkBA1hYXFFBWXEBkZzhP3DOepB8dQSwb1/sr81X8y46tlnDqbzo092zHn7YcZ0qd9UCBpwbqdvPX1WpLTMhl/Y2d+//xJrm/TKGC9X6/Yxow5v5OVV8jjo3uy5pU7qRfnvyd4QRB4Z9FWPlu1mxCVyCujr+e+Pq3R+flRQRAEXl65h2+2HKduhJ4fxvfg5hb1/P7NfLD9BO9tO0G9UB1zB3aiT704h1cyqPhz6k4ulhj53+E0tucU8/o707n99tvt+5zXiLNIrfA23wdKVnhXHumr05ZvNVIj3osnyCWANCnEuUsrhxG3UO8MqSoHcK+IDw644xqOUShTmeAuhVcnvcji3OirDDBHUkaF49h4BeEK+XyCcHe6PYV9jZPdF67iJODts6XdBbg7rCm36ZEDsB225XEKkO0Qh4e24dhOP8C9LErlIi+O7RUrnNUhGY4aqZpyzUK7XKoL8F5t8fejw8WLF1myeDGLFi3g7NmzTBgzhC9mPMcNPTqjVpri4qaK8PBQOrRrQYd2LZzSVqzdxKvTvyT5XBqJdRO4ZcIwLlzOJiX1It8u/p3pXy9Hr9MSER5GdGQ4sVHh1K8TS/PG9ejQqhFd2zWjU5vGdouhXDKy83h+xhzW/bEXURR54q5BPHTrFBLrxPo8JnIpKTHy0qfLWbh+NxaLhafuHMgj426gdgBQDWAyWXjlm7XMXpeEGvjPnf148ObriAjT+f10tlgEXp7zG9/9sp8ovYaZE3owoVsLNCH+fbAQBIG31h3g098PExeq48vR1zOqdaLfsL78aCr/3nAIq8XK9O4tGdekTtlvXJJHqllUiAMwWgW+PHGBL05e5IGHHubjadOIjAzselR38fUZoFKVORVUssKXlpYC2MHdpttoNNZAe41UHfHvMeQsDjAoCQcV3HGTJkqCLtLkddjCTlPlpfGBgrtcF7JyXkK3O3D3Gf79iAsGuLsDc086vZr27qFM0KfHuxkzf2AeHMFbeq+5inMFuQo6vQb3oFjecdQtg/uyJiqnlZWV1Se5Zxy2crO3W3I/2cFd2kYpxFcDqS7tDKLUQHu5qFQqBEGo9Doq+8NAZa5p91VycnJYvnw5ixbO56+/DjJ2+ED+O/VBBvfrUbYmPUi/t6PHk3n5nS/YunM/VsHKA3eM4IHbX6Sjwp7qgiBwOSOX8+mXSU3P4PyFDM6mXeLE2XQ2bD3ExctZFJWUEhEWSkREGdjHRYej02pISb3MpYxcmiTW4oNpE7l9aI+yrdECbf/pC/zr3QXsOHCGtk3r8tEztzB+QCc0AU6Bz8wtYsr7S/hlxzEa14nlk3+OYHyftoRo/G+zwWThuW9+YeHmQ9SLDufLe/oytktT1H5OUxJFkQ82HmTmL4cI16j5cHhXxrdraN8WzldJSstm0uq9pOcXM61Lcx5olYjOi2vk8HewvF0bLmTzysFU2l13Pb9vXULz5s39atPVlMqc2eOvyK3wgiBgNpuxWq2kpKQwbdo04uPjKSgouNpNrZEaCa7Y35M9QS6VlCYBYsU0VyBbFi7ztK3Qfq/B3Va3l3DpUb8ncEdSt4v8gYK7pzbJ2+LJou4R9hXKuJv27s8a96BPj5cOlbwdVBKkI0t3B+44xLmeKm+7jAr6bIlu67CJqNBW5TRlcJcMnhzApfemxIouSsdRDvFO7alcTgmaXIP7tKvEa9S8LIoiJpPJfm4wGLBarZXqsTgvL4+oqCj79knBlsLCQvR6vUsrcaCSk5NDXFycWwgoLCxk9erVLF60gG3btjNkYG/uunUoI4f0JTQ0OJ7fAXJy8/nfzG9Ysf4PMjJzGDO0Lw/fNZKb+l4X8PgajSbS0jPZuf8Ir878gazsXLRaDR1aNSYjO5+snALyCovRhIQQHqYjPFRPeJie6HA98TERJNaJpWliLVo0rkubpvVo16w+4eHOfZ+zejvTv13H2fQsbh90HU9PHECXVg0DajvA4TMXmfLeEpKOnmdAp6a8MLEfN7RvVHbdHP44IHs5ci0FJQamfLGelTuO07puDK+P7cbN7RsGBIRf/HGEt9YeQC2KvDG4IxM6NCbET/hPzS/hgeW7+Ss9h4fbNmJKh8bEKKynl3dfSU7nl/DyoVTOCSG8MeNd+xZuNtC0OVWzgWZoaKhfbZaLbfp4MC3MpaWlaLXaoHq1rwydtrG0WCysWbOGWbNmceLECRo2bMioUaN49tlnvXJMt2XLFiZNmoTFYmHKlClMnjxZMV9SUhJ9+vRh0aJF3HrrrUHrR438/USlUiFkHQySNlFykD98q0qaJGx/PZSl25nLOV5Rl8t43+v1Xo8EDJ3igqHDQ1l5nLxeeR8d0l3EOdXrSqebsIMeb/MFWkbSf5/TZX1VivMqXXKU5xVt6c5poigr65DfxVExTl6nUv2S8rI0UVGXd2Xl7RC9KRsE0T2/qFINidYl/w5IR8iEGdVuhvU1a2mXw0Z130f9Soh8Tb5tmmtJSQkbNmxg6ZLF/P777/Tu3pm7bh3KvM9eIDoqeFOJLRYLX/ywhG/nLOd0cirXdWrN688+wC0jBxAZERzQsVgsfPrDcr79aS3nL1xiSN+uPPbqwwzp29nhY4AoiuTmF3I5K59LmXlcysolIyuP9IxcUi9m81vSaeauSyIrJ5/C4lL0Oi1hoXrCQnWYTGZKS40UlRqJjw7nthu70Dwxnt1HznMhs4Cm9eJomliL8FDfPr6s3XaYF79Yy+m0TO6+sTNfPj6J1g0D22s+K7+Ef366hl/3nub6JrVZ9cRQ+rWqH5DOH7ad4NVVe7GYLfx3UEfu7twEjZ9fTItMFh5ZmcTG0xcZ1bguX4ztRYMI/yA6z2jmw+PpLDibwbPT/sOkf/4TnU5ntwZbLBb7HuV/963d3EllWu8jIyOZOHEiGzZsYN68eWRkZLB27Vr0eu8++D311FN89dVXNGnShGHDhnHXXXc5efa3Wq1MmzaN4cOHV+vncY1UR7mSVnV/0+T55HFKXuWl2ZSsz67ilazcSOI9WKD9tZajkD8Qi7s3FnyX1nPJGKEQ5+RETT6u0sskqbPSLO4KZVDK58XYeTstXjoWSmvb5elSS7JXlnbbmOM6zRuLu6cp8w5Wbcl1Q1aHvB2U+4dXmn6PrL9eWOTLVJaFRYkKh+tUI1VSrt03T5lUd6CGyu2DzZmUyWRCEASMRiNbtmxh1coVrF+/nvZtWnDXrTfzxVtPUjshLqh1b9i0g7c//I79h05QKy6aR+8dwz233EzDxOBtCbVr/1Fenj6LpAPHSIiP4Yl7R3DPuAEkxCt7gFepVMTHRhMfG0W7lu4dxFmtVpas384rH8znwqVsrm/fhNEDu1BQXEpmbhFZuUX8uu8MOQXF5BWUUFhcSkmpiZAQNaF6LXqtBr1Oi16nJVyvJSxUQ3SYnoTYCBJiIkjNyGPn4XNk5hYyokcr3nngJlo1qEVCdDiCIPjlGC8tq4BHP17F1kPnGNA6kV//NYpuTQMb7wW7T/Pi8iSKSk28elMH7u/azKup60oiCALTNh5k9v6zdK0Vzdqbr6dWqJb0EiMHsgvIKDWRaTCRbTSTa7SQZzJTZBEoFUSMgohJEDBaBUxWKyargMmyJ5T9AAAgAElEQVRixSyIjBs1kl3LfqFu3QpP9SqVyu44zVa3zSouiiKlpaVunapdTamK0+O9EYPBQGRkJM2bN6d3795elcnPzwdgwIABAAwdOpRdu3YxatQoh3yffPIJEyZMICkpKbiNrpEa8UquNpwjSfcPql1vB4cbsPatjkoFd3t+nONQyC+dpl2Z4K4U5xLckeVXOA86uONlPoWwtF9+gTsykMYLSEcBut2Au6ep8q7g2pV+229CVlwZ4P0BdxzrkvZXMV2sgPPya6eSj4WtKdVBquG7TaByTUP7lQb16vRhwObtWfrParWyefNmVq9exdKlS7FaLIiiSLvWzejbsxPNGicSFRkci/epM+d5ZfoXbN62F4PByH0ThvH+K4/RtWPLoEFIQUER//3gR5as2UxuXgF3junPm8+8RrdOwamjpMTAqx/NZ+HabRQWlfDwbQOZdMdAWjb2vHWZKIoUFhvILSgmJ6+Y3MJicgtKyC0oJje/mLPp2cxeuZ0QNUSG66kTH0lkuJ79KRncN3MFRpMFo8mCIApoQ0LQaNRoQkLK/mnUZXEharTlYa1GjV6jRo2KlEs5ZBeWIorQo2kCYVo1Mzf8RYhaRYhajVqlQhOiKjuq1eXxZf9s55ryvBq1itOZBfxyOI2MwlJaJ0QxqE0iey/ksv18FkZLGTybrWVHiyBiEcv+WQXKjyKCKGIVRSyCQKnJgtFsKRsnRJKy8hi8fg/aEDXh2hCi9FqiQ3XEhmqJC9MRFxdB0zAtsaFaovUVxxi9lq3ns/g46QzXX3cdb777Hl27dvV4baRbm9ms7janajbAl06jrxHPIv+4YDAYfF4mkJSURNu2be3n7du3Z+fOnQ7QfuHCBVauXMnvv/9OUlJSzfWpkaskVwLAXaQh1+sFVIMTXCqDe3nY5ZpyN3U4ADSSeNGNfg+Q7BHcpe2R5pf3V6GuoIG7wjWxB6XtxFGHBLz8B3e8zCdKuu9NPhdhJ1h2lVcJzCVhuXXdJaQjCbsAa5fgjl2fHdw9Wd5t4hLgJfqlAO/SwZw0veJ3V/bmo5LllY+Xp3TZ2DhBfjWQKmYkuRJyTUO7VK4UUFf2XvD+6Jd6c7bBudVqtYPHnj17WLliBStWLKdunQQmjBvGptWzKSou5tiJZA4fO8nOfUf5fv5qcnLziI6KJD42hsR6CXRq35K+vbpy88BexMe537e8oKCItz78niWrNpJ+OYsRN/Xi25lTGTqwR8BO2aSyZO0fzPhsAUdPptCpTVPefPYubhnah/Cw4Ky53773GC/O/Im9R07Trnki05+5jVuHdEOv03qtQ6VSER0ZRnRkGE0SK6b37vjrNNPeW8z+Y+fo06k5U++5iSE927iED4vFSqnRTInRTHGpkRKDqfyfmWJ72MQf+06xbNNfWAWR0T1b0yAhGkEQsQjlU8OFMni2WgUEUaTUKlScm0UsghVBELEKFfGHUi5RajSjUavo0CCejg1rodeoyVOp0OtC0Gv0RGvUhGpC0GvU6DUh6DRqdCFqdArhZfvOsuFwKjGhOt4c1pWOdWOI1muI1uuICdX6NMU+6UI2L24+Sa46lG9n/8SQIUP8Ajglp2q2afSiKLrdm1wu1cUqfiXaWVlbvj399NO888479mdldfmIWiNXW4J1vwcbziXn3qbZgz6AOygCtGdwl8aX98NrS7wtWQI7Vwzclforg0d34I5CnEtwd9EOt3olY+MPuEv1BAPwpf215/MDzOXpoAzpcmdzUkiXQ7wD0KMM1Irg7liHe3CX65SIvF75ByKHfEqwjaSNFWGV7IOaiGO6M5hTUa+7qfVKfaiqUl3aGUSpgXaJXIk17VdbbGAhhXSLxYJarbbDh06nIykpiaVLl7Bi+XISasVx+/jhbFo9m9atmjno69Pzeofz0lIDJ04lc+zEGY6eOM2BQ8dZs+Ez7n/8FcLDQomLjaZu7XjatW5K726dGTKwJ7//mcTn3y3m5JmzdGzbnBcm38NtowYQEx289fDnUi/x/Dvf8PufexEEgUcmDmX+B0/RvHG9oOg3mUy89flSZi/fRHZuAfeN7ctnL0ykfcsGAesWBIHPFvzOJ3N/5VJWPg+M7sV3L9xJy4aep6trNCFEaUKIiggFopzSv1y2lZk//U5WXhGTx/Vmythe1IkNzBnjF2uTmL7wT0RB4H/je/Bw/7aEKziF81a+23qcF5fvwWq1MnNYVyZ2buz3GvjknCJe23qKHen5vPjqa9x9zz1+Oy6Uw6u7afS2vcltAH+lptFX5w8Bvo5Rjx49mDp1qv38yJEjDB8+3CHP3r17mThxIgBZWVmsX78erVbL2LFj/Wx5jVwzosCTvqfJM7oDVi8A3FMacr0SCHCq01VblMIVcb6BuzTeU93u63WvRwacgYC7wwcDBZB0pdetFR7lOuVx8qnwSn32B9zlugMFfJf6lGBc3g/JeHrMKwdzabgCsJVB1DasSpDtAdxt4sDbcviW1ivTLdUBrvP4Au6yPtr2Z7fpEyXhsuIqxza7TK+IqpGqJzXQXi5X4sW2sq35SvqVprlDhSfssLAwO2Ts3LmTpUuXsHzZMmrFx3L7+OH8uvJ72rQq3+rKi6aHhYXStXN7unZu7xBvsVhITjnPsRPJHD1xmp8WrWLu4nWE6fVYBQGdTkudhHiiIsL56+gZtFoNA3p1pkkj/6HaYrHwyXfL+HruGrtTue9nTObmfl2C5sF//5EU/jNjNrsOnKRJYi1enjSaO4f3DIrVPieviKnvLWL1HweI0Ot47t5B3D+iRzmA+y/yfdufv7M/D9zclQgfHd9JRRAE3lu6g49W7kS0Wnll9PX844Y26LX+j/PC3ad5oXwN/Gvla+C1fq6BzyoxMmP7aeYfSeWJyU/x2eTJhIeH+902b0Q6jd72O7RarRiNRtRqdbWdRn+lPgT4WkdMTNlMni1bttC4cWM2btzIq6++6pAnOTnZHn7wwQcZM2ZMDbDXiGdRyY7u8rhLcwJYybkdQJCkBwLuyPS6q9MdPLuK9wXQXcX7UIe7qfI2gHHQIwVOGQijUIcU8Lxpq0/gbism069Up8OlctG/KwnuPuVDIc0TjMv65G5avBxsbWF3EO8A9EiOruBa0g7ZsQyNpXUjO8oifbHE+w3usvzl8SpbWST5JWMqyj9sKIF8VRc/dxuqzlID7eVSndabuxLbdE/b9nU2SLBZ93Q6HeHh4XZIEASBXbt22UE9Ljaa28cPZ+OK72nbOrh7Ums0GnLzC/lu7hJ27tmPxWLlsQdv594JI2hQvy6nUs5zJiWNk6fPceREMj//kUTqhUuo1WpioiOJjYmifu042rVqTLfObRjQuwvNmyQq1rV7/zFenjGL3fuPkRAf7dGpnK9isVj4YNYqvlm4kYsZOdwxohdvfzeV69s3DYr+XQeTmTpzIfuPnaNXx6bMefVebu7ZJmDrbFZeEU+9v4z124/SqE40H08azi03tAtor3lBEPjvT3/w9bq9hGrUvD2uGxN7tkQTgM7Vf53juUU7yS4q5cUB7XmoW3NC/VweUWq28sWeZD7afYbxt97Glm8W07hxY7/b5q+oVCq0Wi1ardZhGr3BYACotG0gq4uIomi/vwN5Dn/44YdMmjQJs9nMlClTSEhI4KuvvgJg0qRJQWlrjdSI36II2JJzxfdlf8Fdnh5EcJeBpv3/qwXudjCTxbmCaX8/DihN3/dUl0vAlsbhWM7j2nhk1wH8Bne8zOcVuMvTJP3yBdydANxD2J11XRp2YGoXUC3/gCAHd1FpD3fbEccyXgG8HMSlfVLoixJcyz9w4CZ/+VirXOW311UNRHXtrWm/Zvdph7K9gQVBAMo8fBcWFhIbG1tp9RUXFxMSEhK0fZ1tL/7SfzY4sFnS5WtpBUFg9+7ddlCPiY7k9vHDmTBuOO3atHBfoe0Z5IOcOnOW19/5lE1bd1JQUMStowdz/x0jGdi3m0dQEUWRyxnZnEpJ5UxKKqfOnOfwiWROnj7LubRLqMAO9HVqxVBcYiAtPYOc/ELuGjOAJ+4dHjSncgDHz6Ty73dms3XPUWrHRfHM/UO5e1QvoiMDt9gKgsAXCzfx0ZxfuZSVy/0je/HUnQNp1ShwD/nHz17myfeWsPvwWW5o35gXJ/ajX4cmAY2L2Wzl+R9+ZfavB4gP1/P6uG7cen0zQgL4sPDr0TSeWrCD9NwipvZry2M9WhLh57R6QRRZcOg8/916iut69OS/b71D06ZNg7oPutFoRKVS2a3p/orcG30wp9EXFRURERERtN+AKIoUFxcHVSdgXz5g+6gxYsQItm3bFjT9NVIj/opKpULIPhwkbaLDwRkA3aX7UtZfvf7Gi5Icout6vI5XrqOiiEKcvYxCXDDrkOdX0usyzp1+hXJKbXAb5yYcjHx+6ZD1y6+wwrXyNWxrky3O1j53R3te56PoIt47vbL2ydvldG4rLwnL9Tmd+1pe3pbARfPc/EozhqpUKqxrXwlIR8io16udsbbG0l4uVd3S7s00d7PZDOA07VcUxTJQX7KE5cuXERkRzh23DGf9km9o37Zl0Nt66XImb777OWs3/MHljCyG3tSHz6ZPY/igG9DrvQcclUpFvboJ1KubQP/e1zmkiaJIRkYOb3zwLT8tXse51Iu0ataQ2rViMZktzFu1mZUbdxEVGU50ZDi14yJp2qgu7Vo0pGv7ZvTs0oqYKM9rtwVB4Iuffuaz2es4fzGTcYOuZ90XT9Orc4ugQEteQQnPzVzI6k37CdNree6eQfxjZM+Ap8ADbNx9gmmfruTk+QzuGNCRTz96lLaNEjwXdCMGk4Vnvl7Pos1HaBQXwaz7+zOqc2AfAHacucRjc7dxNjOfp/q0YXLvVkTrvXfaJ5ffky/z4paT6GvVZda8hfTp0wfA/pupaiL3Rh8SEuIwjV4K8FVlGn1lt6Oq9LNGaiS4Un5fK1qeJedyy6u8LFA5zutcxEstui4s7mWxZWH79GOfLO7SeOk4yeIQHS2U9n66sVIrtkk6nkrWb2kd8rZK9cqvh8wqrVhO2h035ZTa4FQO15Zv6RRxT/nAjQ5Jo3zWIRt7h7DkursLI7Fiuw3L7kv5vSu3bNsvue2+kZ1L7yukZd0cnU36FUen6fGy+9rJi7wtWaGvtrGW6vN6Kr3CGNmAvjpNjw+ybNmyhUmTJmGxWJgyZQqTJ09WzJeUlESfPn1YuHAht912m09lA5UaaC+XKwHt3tZh8+Yu9+hus8DJp7nbxGKx2GcO2Ka+r1yxgmXLlhIeFsrt44ezdtFXdGjXKuh9Kyoq5t1PvmXh0nWcT0und7dOvD7tn4wbOZCoyMAcm8nlzx37eH3mt+w9cISoqAiee2wi9956M40bVmylZjSaSE3P5FzaJc6lXeZc2iVOpVxg6S+7+eD7NWTn5hOq0xEZGUZ0ZDjxMRE0qp9A2+YN6NyuKQ3qxvPetyvZtOMQkeF6nrrvZu4fewPxMcFxjpd0OJmp7y5i79Gz9OzQlB9fuYehvdoGxUHZNyu2M2Pub2TmFvLEmF6sf+0u6sYF1u6CEgOTP1/Pqp3HaVMvlgWPDGJwuwYBwdWB81k8MudPTl7M5Z89W/LM3f2ID/Pfan3och4vbTlJcpGV1956l3HjxlUq/EmndAdL5NPobc8B2zR6G8B7442+OomSU78aqZG/tSgCtOTcZbqiEhdlFfL6A+7uwnKoc9s/X8BdqkepQy7g2CW4u2qTvMHuIF0pTmlcrnQ5eT+loCobP3dA7lKHl+CuWLe7pnoJ7u6USPvn9uOF/J6SHiUAKz1XAm93wC49KoG7yyn5VMCytP/Y+obsXALbih9NJLCupE8O8vYPYTh/CKjKEuR2PvXUU3z11Vc0adKEYcOGcdddd5GQ4GjoslqtTJs2zcnJrTdlgyE10C6Tq+FtWWmau9Sbu16v9+olXRAEtm/fzi+//MySxYvJys4hPCyU6OgoOrRtQa1asUQGYSq3TSwWC59/+xPfzV3K6TNnaduqGU89cicTxgyhdu24oNUDkHrhMq9O/5INm3ZQWFTMXeOH8Oa/H6BH17aK46LX62jZrAEtmyl7b7darVy8nFMB9RcuczI5lY9+XFs2VdliRQWE6nVYBfh6yRYWrE+idlwkjevF07xRAm2aJtKxVSKN69fyCt4EQeDrxZv5cPYG0jNyuW9kT77+9wRaN/G8b7snsVgsvPLNz/ywZicq4Pk7+vHg0Oscnct5uq0V3ruy8kt4/NM1bNh7muub1GbVE0Pp16p+QG09lp7LQz9u4fCFbB68vjkrJvShdoT/jvvSC0p5fdtJfj6TwdT/vMD/PfRQwFPWr4Yogat0RwfbbBuTyWS3yNvSlX4DlfER8ko8H61Waw2010gVE6WXcBTi3KXZ4iT6XEKku3NfyvpSrwIEeRMvCZe7v6LC4u4LoCvFK9XtBVS7BPcg1uG1IzovyoGCLh/Lya+PgyM2pbQA8immSaFYAr1er2X3MezUd3ndLsLu1rL7AOhOW8ApWdzd1eewrh0F2C6PV4T38mvhlcM6+blct/x5JbnGVV2CaDTJz88HYMCAAQAMHTqUXbt2MWrUKId8n3zyCRMmTCApKcnnssGQaxrar7Rlx+b8zWw2O1jQRVG0v3yHhobaPUp7I2azmc2bN7N8+TJWr1pNvXq1uXXsCDaunkfjBg04dPQYfx06yp59B/n2x8X8++Xp6PV6EmrF0SixHt2v78TwIf0Z2LcnGo3n20EQBBYsXcunX8/hyLFT1KtTi/+7exx33TqcxgF4elcSg8HAe5/PZc6idaReuMTAPl359M0pjBzUG50Pe54rSUhICA0Ta9MwsTYR4WH8tGwjO/YeoVZsJE/cO5J7bxmAXqfl4uVc0jNyuZiZw6WMXNIu53DuQiZ7jx/gYmbZ9m4Wi5XwsFDCw/REhuuJigglISaCRvXiadYwgYb14vl5y0E27jxKqFbDc/fcxAOjexMdhCnwOQXFPPX+MtZtO0KDhGg+KncupwlRSx7YXookf3pWAZM+XsPmgyn0a1Wfjf8aSfemdQJqa0pmAf/34xb2pmRwV5emzB/fg/pR/q8vLzCaeX/naWbtP8eDDz3EvuXP2T2IK0l12f5MSVQqlX39vBTgbXvCu5tGXx36LL02JSUllbJHe43USGCikh2V4tylKenzAOoOlmRXIB3Msi4A0KmM666I8oS/M7grQp5SXR4AXEmnz+WQpOOsU/Ga4pwmz+e31d4mfkK5p7BTu120xdU94AOg+3WUtsnjB4PydiLrKzjCthzWRSrqAQVwB2WQd6HLQW81kCC+2yQlJdG2bVv7efv27dm5c6cDeF+4cIGVK1fy+++/k5SUZH9n8aZssOSahna52KavB9Npk3Sau8lksr9s26xn/mz5ZDAY+PXXX1mxfBnr1q+nVYtm3DJmOFs3LKNli6YO7wg39O7BDb172M8FQeBM8lkOHDzKgUNH2JW0nx/nLaewqIj4uFjq1k6gQ9uWDOzfi7EjBlGndi0ANm7axowPvmbfwSOE6nU8cNdYvn3/Rdq3Da6XeYBla35n5mezOXzsNE0a1mPyg+O5c9ygoHl/BzAYTLzx0WzmLf+VjKxcJozoy9pZL9Gra2uHaxEdGUGbFg3daBIpLjFwMSOXi5m5ZceMHC5czmHD1r+Ys3o7ISFqNCFqSkpNaDRqXvv2F96e8zthOg1hei3hYTqiQnXUiomgbnwUibVjaFAnliZ142iWWItGdWOdPuKcOHeZye8tZeehFHq3a8TyV+6kf4cmqALcAiPlYi6PfrSancdSGdqxEVunjaVTw1p+aiv7A3Aht4iHftjC9tOXGN++Ed88djONY/2frm+2Cny3/yzv7DjFkKHD2LprMQ0burtGfz/xdhp9dRSDwVAD7TXyNxVf4NpT+pUGd1uyEgRVxJfFKIGoQtgjuMvafrXBXR6nZKX1FtyDBfwqHPvnFeTiAYAhYHCXj3tVAHc3zF5xvMLA7hK4JYDtlZW9fEwc1ql70OsO3KuD+Mhqf/yVwuaDKX5X9/TTT/POO+/YWfFq+EG7pr3H2yzdNsnNzSUmJsbvdaryae62aZ42K7rNqh4Z6TuwFBUV8fPPP7NyxQo2bNxA184duGXMcG4ZM5xGDcu3PpP+PfBRcrLzOHj0GAcPHWX33r/Yu/8vTiefRavVoddpKCgsJj42micfvpNn/nkPUV44cfNFDh89zSvTv2DrzgOAyP9NHMk/bh9Ou9ZNglrPhi1JvP7+jxw8cpqWTRN58r4R3D7yBiIj/F024PjzMRhMvP7JIuat2kJeQTEP3dqfxybeRMvGdREEgYIiA9n5hWTnFpOdX0hOfjE5ecVk5RWRkVPI5ewCMnMKyc4vIregmIKiUsxmK3q9llCdFo1ahcFsBhHMFisNE2JoUCuKiFAtUeF6YsL1xEToiYsMIzYqlFrR4SREh1M7OoI6sRHER4Uq3t9Hz2Xy2Cer2XcqnfHXN+elkV1pXS+wnRSyC0v4vx//5I/jFxjeOpHXbmxPi/gov/WJosiq4+m88udJGrdqw+vvzKBz585elzebzVit1qDt3lBaWmrfqSEYIvWg7q/YtpOzfSgUBMEO8K6m0fsiNgd5wd7jvri4mLCwMNRqNWfPnuXtt99m3rx5Qa2jRmrEHynzHn8kyFrlr11ySBWdw6JSmpfpXpV1VadCPEiAzDm+goO8yO+yfaKbdnnS5W0ZpbqV+q7UDw86lNohj6sUXTj3VVQKu0tzcf1Fd2kBhN21w+uwD3X6cnTos0K8PeiHbvuxXIkoyuqQ1qMQ9lTWXz1Ozwn/RPPU3EoDW5VKhXXD/wLSETL0ZXv78vPzufHGG9m/fz8AkydPZvjw4Q7W8ubNm9vzZ2VlER4ezjfffMPAgQM9lg2W1FjaJeKLMzrp9FTbC7J0uyalae4Gg8EnD9a5ubmsXbuWlStX8Mcff3BDr+7cMnY4n8x4kTq1g+vgIL5WLDf270NEeBi/b9lOXn4BoaGh3DL6Zgb27Uny2VT2HjjMtz+t5I33ZxEdFUF8XCwN6yfQpWNrBvbpxpCBvXxaM5+XV8DrM79h+bpNZGTlMHZoP+Z//jI33tA1qFbCrJw8Xpr+Las37qCkpJQHJwzm6/89SruWjfzQpnR/qNh76DT/mTGb3X+domXjurwxeTwThvYgVOIFXa1WExsdTmx0OC0a2XR5hqhSg5GXPl7O3NXbMZotPH5bP9o2rkuxwUhxqYmiUhP5xQbyiwxkFhtIzi6msMRAUYmR4lIjxQYTpQYzBpMZi1VAqwlBpwlBqwlBpVZhNlsJUZc1JzYyjF3nshj35W+oVaBWqQhRqcrCahVqVISoK+JDVCIh6rKZBBq1Cm2IGpUKDqbmkJ5XjEUQ6VwvhpwSI0+s2YdFELCKYBVFBCgLC2WvdlZBREBEEEUEsWzbNkGwnYuUmKwkNmjIu19+y+DBg/24dn9/UalUdkd1Go2GkpISQkJCnKbR+7IE50pLjaW9RqqkKBid/U9TsIq7PPclr4tzV07e3E6ddhMPLizYZfEq0YbrXuT3aHH31nouPfW2jAsLt1Pflfrhh5XcSRcuynmhSx7n1spNRZvtYYWxd2fFlo+tU5oHK7fHNrpoh2LYcRi9bot3pnY3Y68Qb2uTL5Z1pyPY71GoiKc83meru5d6bGFFPSiLv8/BypAg7tNuW1q5ZcsWGjduzMaNG3n11Vcd8iQnJ9vDDz74IGPGjGHs2LH2OHdlgyXXNLR767zJZr2SW9FtL8ZardZuJXJnyfLGypWRkcHq1atZsXwZO3ftYtCAvkwYN4IfPnubuLjK2UN+34FDvD3zU7btTKKwsIixI4fw3WdvM3hgH0erX/nv2Wg0ceJUMkeOneLI8dPsPXCEpas3cSkji+ioSOLjYlzCvCAIfD17GV9+v4RTyefp2rEVrz/7ALeMHEBkRPBe1AVBYO7Sjbz/9SJOJafSu2sbPnn1IUbf1AOt1pfbXn4/VFxDi8XCe7NW8u2CjVzOymPiyN689+x/6NymsR96nSU9I49nps/n1x1HqBsfxYwnxzLx5m7o/dy7HMBqFSg2mPhhzS7enfsb+UWlTBrZnaHXt8AqCFisZf/M1oqw7Z803Z5PsGK1iJitAhl5xSzYfAhEkW5NEhjWsSFajQZdiBpdSBnQa9RqtCEqNCFq+7kN9sviVIRI0vadz+Kj344QFR3NE088wtSpU6vttO+rIUrT6C0WC6WlpQAOAH81175Ln7sGgyFosyFqpEaCIrbfhrufiDdpDu8XcthUuUlXgC2XYO4pXSHtbwPurtpsy+aiTDDA3SWceyjnEtKV4rwZGyTjg/LYewvMVwLccVG327AEXH1piy1PkNevq1Si7LJ6A+qyIyiMkQyybX2WQ7YTcMt0+gruDk7sFMTftGBLkOv68MMPmTRpEmazmSlTppCQkMBXX30FwKRJk3wuWxlyTU+Pt73A2iQ/P5+IiAjUarXbae7+TjU1mUwYjUaiohynCKelpbFyxQpWrFjOwUOHGDbkJm4bN5wRN99EpK/bpUl+t+7k8NHjvDHjY/7ctou8/ALGDB/EvXeO5eab+rr2vO1BtxLMHzl2ksuZWYSHhQEiJpMZg9HEgJ6d+d+0h+jXy/vpzd7IqZRUnn/rGzbvOIBOG8I/7x7OA7cNomF9b35A8p+CcmdPnb3Ic299x9ako9SOj+aZ+2/m7lF9fNxb3fVgbtp9jOc/WMrh02kM7t6GqffcRN8uzQOGKkEQmD7nNz5f+icmk5l/T+jHIyO6EW3z3O7tk0DWjNSMfB79aDVbj5xjSPuGvDr6Oro0jC//Q+Ffmw+kZvPq2oP8lZ7P089N5Y477iQsLMz++/NnLGw+JfR6/z3VS6UqTo+Xirup7P5Oo7dYLJjN5qBbwouKioiIiEClUrFt2zZ+++033n333aDWUSM14o+oVCqEnDgyMr4AACAASURBVKPBU+j0yiX6kC7Ksivk9TrdRT2iPM1DvFObHeNFX/Irts9Tu5R0+VnGq7rdxXlZl9O0eKU4F+1R6pPoIixvp7yst1PUHYr5qPeKTZV31U6FelweZfp8OIpO8V7UZ8vraWq7NCzKygWkw1WYoIhm8o+VOz3+t7cC0hEy+IVKa19lyTVtaQfs09ytViuCIFBYWAjgdpp7MOTQoUN89tln/HVgP+fOn2fMiCE8N/khbh7Uv9KsTMdOnOLNGR+z+c8dZOfmMWrojXw+8zWGDemPXh/4Fll6vY7OHdvSuWOZF8WDh4/z3+mfsnXHHkwmE3eOH0rdOrU4fOwMx04mM/TuqahVKmKio4iPjaJBvXg6tm1B727tuLFPVxLivZtZYLFYeP+rxcxasJa09AxG3tidhR8/x8BeHTxcN/mP1TUICoLAtws38tEPaziXlsHYQdex9oun6dW5RVAslIIg8MHsX/h8/iay84p49Ja+LPrf/TSuF/jWeSUGE89+vJylv/1FbGQob90/iDsHdESnLbdYe3pmuejeqQvZ/PPj1ew+nsboLk3Z9fw42iXGlxURBUQ/gP34pTxeW3uQrcmZPPvcv/nirruIioqyf0gzm812uHW33dmVkGB7o7+S3u2l0+h1Op0DwBuNRocp9pU9jV7+R7NmenyN/K3FrUXdU3q5BSxoFnccdbsLO1mvXVg1g25xV7CqOrRLSZerNtuyuSjjzuKOxPrppNtNW5yup7R+pTHx0B6XFncX4ydtpztrtJMeFPrrh95KtbhLw9JrJW2bqgJGna6r3OItTZbo9eKoKj+K3k6ZR3RsI0jSFMJyq7uDd3ml+9+NPrsOV+HqBbLXklzT0G40GsnPz3ewLoWGhqLX64P+8iwIAvv27WPFihX88svP5Obk0qBBfY6fOIFGo2Hbzj1czsjk5Olkbr9lNI0bKe8v7qucOp3CG+9+zKbN28jKzmHY4P58NP0lhg8ZQFhY8D8OpKZd5PUZn7Lht61k5+QydvhA5nz+OoP693CySIqiyOWMbE6cOcfp5FSOnzrLoWOnWbpuC+mXMgkL1RMTHUVCXDRNGtWlS/sW3NC9I327dyQ8PJSd+47y8vRZJB04Rv06cUy+byR3j+1PXIzc2ZnSA0iFO0i3SfrlHKa+8wMb/zxAmF7LU/cO4R/j+1ErAO/n0odqVm4h/5qxgPVbDhITGcZ/7hvMPcO7Ex4a+EeU9Mx8npi5mN+TTtKpaV1mPzeeYd1aur+3vbjtj5zLYNJHqzlw5iK3d2/BV6/cRos6Us/+os/AnpxZwP9+PsTPRy7w+JOTef/hR4iMjMRsNiOKImq12j4DRL7d2ZUEzL+rqNVq1Gq1x2n0giBU2ocFm16DwUBERHAdXdZIjVQtUYBpr8Fdnu4OzN2kY4v2BM2SsBMEexF2A/S+TZVHoX534+EGrt2VcQXu3up2C+7uIF0pzkV7XK6XdzF+3gK2/KOQvD32Yj7q9XZduzcfIrwBd7s6WduUvLw7XWdZX12VdTtVXtI2OajbFNvh2JZORVg+9i7hWhIGx355+hDgTp+P729XTa7ikr6rJdc0tOv1euLi4uwvi4WFhUFd22kymfjzzz9ZtWoVa9asJioyknFjRvDdlx/Ro/t1qNVqBKvA6TPJ7Nm7nx279zJ34Qpe/O8MwsPDqFunNu3atGTooP5MGD+ahIR4r+pNSTnHm+9+wq+b/iQjM4shN/blvTf+w8ibBxIexHXjNikoKOLtD75k6cqfSUu/zIA+1/Pua1MYM8z9hwGVSkW9ugnUq5vAwBu6OaRZrVbOp17iZPI5Tp45z7GTZ/lt2198MmsZeQWFREWEg0qFyWSmdbNEBvXpRGREKBnZBcRERaBW3PrM++u6eN023vp8CadS0hnUux3zZjzKoF7tggKFKmD7X6f598xFHDh+nr5dWrDwzQe4qVuroNx7+0+k8tT7y9h/IpWh3Vvx2zv3072Vm49AXla592Q6j3+2lqNnL3NPn9b89I9+NFbyBu/DMz8tt4i3fj7Mkn0pPPTwI+z68UliYmKwWq326eyCIGAymezT4m1wKQfMkpISt/uVX2vir+VeuhRI6s/DaDTaod1isfi9TMGTlJSU1Kxpr5EqJsG6zxWAwqEOH84dThXyegJ3BwiTiRzOnMr4EE/ZM0UMGNxdgTK4hOWggjvKsKek+4qCu7T/SNKR6JHEO/RDqaxsXBzag3NbnC65HJxxo9NN2KG8bAy8We+u+FFB0kZvtm1TvCd9PcrGUCkPkvF3AmyJDk+gLYLjhwC5LllY/huyhZWeCVVRrsH3u2t6TbsgCJjNZvt5UVERWq02oDWvBQUFbNiwgdWrVrFh40batGrJuLEjGDd6BG1bt8LhR+lCLGYLx46fIGnvfnbs2sO2Hbs4k3yW6Ogo6tWpTeeObRl+803cMmaYffu486kXeGvmJ/yy8Q8uZWRyU//e3D9xPKOG3khksLZnk/ymTSYTn33zEz/8tJTTKefp1K4lD90zjttGDyY+iPupQ9l1+uL7JXz1w1LOnE2le5e2PHLPKGKjIjmbdonTZ9M5ceY8yecvcuFiJharlajIcGIiw4mLiaRhvXjatmhAl7bNuOH6NjRKrK1YT25+Ec+/O4fVv+7GYrXyxF2DePjWASTWDXyKur0fCzfx0ZyNXMrK54HRvXjqjoG0aBgchxWr/zzMi1+sISU9i/uHdOW5226gmXx6vauXNGm6TLYeOc+Uz9dzKi2Lh/q3ZeqwTiS6mWmgEgVED149MwpKmbHxMHN2nube++7nsScn27132kSj0aDT6co+bgkCgiDYX/xs8C79iCLdr9zmq0LqaM1mtQ/WmvaSkhL0en3QHOOVlpai0+mCpq8y1p+bTCYsFkvZerJyZ5yBznIQBIHS0lK7dX327NnodDoeeeSRoLW7RmrEXylb034siBpFWVD+QHaXrpBXJLB0d/W4q99tmut4USneoZ2e4pXa5qlub8sEULdSvW7j3NXvom5v4uTXxdu1407psnb5W4+7Oj2GpecK9TqVcRUvy+OQV6bX26OHMiJixfcEb9a0uwyXH92tP3db3oUuT3qDIJrHv6/cNe2bpgekI+SmaTVr2q9FuXTpEmvXrmXVqpVs376Dfjf0YuzoEbz/zivUr1+vIqOX94ZGq6FTpw506tSB/3vgXgCMBiOHjhwlac9+tu3YxWtvfcBDjz9HWGgoIFJUXEJCrThenfYk994xjqjoQKZvK4sgCixYvJZPvp7DkeMnSaxbm4fuHc/E8UNp1LCeZwU+ypbt+3h95tfsPXCMuNgoJt07hnv/n73zjo+qSvv4705N7yEJhIQSSuihd0NHmgJK2wV13RXfXWV1FcuurO6ugl0BG3YpAioiRQWxEaP0XkMIhDQgCaRPpt/3j+TcnLlz28zcCSDzfD4wd059zr13bu73PM95zvQxaJUkDN1EKqtqkV94CecLS5BfeBm554uw71g+PvtmF0ouXwEDICIsFBHhIYiJDEVoiBH5haUoKb2KNi1jsezJObhtZAZ0OnXgqbLahMde+QybfjyIIIMOC/84CndN6O9h4DphcTqdeHNDNl779CdU1Zjw0NRB+OukfoiNCBEEcACu6fx7kvq+41AeHlmxHfmXK/DXEV2x7W+jEB8ut6UfK3mbV9RZ8Or3J7AiOwfTpk3Dz9kr0apVKw7+CPjR66sdDgdnWddqtRzAE0AHwNUlkE7WaZM2iNWZWHyuRwv8jfLHQ6vVwmg0Cno50ADv7Tmur69HVJR/dsoISECuvfAtkRIWdQnrNfdd8Rp2kXzBtuWt59ITwGJ1RNa4C1qTxdK9tJ4rqsOzOnrSt+x6dk8s7lLWdZk0yWvG08etrpjFXUE/flmvTgu/XwjU4VnVxSzxotZ0NLWvyBIv0m7jGnfWIxd5uF4D2mJOPCe4OuDVh3tbgsdEB7geczrxjwNyvUkA2inxZJ/23NxcbN68GVs2b8bpnBzcOnYU7pk7A+tXrkBEhIDLsI9iDDKib58MhIeHY+/+g41WLg369+2FkbcMwdHjp7Dv4BE89ORi/HvxMrSIj0WHdqkYNqQfpk4ajXZtlGxDJiw/Ze3GklffwYHDx2E0GHD37Mn44LV/oUvndiqOsEFKLpVh0eK3sP2n31BTa8KcqaOx5Il70bdnJ8UQEBUZhl6RaejVLc0tj2VZlF+pwoHjZ/DPxe/hdF4hGEaDbh1bQ6PVoKSsErMfewehwUEIDTYiNMSIyLBgxEeHoU3LOHRITUB6uyT07JyCxDhpj4JDpy7gkRfXY9/xc+ibnoKPF/0B4wZ2gkbj+2SA1WrHUyu2YtW3+2HQavDPWcMwb1RPBAd5GHlcAOA37TqNJz78HhevVOPvo7thwahxiPFoWYX7daoxW7H8x5NY9vNpTJw4CVm/foy2bduKXlMC8UajkfOIIVZess0i7R5PAzwBRtIG0DC5YTab4XQ6UVdX59MuEESuV/gn4m/9pNzoWZblzq+cG30gEF1Abj6Rgmfe9+YAd2/XsYuuV5eu4z2488bgF3Dn1fFojft1Au6i50hgnIqh3wdwl7rOnh4rgXLAPR30pZKBcaXgLjUhIAbuYpMHTGM7BKZZNN0roNoQBHf6uLEPFiLHpE1IQPwNIjeYumpIANopkYJ2p9OJ/fv3Y+uWLdiyZQsqqypx++QJeOapR5E5XGKbNBXk6LETWPLS68j+dTeuXLmKUSOG4vn/PI6J40a7WdQtZjNOnDqDQ0eOY/+ho1jz2RYsevY1GAwGxMfGIDU5CQMHZGDSuBHo36eHqEvr8ZNn8J8XliN71wGYzWbMmjoezzz2Zwzq20N1ELBarXjtnU/x8drNuFB0CcMH9MTy/y3AxNGDYDCos/0VkbVf/YCX316HnLwCDOjVCR+++KDb3u0Wqw0XL19F8eWrKL58BSWXr6Lw0hXkF5Vi78l9uFhagfKKamgYBqEhDXAfHhqM6PAgJLWIhM1qx4FTBbhUVomJQ7thz4f/QJe2Sarof7W6Dg++sgHf/noCqQlReOtvEzBlQCdodb6vtV+38xgWffITrlTVYuH4XvhrZjoigj10JSd/FBul3mrHO1mn8PKOk8gcOQo/Zr2PtDT3yRQp0Wg0MBqNnHXXZrPBZrOhvr6e2yKNbJNGdoEgxwTgiRWYgCY/Ujq9Dj4gnovQJIlQtH+xc0w/U+rr6wPQHpDrTNT6m8eDZT6A+BvcORX8Ce5QVMc7cJfTrRnBXdQKrza4QyHMU+U8gWu58i63ig/gLtWn6uAuUodfVwzO6d+GEoCHeJmmqPKNjAGh+p6CNakLkWOhNkH9PMXaJ+Olnw3XsdxokwwqyE29pp1lWVitVu67yWQCwzDcC6PVasXOnTu5QHJRkZG4ffKtuG3yBPTt08vzF3y28T8FN9qefQfwwsvLsGfvflRWVuHWsSMw+87bceuYEdLB5OgfZqM4nU6czTuPw0dP4sDho9i15yCOHj8Jq82OuNhotExsgT69uqJfn57I/m0fdvyUjfIrFZg0bjjunjUJo4YPcIFateSb73/Fktc+wNETuWiVFIf7507B7NtHIz5OXdfYC4WX8MTid/FD9gFoNAz+b8443HPHKLRuSa8l9+zHz7IsKqtrUXypAe5PnLmAl977CvVmC4KNBsRFh6Gi2oTKGhOsVjuCjHoEG/UIMhoQHGRAWJAe4cEGxEeHIzEuHK3jo5GSFIP2rWLRITkekeGu1zjnwmU88PIG7Dl+HoO6pGDR7GEY0iUFjGDAPc/kw+0H8eynWaipM+PJCb1w3/B0hBq9mywh69mtdgc+/DUHS7afQL+BA/Gvp/+Lrl27+qwrLSSKvM1m49ZZk33TyZprAvBAA8QzDOOypp128bbb7S4u9nK/77q6OgQHB6sG+mq3Z7PZ4HA4VA3qZrFYwDCMR5OU9Laa9DkmAO90Ol32k3/66adx22234ZZbblFN74AExFtpWNN+WsUW+a9cLC9ZJJ87ZIXzuCSpfKm+lOaJtO/2KulpHd56dzE9xNpzSRfvQ5FuEmvy3dpx01OiDa/XuIv0LTQGwfXkCsoKjYV/TlmlZcX0kOnTo2Nf6vPuI36ax2Vk6nNNkHXuImU8Xo9O6vraDu9eVAkLdfPf9++a9qyXfGpDO3zhDbMskUjA0k4JbWnftGkT/vKXv6C6uhpTb5uIbZs/Q/duXXzsALwHjqv8nJWNl19/C/sPHERdrQlTJo7BO0uXYMyIYQjyYXs2jUaDjh3ao2OH9pgxfTKXfvHiJXz/86/49/9ewsp1X+GDlZ/DyToREhyM5JaJqKmpw56DJxAZEY4BfbqpAhN55wrx1JK38FP2fthsNtw1YzzeXvwQuqW39bltWpxOJ974aCPeWbkZF4ouYszQDKx+9SGMGizmXUBfGHkQZhgG0ZHh+O1ADv6zbB1Oni3EkIwOeHjeWIwd7Lo/vNVmR3lFTcO/ylqUXa3BlcpalF6twaXyahSUV2FfTgnKK2pQUV2Hmtp6aDQaBAcZoNNpYLM2BFWzO5xIjouA0+nAq1/uwoffHUJ0WBBiwkIQFxmCuKgQtIgMRVJMOJKiwxAaLA1Wyzftwcuf/wqLzYZFE3vjT0M7IcinyRkWNgeL1Xtz8Ny2E+jYpRs+27QVGRkZPrQpLgTSaTd5m83GTb4RKCTw7nQ6odPpYLPZGizulRehLz0HpsstnIs3cbPnb3V2I0aiv17c9/nXiVjhzWYzAHC/FaJvwD0+IL9vkbCoy32Xsl5zxYWsxby2aCslvy3ZPHHruevLvmd12GtucVdwDt3OjYQ1V/D8CbTrSVR5sO5jVHR+G/8O8M+dR67yDGWFlSvLa9svFncP64A+bR5a1enxeegiT1vjGdH6AudQaG27Ios7KQ/hY+4kgHcMXtsBuR4lAO08IdCemZmJZcuWYffu3di9excGZ96KXj26Y/DAvhg0sD8GDeiLhIQWPvf3zbYdWPrGChw6fBQWqxXTp0zAJytex8hbBnMuv2pLZWUVnn/1TXy5eRsKi4rRN6M7nlr4V0ydNAYGvR4nc87i+KlcHD1+Gjt27sOyd9fBVF+PmKhIxMfHoGPb1hg8oCduHTUEndJSxTtqfBaaTGY8v+wjrP1yG4ovlWJ85gB89NpjGDO8n2rB3ogcPZmHfy55D7/tP4aoiDA8MPdWzJ2aiTjZiPb0Q0oa4Gvr6vHv19fi869/hanejPkzRuCLV+cjJUk4CrxBr0PLFlFo2SJKsD2+OBwOPPPWJrz/RRYsVhvunzYU3dolosZkRnWdBdV1ZlTWmlFZW4+cyzWoPleG6jozaurMqKu3wGSxwWxpAFODXgu9TguDXge9Tgu9VgOb3YFakxk2hxNGnRYdWkRi/f5z+PLgeRi0mobyOg2MOg0MOi2Mjf+C9FoE6bQw6huOg/VaBOt1CDLoEKzXorymHq/8eAotUtrh3VVrMWTIENmxqikE1EmQOnpnCJ1Oh6CgIJdI9EzRSbC1Vzjrr1ggOwKX/DXa1wsUN6ewLOvT5B3tRk/iFVitVjgcDuTm5uJf//oXoqKiYDKZVNQ6IAG53kQApuXc2yXBHa7lXar7Au4COvsJ3JnGdILwwkAMKt0f4E6dS19d5UV19AHc3drlw5cMPLvUFxmnLIyjKZ92DSdlQbXnT3Anw1ZaR+gceQLnvoI7wB0zjZ+sEhd5ln+dGiHdK3CHQBqvvxtJbjR9VZCAezzlHm82m+FwOLith2ipra3F/v37sWvXLuzevQt79uxFTHQUBg/sj0ED+2HwwH7o1jVddrsmp8OBjZu/wRvvvI9jx07AybKYOW0SZkyfguFDBvi+3RP9HOfp//LSd7H+y824cKEQPbp1xt1zpmHa5HGIj5ff//3KlQocO3UGJ07m4vCxUzhw+DjOnM0Ho2EQGx2JhPgYdO3UDsMH9cb40YOR2CIO67/6Dq++tRonc/LQoW1r3D93CmZMGYGoSHUj25vNVjz/5qdY9cV2XCq9iunjB+H+OeMwMEN58Dpxafp57DmSiydfWIn9x86iS1orPDx3DKaO7gODIuu0yIWhpPRKNf7x4jpsyz6K2MhQPD53NOaM7YMgL1zVWZaF2WpDTZ0F1SYzSq9WY9GKb3DgVCFaRIXi/yb2hVGvg83hgNXugMXmgN3uhNnugMVmh9XWkGaxOWCxO2C12WGxNZS12hyw2O2w2R0wW+04W3IFLAu0io/Cm0tfwYAREwDAJeK72nDL396NBKGjA8wR6zgpY7PZOGu7Xq9H0M8fwpHcFdb2/V3c6IXWXROAt9vtXBt2ux0hISHXrXs82ederS3uAHDr09WcUCRu/DabDVu2bMF7772H3NxcdO7cGZMnT8aDD7pvBygkWVlZmD9/Pux2OxYsWIAHH3zQJX/NmjV48cUXAQBdu3bFM888g44dO6o2joD8PoVhGDgrctRpTMyFnP7OyuS7HLLSZZW0xQrl03kifUjmSemtpA7r+r+YjmI6eNCH7FjF6rjpJJWmsF2vXeUF0vj9Crqly+VL6OuWL1aW9101V3lv6lDjdtHX0zyR8l7kcS7ztBs7+RR1bSdleMeS+SJpYn2oILq/vOtf9/hfXvGpDe2wR2449/ibGtqBhjWa9LHNZuP2PpcSp9OJnJwc7N69G7t27cKe3btx8dIl9O/bG4MH9sOggf0woF8fREVFwul0Ys3aL/Du+x/j+MnTMBh0mH3n7ZgxbRIG9u+jbvArFhwbms1mvPbG+/h0/Ubk5V9A5w7tcPcfpuGOKeORlOSll4DL85ZFccklHDt5BsdPncHBIyfx/c+/oqKyGuFhDetTrVYbhvbvjomjB2HkkAx06dhGtfFm7T6Cp1/6EAeOnUGbVi3wwLwJmDlpCCLCVNqXHg17Xb/8/ia8v24HSq9U4o+TB+Nvs0aga4dkD1uiLgxPdh05i4UvfYYjOQUY1qs9Fv5hJDL7dFAFdEvKqvDAK5/jx31n0DW1BRbNHo5xfdLk25bJttkdWPvzMSz5fA/iWybjiccfw60Jl2DteQ/AaDgIoyGXXm/uqfDXnpMgc3xIlxMSid5utyNy439RM3I+tHHJ0Gq1XB/0I5EOZEe34XA4uGeHWoHsamtrERoaqtoEhzfrz+XEn9BO1t7PnTsXS5cuxdmzZ7F161YsXrxYkbt8RkYGli5ditTUVIwbNw7Z2dmIi2vyftm1axe6dOmCyMhIfPLJJ/j++++xatUq1cYRkN+nqAvt3H/8RNfvfDARK6/WJAAfwNzyBNJl86T6UlKHdf3fTUeZ9vwN7pIwz8vzql0hnWXavenAXeD+VXzM/xTJo8flU3mZPBYegjt9TMqLpAn1KdeuCqL78wr/Qnu2j9A+9MaD9oB7vJei0WiQnp6O9PR03HPPPQCA8vJy7N27F7t37cLzL7+BAwcPIi42BmVl5agzmTB+TCa+/WoVBvTN8JtbrdVqxZvvfYJP1nyO3LzzaJuajHvmTMedU29F62QvI5jz72ni6cMwSE5Ogt3pwPovv0b2rn2wWKz4450TMGfaeJgtVuSczcfRk2fx0Wff4akXP4DdZkdUZARiosLRumUcenRJw9B+3ZA5qBfCw+Vhu6q6Fk+//BG+/CYLldW1mDd1BJY+dTe6d27j3dhEJDf/Ih5d/CF+2XcSCbERePxP4zB74kCEhXgTW8D9oeB0OrHis5/x2srvcKm8CvdMHoiVi2ajXSthF3tP5XjeRTzw8hc4cOoCRmW0x47Fc9Gvo8REg8Lb0WpzYOUPR/DCF7uR0i4Ny979CMOGDYO24izYCi3ANEArP5K4zWaDxWKByWTi4F2v14v+DggYE0Bv2OKwAY6NRqPX8M9FondaobHVQxvbUjASPcMw3IQD4B6JXqPRcMHTiH4Wi8WjQHY3ovhjSQC/TbJP+6hRozBq1ChFbVRVVQEAhg8fDgAYO3Ys9uzZg4kTJ3JlBg0axB1PnDgRixYtUkP9gAREubi5iXOJrt8Vu8oLuaODKk+50kq1Rbs8gxXI46dDIk9KN9bdhdqtDtG/IZ37X87V2U1v97bc9fKkLQVpYm7xzeIqzy8HiXy5+nS+hL6iEd35bfG+S7nKu41P5pgbpwd1PHFvp+8Ln8rzrolQpHkwjZePbqvxPpZb207OBXdI2gWVTvUZcI+/IeWmh3Y6+Jwn+7QLSVxcHCZMmIAJExrcg202G3bu3ImsrCwUFxdh/759GDtlDnr37I7+fXuhX5+e6N+nF1Jat/LpRdhut+Pdj9bgg0/WISc3D8lJCbhrzjTMnDYBbdu09qwxoeEz7vmVldV47pW3sXHLdyi5VIpRw/pj2eKFmDBmKIxG2rJ3i0tT5eWVOJ2Xj5zcfJw6cx4Hj5/Bpxt/QGnZVYSGBiM6KgItYiLRKa01+vdKx4ghGejUvjU2b/8VS5avwYkz59EzvS1eePyPuH3MAASp6PrrdDrx0Rc/4LUPtyC/6DImZ/bCN28/hAE92qsAKg31q2tNePzVL7Dx+wMw6LRY+MeRuHviAISHqhPh+7s9p/D4G1uQW1iKOSN64P0H/g9pLXnLH7wYitlqx4fbD+GlL/egc5dueG/lWhcI0lYXwRkhPClAb9lGbwVWX1/PAS5Zi04gnd7n2x8u9pqyfLDxbWAwBsFgbABHohexUNOeAWQSAWiKQg9AMBie3W5HfX09t377Rg1kd62kvr6eiySvVPbt24fOnTtz37t06YLdu3e7QDst7777LiZPniyYF5CA+FX8Au6Qbo9b+yrRFj/ZLU+qnofg7pZHkYUL1DeBO9CwBrjhtPBAxa/B6a41uKMpDQra9QrMlYA7ZPIFxuMNuCte7w6F5YSOwavXTOAOoTb44N5QhhVa2y4F7jTAi61xh0Aa3S7/dxKQ605ueminxVdo54ter8fo0aMxevRoLu3ChQs4c+YMDhw4gFWfbcWChU8DLDiIH9C3F/r1ixga3AAAIABJREFU7omoKOk1nE6nE5+s/hzvfLgKp07nIi42BnfNuR2z3nsJHTu0U64kf7gSXGG327F8xSp8tPoL5J0vQI+uHfHk3+/G9EmjEBUVLt12Y7txcVEYGtcLQwf0cilqtdpwLr8Yp3PPI+fsBRw9mYsX31mPB59aioiwEKARnNq1TkSndq1wubwSh0/lo3eXtj67/5ZeqcRjSz7BtzsPQq/T4KG5Y3D37UMQFx3hU7u0nDxbjIdeWIvdR/LQs2MrvP/PWZgwuItq1tgPt+zGko93oKyyBgumDMQD/52DFlEingsC10VMTGYb3tt2EK9s3IueGb2x+rMv0bdvX157LDQ1hbAnykeJ12g00Ov13L7pZB9vABzkBgUFeW1JVypM6Xk4W7Rp+i4A33QkejK5QCYWiAWebDXHD2QnFCWdTE4ITUD4w0XrRg2U53Q6fY/tISHff/89Vq9ejd9++81vfQTk9yZq/Y4ImEBlcPe0PeoFni7rEZxL5fEhUKAvLk8O6pvSGEFwp8f2ewR3T9qFcN1rCfYuE0aul0AS3OlJJjHw9jqgnadpjedWCLYBgTQKhuXSINwP0wjuDdZ3ck3hG7gLWd7pZxut340gN+D7ja8SgPZmlsjISIwcORJjxowB0PBiXVhYiP3792P/vn149qW3cOjwEbRMSsCAvhmcNb5n93To9Xqs+2Iz3lzxMU6cykF4eCjmzZqKD5Y/i67pjQGVpN79hfJk7nmn04nPv9qGpW9/jOMnz6BlYjzu/eNtmD11PJJbJQi3z/A+FYjBoEfnjm3QJiURR0+dxf7DJ1FaegWTxgzGX2ZPRExMBM7llyCvoAQ5ZwuxatOvePaNDaiurUN4WAgiwkIQExmG5MQYdOnQGr27tseQPp2R1EI8yN7XP+7HM8vW4dTZQgzr0wkrl9yLMYO6qurWvO7b3XhuxVacLy7HjFEZ+O29h9CtfUtV2rbb7Xju4x1476tdcDodeGLGMNw7LkN6qzf+PSAC8LX1Vrz99QG8vmkvBg4ajC82bUXPnj0Fm2TMFWAZLVij8EQTf59uej067epOLN0mk8nFVd0fbuZM6Xk404cL5zVCOj2xYLPZuKCVZOJBp2t4fNIB8Qi8k7parRYGg4E7B1arlVvjT0eip/tWdZx+dmX3V5ue9tGvXz8sXLiQ+37ixAmMHz/erdzRo0dx//33Y9u2bYiKivJO4YAExGvxBbRF8lVrjw+skMjzFNyl8iTAXcD6xwhZd13Gpga4oxkA2x/tStT1K7iT0yYC4YLXCe7lPIZwQBngqwHuQmm8+8urNB64U3DvGbiT0ywC7vwJApre3frGDSI3jKKqSQDaKVHb0q6kD4ZhkJKSgpSUFEybNg1AA4ydOnUK+/fvx759+/DeJ+tx9mweWKcTZosFrVom4LXF/8ScGZOlrcz8oXhwf/+25wCefekt7D1wFDqdFnfPmoz3XnkSXdPTmtr1AdL5sunbn/Hisk9w7FQu2iQn4aE/T8fMKSMQQ1m7B/ft5lavvt6C/MJLOFdQgnMXLiLnXCH2Hb+A9V//hpJLV6DTaREZHorIiFC0iAlH29YJuFRagUOnzsFstuJvs0dig8R2bd6I1WrHv9/ciNVbdsFqteGhWZm47/bBiItSJ2p+rcmMR5Z+hS9/PoK4iBC8dO9o3DmsK3Q6BXBLXyMBgK+qM+PNrw9g+eZ9uCUzE5u/2Y5u3dzPOy0a4hrf+MeDdnMnVmkl69FpS7eQqzoBeJ+hkWWhKcuH/Za7XJKF9CZgbTQaXVz4iW50hHyylRyBeKApEj0JCEdvJUe8DOj1/wGBV89gEl0+KysLKSkp2LFjB55++mmXMgUFBZg+fTrWrFmDtLQ0VXQNSEA8lxsF3EX09hu4Q0QPAdhGw7ZZLAu3dOXg3tifLFyqBdgQSFPYLg2lUu3KteeTRR5wu4ZCLvseu70rLcc/hsx1U3KsFrhDPo2Ccdc01r1NAXB3gXTSjgu4U/e1orXu5BNUPv8+us7lJrS03/TR48k2UECDxaympsavFpiqqiqEhIR4HH25rq4O27dvR3FxMY4cPoRDhw/h3Ll8pHdqj949u6J3j3Rk9OiKHl07ISiocZ23h/dzbl4+/rNkOX76ZTdq6+pw55QxuGv2ZAzp3xMahgJCfrt8eFcoZ88V4Kklb+Hn7P2w2x24Z9YE/GnmrUjvmOpZQyLCsiwuXb6KvIISrNmwA6u//A5OJ4uEuEjU1VtQUVkLo0GP0NAghIcEISIsCAkx4WibHI9ObRPRo0MyMtJTGtzzFciF4nI89Pyn+HnfabRpGYsn5o3GtMwe0OvUmRsrKq3EAy9/gZ/3n0GPdolYNHs4Rme0A6Px/cF1tboeyzfvxVtfH8DIUaPw8KOPIT09XTJYHNBwjvVnv4Y1qiPMocmw2+0AXCOq+7IenXZVt9ls6gB8dTkMm19A/eznXSCd1lvJOnQ6Er3dbndZfw80PE/Is4Ws0edHoicTFHwPBDUC2ZGYAWpGeld7WzrANSI9y7K49dZbkZ2d7fG13blzJ+6//37YbDYsWLAACxYswIoVKwAA8+fPx5///Gds3LgRKSkpABomifbu3avaOALy+5SG6PFn/NAyyzvkv4oJfGdl8l2+KmjPJZkVyZOqJ1DHb3mse1rjOWFd0mX0YwXKurQv3IdrOmlLqH2hdlhhfUR1lGpDJk2JTvx+FedLpEm1KXbMv6cVlRM79rSO0nze+ITKueV7mibQJ0vG05TGcmm8PJc00p5U20r69V10d7/pN0MowzBw7FrqUxvaQX/3u6FWbQlAezNDe3V1NYKDg716keZve1VdXY2TJ0/i+PHjOH78GI4dPYIzuWeR1r4t+vTsit4905HRowt6duuM0FBh8Lx6tRLPvvQWNn3zPS5eLsPYzIH405zbMH7UYBgMXrzsk7tJ5H27vt6M55d9jE83fIvii6W4dcRA3PfHSRg9rI/q1sbyq5V46oUPsOW7X1FvtuDeGWPwl5mj0aFtKwAN17v0ShWKLl5B4aUyFF+8ivySMpwvvIz84lJcvHwVV6tqYdTrERoShPDQIESGBTVY7Cmwv1pVh+fe3YrT5y5iwpAueHTOCPTv2ka1cRw+U4QFr2zAoZxCjO3bAf+aOQy9O3i5EwBPyqrqsPSrvXh32yFMmjwZjz72BNq2bctZgmkYJfesy/7odivizm9AVfvp0BpDXSzLagt9/9tstoYJA4V7wdP7umvO7oM+/wBqhv/Jbbs2XyYXyMSC3W7nIJR2/Xc6nZwrOH8rOafTCZPJhKCgIA7giZu+t7rV19e7uPGrIc0B7RMmTEB2drZq7QckIL5IA7TnqtQa/3WL5R1K5JPvrEy+y1cF7cn1rVqe1FgV5ElAdVOWDEgKpkuAIn0s1JZHuqrZhkzaTQXu3tThwyovjR6LaJqHdWjd+Gn8etynaxrLh2pPwF20L7H+fRfdXW/4F9p3L/OpDe3ABTcctAfc4ylpDvd4AIr7IG609D86onZCQgKSkpJcAt2Vlpbi/PnzOHr0KA4fOoSP127BqdM5aJOajN49uqBPr67o2b0z9u4/ipXrNuJ8fiEyenTGokfuxbSJIxER4aMLN80VbNP3L7f+iJfe+ATHT51FWptkLJw/EzOmjEBUpDou47Ss3/wjXnxzLU6fLcCAnh2x7Ol7MXlkf+j15HZvOP9arQZJLWKQ1CIG/Xp2EGzL6XTicnmlG9jn5l/E+xt2IsigR129BXqdDkFGPXYdv4C5//0UYUEGRIYa0CImHK3io5CSGIO05Fh0TElA26RoRSC1bdcpPPHmZuQVlWHe6Ax88tBktE2KVuUcXbpai1c37sFHOw5j+h13IHvXO0hNTeXyaVdui8UCi8WC+vp6AOBg0mAwQG+/CgTFIDhcHb2khA4IRyLRkyj0BOBJPgDRfd2DKgrBJKUhPFwgeKIPupFz5kkkevKbti7/L5iZ90EXFiYZyO73GImev6b99zS2gAREWhS4svO/K3WVB9zdm8XKe+Ty7m0e7ZbtaR4r4n7ecOzuKi+lAz9dwl2crufr+nQpV3kIlJdsQyZNifu+x67wRG1emku//HyqTb+5ygvUgVA5KRd3/jkB5N3dwcunxu/iuk6dE9q1XWxNu5vrelOaYld5zj0e1M+B6gt0n6BEKO06lhtFTxUlAO08aY417WL90pBht9vBsiz3oh4cHMxZ3MR0ZlkWQUFB6Nq1KzIyMnD33XcDaNi7/eTJkzh48CCOHD6E91ZuwJncs3A4HOib0Q2jhvdHWFgoLpVdQWhosGoW75y8C1i0+C3s/G0/WJbFvbMn4uNXH0OntBRV2qel6GIZnlz8Lr7buQ9gnZg/Zzy+fPNRpLRqIVCaP7MglN4gGo0r2J84U4CFz3+M3w6cRnrblvjH3WNxx5h+MFttKL1SjdKr1Si9WoOyK9W4fKUaxWVVyCm+ip1H8lFWUY2KqjqYrTYEGw0INuoRHGRASJAB4cFGRIcHITE2HBU19dh/qgClV2swdXAXfPTQZHRPTYBO77t1s6i8Gi9v2IM1Px3DrNmzsGf/h2jVqhWXL7YenQ4IRyzKLMvCUFUAR7jE/u9+EhJpnkSbJ0HeCMADEAx2BwC6KwWwt53iV93kItGTZQcOhwM2Ux2cJw8BoeEuwezoQHYE9C0Wi2QgO3+LvyPS32iz3gEJiGdCAxudxgpDEZ1Pf79hwd3bPBpwAG4dMA/cG1iNB+OK1rjz+hADd7j36x24C7Tn8Xp2mTSfwF3oHImkufVLnQqXNiWOvQZ3KCznKbjL5QtAOh/s+ZDOh3ihNelqgDsE2iW/BSGAF1rf7nIBr2O5CSf4A9BOSXO8/BJrvpAVnUCGXq/nXFCFdCIvtsStn3wCgNFohMViQW1tLVeXZVl06NAB6enpmDdvHrd1VX5+fqNr/XGs3rgTx/73JkpLy9C1U3t079IBPbqQzzTEREtvQUfEZDJj8esfYt3Gbbh4qRwTRw/C6uX/wsihvVV3f3c6nfhw3TdY+v4GnLtQjMwB3fHRCw9g7LBeHvQlD/BOpxMr1n6H5Z9sQWFJOe4Y2w8/frgQvbu04coEBxkQHRGKTm2TeG25Xz+rzY7yilqUXqlC6dUalF6tRuHFK1j26Q+oP2ZFsFGPhJhwGPV6/HQsH1v3nYHVZodep4VBp4PRoINBp4NBr0WQXocggxbBBh3Cg/WIDgtGTHgw4iJCEB8VioToMLSMDkOwUYf3vzuKz345iXnz5uHA4dVo0aIFZ0kXWtdNJor49yBtTdbWFKM6tjectbV+jfbOF7GgcQaDARqNhnNXJ9HaiSWeYZ1gygvBxqX6XUcALt4B9OSCyWTifsfMxUIgPhHGkBAO5PmB7PgAzw9kR/qgr9WNuOWb2WyG0Wi81moEJCB+FgnQloJZ+jtn7ZNpD+DBn0R5vwI44Pp3UWmeAEDz4bIx37ft4Oj0RhDiQ7pQ4DXVwZ3frwSkg9ZfCKAF+vcG3CGQxu+X1sXNai8C4aJWcYk6PgO+UjAXyCdjFLWuS+SLQjwPsH0Cd+rWAYTb5wO8W0W6gYBcb3LTQ7uQW6baL7t8K7rNZgPQBEdkX2o5Kzr9jxY6YjUNXmSCgB/giqylTUtLQ1paGm6//XauLXNNOY6dOI0jx0/j+PGjWL/lA5w4eQrhYaENAJ/eHj26pKF7lzR0SmvDuZx/vmkHXn5zFU7m5KFjuxQ88dfZuHNyJiJ9dbcXkLP5RXj8uXex87dDCDYa8Le5t+Ku6SOQGC++vZsycQX4i6UVeOz5T7A96xBCgvR4eN5YzLttCKIjRPY/57XEijz4DHodWraIQssWUci9cBmvr96BXw/momu7JDwxdxQmDukKrdb1XnA4nKgxWVBVV4+qmvqGz1pz4z8TqmrNqKitx9WqepTU1OFEcSUqa004V1yOunordFotFjz4APYv/RRRUVFc/AZisSYWaaWu1wzDQA87tLZaBLdoA7uDdYFINQGenuQSmlwICQkR1Ju40JPfXH19PYw1l6ELjYJTHwT/Ty3ITy44nU7YLhXD2aIVHA4H9Hq9i2WdD/BAgwcB2TWCDmRnsVg4uFdzHTsRf1nB6eetyWRCSIiywI8BCUizipvF2tc8CdCWgmD+dy5ZQXklFnq/ATi/T6V5Auku0pRG9nEXbM9jcKfT6XHxAUeufQFwlgR3fr+kPFzBWQqg1QB3/uQE/zq5XAqBNKXg7nYeIVzOE3AXnQiAQLrIufPauk7lg8A0DdjU9aKBWhG4g2vPBdxBt0+3BYk8AYDn39bXvci/q/7e5KaHdn+IlBWdfAYHB3tkRSdl6W2lhCJOC4EXbXU0mUwcUPEtcwyciI4IRb+BQ9Bv4FCX+gUFBQ1W+WPH8OV3+/DfVz9GYVER2qS0QnHJJVTX1KF753ZY9/YzGJfZDzqdulZ1h8OBZR9swIpVW1BYchkTMvvi8zcW4pYB3VS3Jm7+YS/+u+wznM4rRGa/zlj70nyMHJDuUT9yz7wtPx/Gv5dvRO6FS5ia2RM7334QvTqKu5lrtRpEhQcjKjwYSJTpm2WRfeQcXvo0C6VVFjz8yP2YN+8uhIWFQavVNri1Gwyiyy2UiqamGM7wlmA0Oug1ENyujd7TXKn3Ax00jg7K5s3kAgFc4h2AgoOwx6agpqbGL5ML/GjwJGq8lOcCrpaCTWkHjVYLq9XqEvyPvxc8OaYD2fFd8e12O0wmEwBwE4RqroP3p/W+vr4ewcHBfms/IAHxSsg9L3XvK8lzg3cJ0JaCZ/53QfAV+a7EQi/VtyxkS+SB367CPA/c2JWBOzkBcn0InQdQfYu17w9wF+pXABrVAneuqEy7kOjLE4u7x+UaQdZn93jeeZUFd+p8863rNKR7Y2mXBXfqmnPd8PP4bbtUadRXDOB547re5QbzJFRDAtDOE2KdVvpiKrQWnV5zyrei19XVcS/QSqzoBALISzt/72ixPa/5Y6IDixGgItGlSfRtvcYBO3Tg/8IZhkFqaipSU1MxceJELt1kMuHIkSPYtm0bbFYLzuScxt+feRsXLz2Dtimt0KVjG6SnJSM9LQWdO6SiU7vWCA72zPX16Mk8PLn4Xfx24Dhio8Lx4LyJ+OPtwxETFSFf2QMxmcz49+trsX5rNkxmM/46cyS+ev1+JCfGetGa0FOyIejYCx98i/e+2Imauno8cOct+Otr85EQo05ANKfTiS3ZJ/DCmp0or7bg/r8+gHc+nY3Q0FC/rH/W1BTCyVvPzl/PTX4TdXV1Lnk0wPN/Q/REFL1UxFdhGAa6q4VwJnVARESEKpMLQh4A9O9TCSw7Swqg7zsEeqMRRqORm2Qj3gH05AIdiR5wB3jy3GFZFnV1dQBw3Qeyo5+3ZrMZQUFB11ijgATETyII7yqCOzws39zgLqgTBdGK4ZmGRggCtPQ+7nS6J+AuBdB0+x6COwT68Khf/nn1Btwh3KcouFOV+GnNBu5SeXzohjSYu8GyUBtCEM8HcwhDPAfSdFkRcKfbF/vkTwIIwb3opAB9icUA/gaQ6+g9prkkAO08kYsgz7ei01szEUgXgyPSLgFwIUinXWKJhd4bC6OYaDQaGBvhgATIaogKziI+Qg+TXQ+NQiN5SEgIBg0ahIEDB7rAS21tLXJzc3Hu3DmcPXsWn+84gjNvfI5z+flomRCPzh1SkZ7WGl06pDQep7i40VutVjz/5qdY+dl2XCq7imnjB+ObDxZhQK+OqsPG/mO5eOKFVdh3NBfp7VrilYV34vZRfWDQe//T4P8pLb1SjX+8uA7bso8iLioM//nzeMwa0wdGgzo/P4vVjjXb9+PltVkIjYjG3/7+BMaPH++yVZvqoMay0FYXwZqQIVqEhvSgoCDufiMwSdaek2B3QkHj1BamLB9s+jDFkwv0eePHoiCWbykvFyXiLCmApuXsJh0Z+Uj0ZPs9OhI9eRaRQHakHRKxnrjQ09Z/TyZymmONfMA9PiABAbwGd0/LNzu4QwBS5fqUSXc5bvjk/pe0uLvXUxXcCTS5tCOQJtUHA6odqX5FxiQJ7hBuS6hPl0slMj7RtfFw71cNcAfbpJNiN3o0nQ/ZNeyAC8QDIkBP3ddSEM+HbEmops69pMWdBQOm8VKJlxHsSwjO6SQxDOL/bJXmBUQVuemhXcnezkqt6EL1AXCBsFiWhUajgdlshs1m4+rSVnTyMm0wGFTfD5kvZP2r0WiEDjZY7Q7U1pm4l30xt2H6vAhNLsTGxiI+Ph5DhgxxqWez2XD+/Hnk5OQg5/Rp/LDvFN5ctQ05uWcRERaKzh3awGaz4PCxhsBrf5t7K564fzpioyPQ9CTwfRbQ6XTi9Q834+1Pt+NyWQXmTBqEpY/dia4d1IiCznKa7jl6DgtfXo9Dpy5gWEYaNiz5E4ZnpKkGPtV1Zry7aReWffYLunTtjtffeh/Dhw/nJp5oSBYDUW+FMVcCDAPWKB+gkG+NJtAIgPtNkAkGv1qBbRYwVZfBxop7B4hNLgDwiwcA63DAWVoCTVJrwXyxSPTkmtKR6PlLZ+hnDvmtA03XgwTpEwtk11xCTwYE3OMDclOIGzwJve16CeKelhcEbH6+J3XValcOnsXSCczAC3CHO3x6C+78cjQ4Q6hvD/ugLcOegjt4YxRr3wXceTAsNAnAvz7NZklXWq4RxhW5wtPHvOvj5hZPHwuBOUSOSVm4Q7USV3kBl3mXW4f7lAF4PshzeoqIt3lqS/O/rlxzuemhnRbicmo2mzmQ9tSKLhcwzul0cqButVoBgHPNJcGpmlsYBjAwDpgZI8LDm6CltraWgxTaWkde9Ek0a6Xwotfr0bFjR3Ts2BGTJ0/m0p1OJ4qLi5GTk4OvvvoKSa3TUHH1Cr768TDeXL0NrRLj0T41CWkpCWif0gJpqYlon5qIdq0TEKQ40jSLC8WleGTxx/h51zFER4bikbvG4Q+TBiE8VF133A++zMJLH25HSelV3DVxID765yy0T45Trf2L5VVY/nk2Pti6B6NHjcaGTV+jR48eLmX4963aAK+pKYQjvDX47kmeBo3jb4lGorwTF3o1IZIpLwAb3RLQ6gXz+ZNRBCbJb5mGZLV0c5ZeBBMdC8Ygfx/zryl/n3ryGySThOQ5Q55rJIYBvc6fhnwSyI5Y4K/Fs8hsNgcs7QG5DkWt5xAPRgAeCPHK8EHcxbrJy/elvM+Aza9LATDk6vLHLdangnRuvLx8xeBOp9N6UeNRw+IuOmngIbjzoVIW3CFST6R9/rXlW7iF6vHvO7+DOxS0IVaOd748Wc/Ov1aix41gLnhMTwRAHqZFAL5hKQh1v7nBuWuyq/Chn/R5A8iNoqeKctNDO4EF2t2V7HfuqRWdn0+7udOgazQauZdi4v5qtVpRU1PDWdmb0+qlgwMOaMBCA/I0Ji/3dAAsf00uaDQatG7dGq1bt8bo0aNd8qxWKwoKCnDu3Dnk5eXhXN5Z/HBgH/LyzqGgqBjxsVFon9oSaSkJSEttgbSUJLRPTUT7lASEhjTA+Pqt2Vjy9gacvXAR44d2x1fLH8SQjA6qnl+TyYJ/LtuAz77dC4YBFv5xJO6ZNBCRYepZDc8UlOLVdVnY8NMRzJw5C1nZr6NNmzay9fwB8JrqIjhiO7nd5566jNO6EeCnQVRNgNeUngfboi33nY4XQT7F3PSFdKODxXmrm/NiAbQtUzyuR847AXL+ZCF5jmi1WsFI9BqNBvbyctT8shNxd8xwC2RH1vnT6+D94R7Pf26aTKaApT0gv2PhwyvcAUUKxP1WHioAtoQuHtdVAOhirvIUkDWkisEsvEgHr29qTC4WbFD5PFjzFdy5PmTAHXBPk6xHD0dIR3hQj74OEsdy5YBmaMMTcOePH02gzNLHjddQ9pi6V9zAHcIgLwPwou7xbiAv0s8NJTeavr7LTQ/tJCo1AemamhoYjUZuzSjQ9GKpZNs1PrhotVrxqNGN/RMwoded8oPE+QvgnU4HtFob6iyA2Vrr4gLMnzwgwbFqampEI9CrLQaDgduajhYSrOvChQvIzc1FXl4ezp/Lw87DB3A+Px8XCooQFRGG+nozqmrqEBkWjMf+NAH9u7dFdEQoak0WVSzseYWX8fcl65B9IAed2yTgrcfuxOSh3dy2bPNF9py4gJfXZiH7yDn85b75OPT6asTHx3vVlq8Az7IsHDYrjLUXURk/APbqatVcxslvkfweVQf40nOwJXeDub7eZSJNzouGrxtt5bZYLJI7MshJw3p2aWgnEwb0Uh1APOAd0U0qEr3T6UTdqRMoW78W0VOnQyiQHYH8hpgX4HYe8Ae804HoAtAekOtN/vP8Uu74lqEDkDl0oA+tCYE7P6m5wV1OR6WArWZdH8Bd8FgNcBfrGwJ1xMYvp5MMuLuBGN2vTBuy4K5mPd75dANmSOQpBHJV2vAF3Kkx0mNXMmHhpiM5lQSo+d8pXfnXhaG2gFMC8mIWfZZ118sD2XmiEDtPFnpV1yu54SYZfJebHtppOAfAuYGTF2U+oJN82nJFLHQkyrO34MJ3W7VarRywkDXmSiNbCwn/5d/hcMCgZWEM1sHu1MgGAaN1oycXaKuevwBezKLbsmVLpKSkYOzYsdy5sdvtMJvNKCwsxJ49ewAAly9fRkHBefz2+UEUFhWhsKgEBr0OKa1aICUpFikJkWidGIWUxFi0TopBalIsEuMiReH7651HsGj5RpzJv4gpw3vgxzcfQO/OyVBr5o9lWWzffQovfvoLzl+qxIKHHsaKdXcjNFR+j3ilogTgCajR93qQpQwOQyQMIREI8dOkDR+S6aCJSq3cfDf96MvnYe46FhqNRnIiTYnQAR35AE8HAJSNHF98AdrOPV3SpKLSK/FeoHUjk1t2u90tEr3z8mUYk1vLRqKnn0csy8JkMnkVyE6J1NfXB9zjA3LdydNP/F3lFgXAVgz2xL6rAu6gyiiEb8Hv1xm406zooolYIkGOAAAgAElEQVS/wF0KaGm96GvgA7grdZUXnbjwYz0XeOVdHxf3cKE8ESAXhX+5NpSAO6l+DcFd6ScP1L3+VALuXsgt3VJwS7cmI8R/v9jlVTsBEZebHtppMCdwTta002u5aWAEmtbo+ssSrtFoEBQUxEGB1WrlYEoqSBwt/DW6fA8Ao9GAEJ0ddlaPoCDlkwH8yQW+NZS4z/tyToRcl/kWXYZhBPsgUJKeno60tDQOWmhrKABcvXoVRUVFKCgoQGFhIYoKC7BvVz6KCvegsKgYVyoq0bJFLFonxSElKRqpiVEwW6z4fNs+FJdWYO6Efvjq+T8hJTGaaO31eInY7A589v0hvLQ2C9AF4+FHH8P06dPdJpfUFgLwZFkEmZQhQmAvJCQEhtrTQFSK33WiRczKTSaNiO50dHdST6fTIYSxQ2OtR3BSG4BRd602H+BJtHeiG7nnhH6vjpIC6EdOctvyDoDLhIrYvS4nUpHo6/LzoU9KcolETwezoyPRk+sPAEaj0SWQHXmeeON1w7fa19fXIzbWm20WAxIQf4paf99lINgN3IX08BHcIdWHAlB30dELcJfqVxVwp8baeG4YMGDper8XcIdIH3LtiunmTT054Of0h0SeEJxTeZJwLpXH/31Qohasiy2jkNJFzNrPvwaC10T8k2n8dLO4C10/P1jam11U5q6srCzMnz8fdrsdCxYswIMPPuiSv2nTJvz73/8GwzBo1aoVnnnmGfTr1w+FhYWYN28eSktLER8fj/vuuw9z5sxRVTciNz20L1myBCdPnsSsWbOQmZmJyspKXLlyBampqdz+xrRFUo1t1zwRYnEMDg7mLI5WqxVms9nNokdb5/geAMQSToODBg4wABzwHmKEtpAzmUwA4OLOLCVkwoSGdDW2AZPan16n0yEiIgI9evRAz549BetbLBYUFxc3AH1REQoLCrDv558Qn5iE2PgE7Nh/Hmu2P4uIsBAkxEYgMSYCLWLCkRgTisToMCTGRiAhJhwJMeFIjI1AXGSoqOW+rt6CD7fuwWvrf0Hr1Lb493MvY/z48T55VsiJmNs1f4tB+txZrVYYqgpgazUI8IObtBIhk0Y6nY5bsmGz2QCA8xAICQlxmUzTXMoBG5+qOrCL6UYgWcjKTSaNbDYbnCUFMIXHgGm0Xqu5Lz1f+JHoS0svw9grQzASPd+zhdwH/DGqHcguEIguIL9v8QWKRdI8BXefdZCaXFAA7qKQowDcBfXhJwkDnBu4ix17Be5CijQDuLuBHQTOn9D1EtBN1P1aqC0ZcHepB2nIFYRzSOT5AO78864WrAuud/dEF4FLScbkq2Xd5X5TCOw3itu5ynr+/e9/x4oVK5Camopx48Zh9uzZiItrCiI9evRo3HbbbQCAnTt34pFHHkFWVhb0ej1ee+019OrVC+Xl5ejfvz8mT56M8PBwVfUDbnJodzqdmDBhAurr6/Hkk0+isLAQGo0Gw4YNw8qVK12Ahd7W7FqACgCXyQNifScQSoR2f5XTVc/YYWN14B6sPgq9Hpl2tSYB7Ih3gFyEcV9dl4VEzJ1ZKnaA0WhEu3bt0K5dOy7t8SeecIEZm82GiooK2C7uw4XqYJRdrUFZWRkuXb6EoznFuHw5H6WlZbhcWoaKqmrERkUgITayAeijQ5EYHQqH04lV2w5g8JAh+GTNZ8jIyOCi98tZaj0Rb4PGEQ+HoKAgOK0maK3VqGDCgNpa/+0Dr0B3Oh4FWYdNronVanVdZ152Hs6Etn7TT0horxi9Xs/dc2QyUFNdAQQFI6xFQrNHamcYBraSYsRNnYbw8HBBjxlyz9EeAAzDwGazuUSiJ79veuJNKJCdkAhZ2oOC1N3NISAB8VnUerRJwSr9XRbc+fp5CO5KyisGd18mBeTAnT9OfroIHPmSrgjc+fqKtUW++hHcVYNtNdtiGosrAGSAqgv3/mTBHRJ5CsBd7Lo3J7iLfvIut+SnyPXx1AWfoc/JzSNVVVUAgOHDhwMAxo4diz179mDixIlcGXp5alVVFfeukpiYiMTERABAXFwcunbtiv3792PEiBGq63lTQ7vD4cBf/vIX9O7dG4888gj69euHkpISrFq1CpMnT8aUKVMwY8YMxMfHg2VZzkWdD6HNIWLu4sSKTvKJe6uchZaBEwyccMCguq78tdLECkdghZQhYNDc3gt8gKdjB/ABnl5iIOamHxPKQB/dCR2jhC32RGw2G8rLy1FaWorLly/j8uXLKC0tRV1dLb774RV07NiRK0tDENHPk7XSAMBfHkEmnrwNGscwDPSmi3CGt0RYeCQHenzPCjWupbe600HsyLkzmUyIupgHR+dhYJrBO0BKd6I3y7KwnD0BR0Ir1NXVNdvkBy2W4iIYW7XmJj/IuSOTHmRLSqDpvPKj0bMsy/1W6OcifQ7q6+u5PgjAi40xsKY9IL9r4d6HFYItlJZH08u2FGirDe5uFl8P9FcE7kKwK5LuNiZ/grsHEC45lmsF7hBIUxvclZ5fD869IJxT370Bd79a36lzrRTc3e4NpeROn6JGrxJvgJ3r8+aSffv2oXPnztz3Ll26YPfu3S7QDgAbN27Eww8/jNraWhw4cMCtnbNnz+LEiRPo37+/X/S8qaFdr9fj4MGDLmk9evTA+PHjUVNTgw0bNuD++++HRqPBzJkzMWnSJISHh3PWPOKirvYWbUIB45S6iysNYKdn7LCraGXn6yDk6m4wGFzySXpzggpfSOwAeukB2S+cQDuBEXqrPlq0pnI4jPL7sOv1eiQlJSEpKUmRbnx3ZuIGLgbw/HuGvzxCDbdrTXURnOHJbqDnK8CLbb/mre4uLtwOB3RXClAX1Qq26mqPJz+U6C42sSOlu6P8EjSt20IfHOwSANCfsTI4nZ1OWEtKoG+Z5KI3PcFgNBrBMAyXLrQkh/yOye9FKJAd7VlDJu6ICz1fAtAekN+9eALuHIgoKd+Yphi0oQzcFdf3Qn++xVUpoHsJ7gxLHORvdnAXaNenSQA5cAc1VlD14Tk8u5wDwO2cXDfgDuq2FrjW/HMheE6p7x59gnt//V1b2q8BN0ydOhVTp07F+vXrcfvtt+PQoUNcXk1NDWbOnInXXntN1aDRtNzU0C4l4eHhuPvuu3HXXXehsLAQa9asweTJk9GxY0fMmTMHgwcPRnDjy7avW7RJuS0LbekkJWIB7GgrmFYDaOGAFb67oXrr6s6H0ObaQk5Id/q8E0gnUdPJeICmvetdG3FCa70CS6S0ld1X4QcUI9ZQYsUk4yH3jNwWZl4Jy0JbXQRrgutYpQBebKs2sQkGX2IYiImm7ioYnR4h8S1FJz88WX4gBOn0+JXq7iwpgDa5rYtXij/3qad1r790EZqQUNTZ7NA4nJITDOSaSEWiJ3BPnl12u93FAm+rroYuOBiGkBAXDxKn0wmGYTjLfn19fWDLt4Bch6LWc5S8sJPDGwDcPcpXOB5Fut4M4E6K+RHc3c6PlM5qgzsE+uKdA2/gWeg3cd2BO90/rRvdJ++SuHx6C+w0uPMvoRyo0xVuAPHwnejnfaexc1+OYF6/fv2wcOFC7vuJEycwfvx40bZmzpyJBQsWcO8sNpsN06dPx9y5c7l17/6QALTLCMMwSElJwZNPPonHH38cBw8exMqVK7Fo0SKMGDECs2bNQseOHTn3ebK+XCoIm5RFVK1AVPwAdrR3QGSoHhaNpuG37eFvk7aI0pY5fvAyOcCQChLnr/3pvZkcIXXE1udrbJVwakPAao2q6Smmu1jQONqNnwZo1ffStlQ26GKMEi8jY4Enuvp9goESTel5OOPbcv3LBYrjL3sR8wLwdYLBWVIIff9buO9i29yZzWYuSrunE1tirvrW4mIYWrVCeHi44meNVCR62isEcI9E/+MTT6D10KHoPneuSztk8un06dMYP348OnfujK+//hotW7ZEfHy8x+c0IAG5voX3Io+mr4Jl6O/XNbhDui8l6+MhND4fwF3s+LoCd7n+vQB3t3IC7bpdT7p/NcFd5PxJXTfF4A7pdtUAdyXjUeweT+sm0KfbJ30ZfQV4Sjcpl3iGfy9d5+Lhe1dm/3Rk9k/nvv/37c3ccWRkJICGCPIpKSnYsWMHnn76aZf6eXl5aNeuHRiGwTfffIM+ffogODgYLMvi3nvvRbdu3fDQQw/5MCB5CUC7B6LRaNC3b1/07dsXNpsN3377LZYsWYJLly5h6tSpmD59OmJjY90s3CRaNLFIA65bWPk7uJ2rm7UTQRoLKuocsNqqZS3cYq7ucq6/nojUGnN6eztvtpOS2zZOTnehvcxJAECNRoNIx2XYDepvUeVN0Dj+Om61vRc01UVwRCTLPijp3QBoDwYygUW7Uvtjr2++MKX5YFu0cU8XgVCz2cydWzJZQu55NX+vzpICaFqmiOaTZwQAt73gxa6t1Hp6+vd6pawUQcmtvf7t8pdu0BNbtIs/CebZ+Y47EN66NRfln15motVq0aNHD5w4cQL33Xcfdu3ahRdffBE9e/bEV199hejoaClVAMhv1QIATz75JNavX4/o6GisWbPGZf1aQALSfCIHxAJlmgPcfQJ7hWCuWBeI5HkI9KB19ge4Q6J/X8Gd6sATcHdRTwm4S0E6fegFuEudP6WALQrGAt3wExWDO62qBMTzXd/djiXKuKnINObR51vsU2h4ykCdadwCjnyKgjt4dW9Cef311zF//nzYbDYsWLAAcXFxWLFiBQBg/vz52LBhA1auXAm9Xo+MjAy8+OKLAIBff/0Vq1evRo8ePZCRkQGgYWcyKUu9t8KwrNsTIiAeSkVFBT7//HOsX78eBoMBffv25bYLe/nll7lyZJ1tcwaw44sONmgYFla2ycJts9k4Sx6JTM+fYCBw1ZzR8wkIWK1WDhLIHvBCwrdE07Dl7T7SYsKyLOw2C8JqDqNM2wFafZBP66SlYIsO4KVU6GvrcDhUAXh93rdwxHSAMzrNTXehJRJ83Wk3flo/f7iBu+i96QXY+94GtpUwpAndN+Rck3tI7cCTzpoq1D46D+HvfOXxeOkdLWg3dHIP0evJxa73xRVvw1pchNT/PqfKeIiIXVtyL5BzTSZ2yGQU2Yt+xowZWLNmDUJCQrBz506MHTtW0fnJyMjA0qVLua1asrOzXbZq2bt3L/7xj39g8+bN2L59O9asWYOtW7eqOvaA/D6FYRg4q877oWXeq5fgqxg/jeUdSuTTaaxUGQ/alO1TQV9KdHHrh+UVZ3mfcnUE0tHwvBLURSzdRX+eDqxAmmhbSuv40LdgmtD5UdK/SN+iaRLjZ0WO3XRWsS7/tyWYJ9E+/56l+5KsI1ZGoH+Wly/36WFd1i2dri9x/XwQ3dTn4S/EZBgGjuMf+dSGtts9ftPPXxKwtKsgYWFhOHz4MK5cuYLc3FycOXMG7dq1Q+vWrZGTk4O+ffuCbJVErLT+hBRxYaFn7DCzDa7cxB2XtjISSxhZj96ca8z5IrSFXG1tLeeiTqJw8625/to2jhaGYRDE1oDVRyI8PMbjKO98S7TaQeOktrjzxs0aTgc0NRdhS810gXRPto4jIuZC75d13A47mPJCsHFNFm0h7xEClfz7RsoNXG6HBilxlhRA2zLFK+8REviNHg/JUzrBYC0ugqFlK++UlxAhF3+ye4TD4eDuOQLsZJmE3W4Hy7Koq6tDaGgojEYjxo0bp6hPJVu17NmzB3fccQdiYmIwe/ZsPPXUU6qPPSC/Z1Hr7wj9gqjE4i6kh0Qbvlrc3azGSvI97EuJLlLWc5eupXSTaQvgnkXubXlicffEeu5pHXLfsZ73LZjmrcVdyroulEbpzbcoM2hqmz4G5Ou6XAe46qjUqg73prgxKAkux9Xh35NCVnZ6XHQZiXvb5VPCii54TkTKuljaKT1vdEv7NWKTaykBaFdB9Ho9evTogbvuugsZGRncOu3du3dj5cqVeOyxxzB27FjMmjULbdu2FVz/LmVBVku0rB02FjCZLS6WaHo7JxJQikDUtdjeji8EBMgxcWEm35sD0oVEaymDwxjv5iosFGBPo9G4uLv7y+VaSOQA3mAwSPbPsizY6hI4DOGoszhht1f7tHUcLf4GeKaiBGxYDKyMDo76ehdIV3LfyLmBewvwzouFkq7xROTc3UNCQgQnGMxmsyTAW4qLEdZ/gEc6eyMMw3BLIYj+5Bnz8MMPY9CgQUhISMDhw4exZ88eXLhwweN7SclWLXv37sXcuXO57/Hx8cjLy0P79u19H2RAAuK1yIG7CITzYUFNcJf7LgHBivsSXcPOH59nEC4K9TLgDjFXec7yeC3BnVfnmrnKC4CyUpiXvGY8fSTd6GmIF9BRMbgrAXSJYzHg5kO5INDzwFgQwnnjUbpenVNJCbijCdjpNe2kzo0gzLVhkmspAWhXSe6//36X7xqNBoMHD8bgwYNhsViwdetWLFq0CFVVVZg2bRqmTZuGyMhINwsycZ9XY59rvkUxLlyHGjMLjUYaVvh7rNPb26m5VZac/mLr0engXwSQ6+rq/LL9nqg4bdDYa2AN7+SSTEBOq9Vy544OwkbO67XyYBACeBLojAY8viU9rPICbKFJqsUxEBK1AJ7WXVd4Gs7oVrDZbNDpdAgJCfF6i0Gh+AZCAK+kfbH17HLbx9GQLqQfPcFAewjQkyxarRaWokIYWyV7fA7khH/f0N4vRqMRVqsVBw4cQHZ2NqxWK9auXYujR4+iQ4cO+MMf/oB77rmHC2anphB3fFqulQdRQG5mIfecBCC7wKJAPp3GNacQ3JWAOQ0a/gR3xRMPYpCkBAKV1xFc4y4FazcMuEtBulCaFLgLpVGQ57ZVmcj5l4JrJXUhBOMK2lbqQeExxEMGykXqk3MmaU2n1VUA8Fyf4uAOhm08ZUwTuEOgnYBcdxKA9mYQo9GI6dOnY/r06SgvL8e6deswe/ZsxMXFYfbs2Rg9ejQHyLSLtScAKmaRIy/MoUE6MBonjMHKt3lTYkFWCz6lAt5JRejmRwL3xILsi2itV+DQRwOMVtJdnFiiAXAQ5c8I+Z4IAXiDwQCr1cot3wCaAJVMIhkvlsLeaiAYPwCVkCgFeLJEgh9Vn3N3ryoB27Kj6ntmKgF4qSB7jpICGNJ7CkK6N9vHCekn5SFgKS6CLjEJJCigt8L/3fIh3W634+DBg8jKysJvv/0Gi8WCfv36YeTIkXj00UcRHh4Oi8WCH374ARs3bkRpaSkSEhI80kHJVi0DBgzAyZMnOZf7srIytGvXzutxB+QmE7Ue0aIGLE+hV6SOHLjLWvKvAbhLfZe1bl4v4C7VTzODu2DbzQDuQn0zEAdqX8CdX95bcFfN+u5lfU+gXHFZuh/xz4ahiwA7A9f+XEToWaQkzx9y800uBALRXSNhWRY5OTlYtWoVduzYgX79+mH27Nno1auXy/p32gKqZJ9rOvBakzWURRBjgZXVwwnv1+ES4Qew8xRA5fZ29zXgna/6KdHfUHUMZl0CzEyYx0HjiH5Wq9XvQdjE+hcL2Ed2OiATDCzLwqBxIvLsBpi73wVGe23n+eg96snkCADOFZwf9E7/+TOw33IX2BZtm00/qSB7QEOARdPCu8A8+AycsS1cfrf+9sBgWRa22hoc7t4FnY+cAHgu/rIeAgL3Dh30zul04vDhw8jKykJ2djZqa2vRp08fjBgxApmZmYiKivLL+EggupSUFIwfP140EN2mTZuwfft2fPrpp4FAdAFRJAzDwFmdr26jLPefUAb1lV9Gog6roIziduXaZHmHUu3xwdaTvpTmCaQD4uNUUIflp7u0JzQ+Od3E9OLle1rH7dxIpQnpKJUm1L9Umsj5ZSXqSJUVGotoeU/KShzz21Fy7NKNF/VZ3ietu+CnVJ5nZdwD1NH1fRPdbc/5NxDdqdU+taFN/2MgEF1AlAnDMOjcuTOee+45/O9//8Mvv/yCjz76CCdOnMCECRMwc+ZMJCcng2VZbpsnUs/pdLpYIuXWRGvQEKjKCXVcmmkXa3r9OyC8P73Q9mVEf0/2dveXfnLCd9Vn7fWIc9TDagiDQe+5u7iYfr5ucScmYoHXpNZ00xZkXMmFNSgeNXWmZp9gkPJiMBgM3PiIlwWZpNFqtWDsFjDVZWBjW/tdTyJ8DwGyRaDJZOL+ODA2K1BdCWOr1tAbjM3qacEwDDR2BxL/fB/CIyJklyDQAROF7h0AOH78OHbu3Ins7GxUVFQgIyMDmZmZ+L//+z/ExsY2y/jktmrp378/hg4dir59+yImJgarV/v2xz4gN5uodQ+zTc0JBnTjW9RELMZCdYiKkoHilLZLWywl8iXHQpX12lVeaZ6QpVdinEzjsUQQOqYxnXW5HiJ6yAUXk9VLbDzcRfXM4i4ZII6vo4AuqlrcxcauwCquyOKOpnyvrPMyfXpqMZfSSal7vNs9J2RNpwp4uca94RQ1pbkEqrsR5CZc0x6wtF9nYjKZ8Nlnn2HFihUoKytDQkICTpw4gY8++ghDhgwBAM6qrnT9u5GxwM5q4fDjHA3tgmuz2bjgU2T7OHEvgOYRAn/EDZzs0S0UpEvKVV+n08FovQSN0wJbmHpBrGgLLb3FnTcTDHxrKAAX/T2dENBd2AlnUDRscV1ddhjwZA23p/rTkE5P8Eh5MdD3H8uyCLp6ASEHt8A29clmA2Mpd3fiym/NywFWLYf+6eXXfIkELfT5IxHpHQ4HnE4nwsLCOC+AU6dOISsrC1lZWSgrK0P37t05S3piYuJ1MZaABEQtabC0X1CxRZZ3KPQKxkvzxOIu2q5AHSUWd1YmX+22WKF8Ok+qnkAdN92kzpNwHZZfRkxHsfZE+xdKlxnPjWJx5/fN71fQui2XL9aeTL5U22pa3AV1UFKHpyf/UypPqC0v67ONaW7zApTITM+55OmmPOtfS/vptT61oe08O2BpD4hv8tRTT2HFihXo3r07Ro8eDaPRiJCQEKxfvx5arRaZmZlckDOy/l16fTnbCOy+u8WLidC6VuIRQCxzzRXATkwI+AUHB7usQa6treXy6O20pLaO09WWwxba1i/68be4I2uQxSYYpPZIV8WLgWWhrSmCo0UPwTXm3gRh4+tPe2HQSw08jUzP32qMOVMAa3Qyamtq/OYh4M2adG1VOazJqdBoNFwQQK+24VNJf37ARzIhCACHDx/GtGnT0Lt3b9TV1QEAunXrhszMTLz55ptITk4OQHpAAuKRKLFSC1jcXV6wFdSR/Q5lFnel69LVassjq7pUnoT1VvT8C9dhGi3eDfAuYWUVa49hKICS00tmPM1iceenKbC4g26XacyWGI+gdVsuHyLtyeQzjelyVnY11riD9AsP6vOuh6jlXcqqLpZH6yJUBty1Y6g0qb/q3uYFxHcJQPt1Jv/4xz/w7LPPIiQkhEtjWRbHjx/HypUr8eyzz2Lw4MGYPXs2unXrxq3xJQHY3OGEUdXCLrceXWifa38GsPNWf2JBJFGlyT8CW2ITDIzdBLB2OHURftNRLMgZ2WGA3pqPb4kOCgoC2WZLFV0sVQDrBBsU5aKf1ASDlIeA3BZmakWm12q10FUUwZnaA6GhoaptI6dG4DhHSQF0rVIlt+Hz129ETH/63jl37hyysrLwyy+/oKCgALfffjuCg4Nx+vRpHDx4EImJibjjjjtcnlEBCUhAPBEvwF0Weqk0QfAl3+Gapjq40+1fz+COpjrg5wmPp6mWCBADElBM6+YncHcbN/98g0pTGdwlwVvk3KgC7vxxiZ1znigFd7fxyRxz4/SgjmK3drk8L6AeAm3dKHITGgwC0H6dSXKy+zZMDMOge/fueOmll2C32/HTTz9h+fLlOHfuHKZMmYIZM2YgISHBZX0qoM7+73JR6eUsucRKTPaul55gUF+kIJFvyVUywaC1lsFhiGv2hwW91zVZ1022CPT1GkuJproIjohk0fEqiaJObyHH38LMX9vHAYCm9Dwc/W5zs8B7AvD+iO7uLCmAvv8tTXoKbMNH4lj4OsklB+kajQYFBQWcu/u5c+fQrl07ZGZmYvHixWjfvr1Lv5WVlf/f3plHR3Hc+/7bMxISBgwCxBaxGcwOAbMbZIkxm4mxDcaAyEmc+OLDje8xOXl5vOy5fic57zixndgnJ/Yl996cG8SOF4yNg7FjpBG7jFgM6F4ISwDLWFiWkYT2mX5/oG56eqqqq6e7Z5F+n3NkdVf96le/6hnh+U5V/Qr79u0jwU4QjkmUcGeUuSrczWNh+QJHGFnF76ZwF9WZxqOLeqWt6Pa1KswqHw/hDpMtx49oxtaJcIeE35iEuR3hbkPYa/8vszPjHrHKRUaEy9pZCGrWM7WcOefYW+2fN38JkDJ0vD3tJNpTjLS0NMybNw/z5s1DbW0t3nzzTTzzzDNQFAXLly/H4sWL0bVr15jPfxdlpXcqstxOEMeCt9xXJn7LLxjS0pDR9AWau41yFGOs8WdkZETsjdYyvNfW1nq2BcFXew2hrOFSttoMvEZrayuampr0OuNKDM9pqAGa66F27xNRbCXgtez5vOfvxuw374x2gC3gtUR2Mq+xSKRr75+KigpdpJ87dw4DBw5Efn4+fvGLX2DkyJHCv+8ePXpgyZIljsZPEKmHW/+mCsQzV7gzYklJ4Q5Bf+b6JBPuzHaAknDhbgwxnsId9vzGLNzBjse2cDe9dmYh7/pS+VjbmMYvnI13QZwrba+himgfqQDNtBOpRLdu3fDkk0/i29/+Nq5du4ZNmzZh8eLFuPfee7Fq1SrMmjUr6vx348wdEC0Stf21MlnpncBbXu3z+SL2R1shShrnJH6WeGqpr0I4DNQ3K+ikhFxJwMb7ksTqfHrzOdzGFQLaLLZjgamG4KutQMugPL4J50sG7fkbRXCsr3Es+CovQ80eAlF2Ue0LkLS0tKhz6rUY77rrLldjVFtbEb5xHb5+0StqzJjfg9qXNOYl9Oa/AW1Mmki/ceMGioqKUFJSgjNnzmDAgEE2SBMAACAASURBVAHIz8/HunXrMHbs2LgnhSSIjouFeBYJUXMbL4S7zH3Mwp1hL9yr77Vwh6DOWM6yu2MfH+GOGAW2yY9ZDMcs3Hl+EyHMIfAvWS8j4qVFOGIU+26U2RTnKT/T3vGg7PHtjHA4jLKyMhQWFuLQoUPIz8/HypUrMXLkSLS2tuL69evo3r17RMZE4znLbmYCt4tx9rilpSVqZtGcGT0UCkUkjXN6vrsV6bcuIoQ01Pv7RGVQl5095h2/ZhyDk/iN4q61tdXR8mql7jOkXz2A5tHL9DLjEWDmLxlk4tdmgpubm3WB6YWA93/8NhAOIzQtclZYNBOt/Rads+70vRWquIKG3/8SXV/4r5jaG/9GtKSPAFBWVoZRo0ahb9++qKqqQklJCUpKSnDy5ElkZ2cjLy8PDz74ICZMmBCflQ4E0U5QFAXh2ivuOFOjLtj3KsuGZSdho91z+zaVMftm3KsW9dL+zPGJ6kVjY7RxVCcakxpd1vZM1Ihyi/hUhm1U39F9sH1JlvF8xOTXwodMTFZtvKxn2tqxk7m220ZUZnrfeFnmAv5F/xdeSUxFURA6/7ojH/57l3kWn1fQTHs7w+fzYcqUKZgyZQpu3ryJV199FU8++SSqqqpQV1eHQYMG4aOPPkJaWpo+Q6sd7+RmArNYMM8eNzc36ysENNEOQBdQbp/vLkRV4W+qQmv38cj0Z0qtENCS2xkFolVmeqcY97mzEpx16tRJuk9/zTWEun1NF4hurGQw7oE3CtCmpiZXBbyv8jJCY/Isl4szs7s72ANvRfjGZ9yl8SzMR+AZZ9I7d+4MRVFQW1uLwsJCvPfee8jMzESfPn3w6KOP4qmnnsLkyZP11Q4EQSQY7qy3eQYakM4qH/WhUzTzzKo3lcnMkLs6426cSebVq2I/wln1WOvMz5Zlx5pdZtTz+rE1427sIw4z41Z+IeFDJiZP98C3dQvO7Llw9j0BM+4Rr49pfMKZcbfLUoVUitUd6NNcO6WlpQX33HMPRowYgYULF2LixImoqqrCrl27sHr1aqxYsQIPPfQQunXrps98NjU1we/3J+x4Nl7SuPT0dADQRa8m/OK5KsDX8hVUfwZUfyaASPGpbUFoaWlBY2OjHpeW2V2bxY3rlwxgL/G3Ep/GlQxdv/oH6rLGI9zcrB+X5+aXDOYvaYzP0Pg+tCPgVVVFqLUV6ZUXUTv1CbTW1EhtN+DhtoBP//p0pI2bIoyfdU69tuokMzMTdXV12LdvH4LBII4dO4auXbsiNzcXa9aswY0bN7Bz5068+uqrGD58OKZPny49VoIgeLj1b7ZIPCt3bPTqWIW7GSsRbiqLu3A3+AMjtJiFOwR1ssId0XU8sY3bx2apiRLuzC87PBLusj48F+5A1LNlfalge++6rB3v2hiHZBvjvw1C4Y7YytD2fm43e9o73tY+Wh7fjmlubtbPW9ZQVRWXLl3Cxo0b8d5772HcuHEoKCjA9OnToSiKvizY6dJqGURJ1zShaxZsmnBqbm7WRZ+X2dM10uvOI+zvilDn/hHxmwWWNpOu1bm2v9xFtGeoLf/Wlktr8aelpSFNCeHuczvQOP5JKP74frfH2yahfVFjtjXPpKfXV6P7h39E/cr/59lzNz/DWGfgeSLd+DfQ0NCAQ4cOIRgM4ujRo+jUqRNmz56NBx98ENOmTUNmZmaU38bGRjQ3N+Puu707mpAgOgK3l8dfdcmbyrhkfQQz21nYABzhbi5TGa4YNsK+rXxa2IuWnRvvRX3HpU70HIx1anRZ2zNROeVMXxHlLP+Svrj+WX7c9GFR5ulSeUGZyKdnS+Vl7VjXsdRzyvRfNsoMv5zif+hfvV0e//e3HPnwD1+ScsvjSbR3YMLhMI4ePYq//OUvOHbsGObNm4eVK1finnvuiUhuFg6HdXHsZD+sKGmc3f3cmljTYvQ0uZkaQmb1x2joPhEh1c9M+qWNw9i38RnG40sQGcxLrbWVCxraKQPpNf+Av6ocLcO/kZA4NTQBr+2B177UARC1p17/faEUvgsfo3XBM3GJ0Y6AN4p07T0EIOJvoKmpCUeOHEEwGMSRI0egKAruv/9+BAIBzJw5k45bI4g44q5o1zB/OGZ9DBOJRk47Eu7e1QEc0WosjxZqKqecLYp55Zx+vRTdPPuECXfBM7LbxqkIT1bhrv/ilEnVm9//seNf6LFov7DTkQ//sMdItBOpSVNTE3bv3o2NGzeiuroaS5cuxdKlS5GVlRU1u60JO5E4jmfSOKsEdk78hkIhKI030Kn5Br70D9ZFOm8lAA9jcjPtS5B4nFFvfA2MAtH4JYOWL8AoPrvdOApkZkHtPymh2cWNM+nG/AsA9CX0nTp1iniG/oPbgLvuRmjiQ3GP1yzgtWet1ZlFupa5vrS0FMXFxTh8+DBCoRBmzJiBQCCAWbNmoUuXLkmzSoMgOhreiHYg8gNzxEW0jX5pYQNwPnQzhGiUmUisWtQzfVrYp6JwtyWGb1/fqbIQmiTc+bELRTinLKpfnk/BdUzCXdbO6jqWetNYpeoZzyfq34bY8C/8pcei/W1HPvzDHiXRTqQ+VVVV2Lp1K3bs2IGePXuioKAA8+bNQ3p6ur7/3SyOAUQt8wXYAtFLWLPbssnXeJnRu7f+A6H0LKh39Xcl/nA4rD9DVVX1L0HcOKOeN4tr5zVQw2FknNmM2pwAmvxd43JEm3EMVtndtS8ZjK+z8b3Y6e3foHXqY1C/NsrTWHmYM/hrvPfee+jVqxfuv/9+fPLJJwgGgzhw4ACampowbdo0BAIB5Obmolu3biTSCSJJ8E60A9Efklkfx1TTpYUNgIQK94hiCXvVot6qb0d15nrZOlkhC6hMMdt2zfUlUy7hy1asrDhF/dqwN9u5IdxZZbb6Nd0nk3BXOWOIupao13+ZnoFVvQv4F3gs2i++48iH/57FKSfaKREdEUWvXr3wL//yL3jmmWdw7tw5FBYW4sUXX8TkyZOxcuVK3HfffQCAq1evYsCAAWhoaAAAfS9uenq6ntk63uJDWwlgzJ5uTBym7X9XFCVqFpqZGV0NIf2rOoQ6j3RtLD6fD5mZmXqCuObmZty6dcv2Hn2rpdaxJr7zNddCQRgZPfqjE+BKgjjRGOxmdwciX+eIc+pv1SH7i6to7jEAaaal/15h3nIA3HkNtAR2Z8+eRVlZGf72t7/h8uXLGD58OJ544gls2bIFvXv3JpFOEEmNW3+fnA+IxgRUomkuZiI2RjvZrPIKTHYuJJODKhgPKwaj2JBNMme3DoZ6UYyydZxkbUDb87xTrxjGqMomlOP2YSxn1Ev7FyWWY/iLeLwS9lZ2jpLTCcrMcQrPajfdu5qcTtaOc21MpCdztjvAsWW8b7Tkilb1RFJCM+2EFNXV1fj3f/93bNq0CRUVFaivr8fIkSOxZ8+eCIHs5syxmxhXCGjoSdcEy/X9jZ/D31KN5m7eztrK7NG3SlrGStQWC/4bZ+C7VYmWIXOiYnS6DUF2Jj1W1MrLSN/3Z9x8+Eee5RHgJR80HmWnzaTv378f1dXVmDRpEvLz8zFnzhzcvHkTb7zxBnbs2IFHH30UP//5z12JiyAI97k9037NRY/mj1wq45L1scxsZ2EDMIS7jE0sfXPuueNh3KsW9VZ9W9aZ6yXqmH55/WnlbD9xmXEX7K2Xj5UVp6hfjr1MmXDGndOnY7/mekGd2zPz5litru3MuOu/TNdW9cKxOMM//xeezrSHL73ryIdv6MMpN9NOop2wpLW1FQMGDMDYsWORm5uLKVOm4KuvvsKOHTvQ2NiIZcuW4dFHH8Xdd98d0/53L+Dt5/b5fPD7/Xqd1dLvTjfPoDWzL8IZveMau1Eca3GFw2Fh4ju3SL+wB6GsYQj3vFcYo3l5OitLPu+EgFiSD8rgOxuEr/ICWvO/G5FHIBQKxSzgze8js0gHgPLychQXFyMYDOKLL77A+PHjMWfOHOTn56Nfv37c/rTXlCCI5ERRFITrXBLtMiKWa8Oyc8EGYHxQj8WvHcHswF7Ut2WduT7WPq3KWWIYEsLdWG6nb5boYvmXjVU2Hpti2i3hzirj9sURpIkS7lx/pjFEXVvVm2z1X6xri3qX8M/7uceifbcjH76h30g50U7L4wlL0tLS8Nlnn0XNnH/rW99CZWUlNm/ejCeeeAIDBgxAQUEBAoEAMjIy9NntxsZG15LD8Yhlqbj5bPAo4Rluhi9Uh3Cn+OyNZp1Tb95iYBSLniypVkPw1VWgZVCe0Iy1PL25uRn19fW6EA+Hw+wtBx4uBffduIRw9tDb14xz6puamtDQ0BBxjJw5Hta2Ce2Za5nbz58/j+LiYpSUlKCiogJjxoxBfn4+Xn31VeTk5EiPkQQ7QXQgZJaNc21YdrI24PcHmJZ2a/WCNqIl6eZ73ZVL9qK+meO1WvKOyCXGUn1alRufJ2vJOiMO4dJ0q74tlpHHulQejD6UNruIPpS2cjXSnjUmW0vlBX2ax29eCi9cYm+6FtXZsYNhbAok7Eyvl8xSeG69ecyQWyKvPdeIZ5wi0DntBBEbqqrizJkz2LBhA4qKijBz5kysWrUK48aNA4CYk8OJ+tOSxfGWitvZU28UnppI66J+ibRwA1q68WecncBaKi7KTq99KWGM0elzNKPUXUf61RI0j35CegzmmXQtFmMeAa/Fukb6jufQmv9dqNmDuTbmTP7aigVNrBtFuhb3xYsXEQwGUVJSgitXrmDEiBHIz89HIBDA4MGDaU86QbRTXJ1p11CjLqIrZWyEdjZt9CIrG9O9HXtVJgar8Rvr7bS141fU1kY5YHo+att/VX4/wnKrvmXbsGJl9W3Rh9SsPscHqy9zvCz/UbPwEuPj+jXbxlgX0yw7z870bITXjGcrdS35LBzin/szb2faL+9x5MM3ZGHKzbSTaCdcJxQK4aOPPsKGDRtw4cIFLF68GCtWrEDfvn0jxLGd/e+sWehYj1+zQhN1XW6dRZ2vL9SMrIgEdrHC288dy+y5V0fIpX32MRBuQevXZnLHILvcPRHH3CmVl6D2Ggj4+YuIjKcEaDPpWvlvf/tbBAIBDB06FPv370cwGMTFixcxbNgwXaQPGzaMRDpBdBBui/ZPXfImI6QNZbZsWHYy/QmEiYxfZhun9m1ljgU2p61jv7GXq9DS0fHiiLVcRkAb42KUeSbcOXGy+uIKbKftjGWC61jrXLVjCXSZa5ZAl7kWxOcAEu3uQ6Kd8JTa2lq89dZb2Lx5MwBg+fLlWLx4Mbp06RKRHM68t5wnDo1Jy7xcWqyEGpBx8zRu3T0JLW2z27Fkd+cJXDeSrmkYE9gBiBDHdun0P2+htf9UhO/OsRyDnT3p5vPLzZn8vcRqDD6fDxUVFTh06BDeeecdHD9+HJ9++immT5+O1atXo6CgQN+7ThBEx8Jd0Q7ICWlDmS0blp1Mf1aiOpY2TvuQEN/ceq/asoW43XJVKECdlNsQ0ABSRri7JviNZYLrWOukfaim4XFiVln2sV7H8Awc4n/wp96K9n+878iHb/ACEu0EwUJVVXz66afYtGkTdu3ahXvuuQerVq3C7Nmz4fP5UFVVFSXENSHvpsCVJa3+KhS1FS1dhurxm7O7a6sEjMvBWee8e5V0zYw5RtuJAFubkHF6I+pGr0JIVTxLHOfmlwwsRBnqNZF+48YNFBUVoaSkBGfPnkX//v31mfSxY8fiwoUL2L59O7Zv347//M//xJQpU1yJjSCI1MJ90Q64J7ZZvmRsLPrTi6xsBCJFqg9VLibXxbe5Pla/NsoB/fncmW1vqxcKcZlyC1EdD+GeDCJdqh0EotVlO6EPnp0dIc64NsbHK7cTlwM8F+1XPnDkwzdoHol2grBCVVW8//77eOWVV3Ds2DF07doVN27cwJ/+9CfMnz8fACL2FsdzT3RbgMj46gSauw6Hmt6NGb+2t1xLFqeVx1Oki9CEqxaj9iWDOeO8cRbaV30RGV+dQ+3AuXEZA+tLBjsrGcx+RCK9qqoKJSUlKCkpwalTp5CdnY28vDwEAgFMmDAhqY4nJAgiefBGtAPRwjDqJvKeKz5ZvmRsLPrT7oX2jDKvhD53bKIYJdrqv+z0y2snX66a63n9SJfHKKoBuCbcZfagJ4NwN7fhCXJZu6g6wXvcK7EuvJaI0wPh7r1o/9CRD9+guSkn2mnNJxF31q5di82bNyM3Nxfr1q3DXXfdhZKSErz66quoqKjAsmXL0Lt3b33/e0NDg639705RQrcAhKGmdY0oZ2UVN2ZKV1U14ki2RO57VhQl4txwLUt+Q0MDN7t75+YbQNYQdO3a1boDl2PMzMzUBXxdXZ3wKD5RboCMjAz4/X589dVX2LdvH4LBII4fP44ePXrggQcewFNPPYXJkyfTcneCIBKMOau5ocxsE3FptmH5krGx6E+7j8jKLfCr35ozUFv0IWvPHRsrc7iNtvq9nX7tZHbnDY2V3d1JOSerelQbVryMDO6x9MHKXB9VxvHLii2izGE7GGJmvm6IrjPbaVnXuXUMO2ad8f2PO2OSzg5v91oUJ+eaSEpopp2IOzdv3kS3bt2ixNhXX32F119/Hdu2bUNmZiZWrFiBRYsW6Ud28fa/u03arcuA4kNzZk7EXmhzVnGzMNcSr2lJ9oyZ0xMFa8m+llXfuJIhLS0NGWe3oOWeBVA790pYvMaYtdMGfD6f/gy1DPrmJIS1tbU4cOAAgsEgysrK0KVLF+Tm5iIQCGDq1KlIT09P6JgIgkhNbs+0V7jkjfVxS2VUme1kbFh2Dvsz3sv2rd9K+LRrbxUzd9xWzyXWtsY6VjmjzFCumsu5cdgpZ8XEaiMbr0t9JNWMO8OP2adqvhbVscZpVSdxLYrRybV0/87wB37i7Uz71b858uEb+GDKzbSTaCeSDlVVcfnyZWzcuBG7d+/G2LFjUVBQgBkzZkBRFF3QtbS0RJ+t7oBwOIzWlhZ0rTuFr9KHoBUZUcusZfvQZo21BHa29pY7wM6+emN2d6XpJrKufYD6Md+EP875A1hj0GJvaWlBKBTS695++22EQiHMmzcP5eXlCAaDOHr0KDIyMjB79mwEAgFMmzYNmZmZCYufIIj2g7uiHRAKXitRGnXppS+RsJWxB0MAWNwnjXA31/PacoQbT6hxylUZe0vhzotXUlS7LdyTcqk8Y3xMYSuqY4w7qg9RnYxYlhTfdq+jYuPFAlfwB37srWi/ts+RD1/OHBLtBOEm4XAYpaWl2LBhA0pLSzF37lysXLkSw4YNA4CIs9XtHCmmqmrUcncAyFQa0KW1Ao13T3Alszlvb7kxgZ1T/24kv/NVngZqP8PNPjMiVgnEK7u7NoOu/Rhn0n0+H5qamlBaWoq9e/fi8OHDKCsrw5AhQ7B8+XKsXbsW2dnZnsZIEETHxH3RDrA/FZuFIcuO9cHaS18xCF9WLLJxAPBcuEu3NddzRJhD4a7asY9JuFv5km3DEcr6L1NZhB9RGUtYxtguFuEuvf/cSgCb+xDVycQSgyiXuY6KTfAsHOKf47VoL3Lkw5eTT6KdILyiubkZu3fvxsaNG1FVVYWlS5di6dKl6NmzZ8TyeSA6IzlPpBuPX/P5fOh06yJUfyZaO3/N9fjNCexiWSXgVYb69IvvI9RjKMI9R0StEvAiu7tRpGtL9o2vRXNzM0pLS1FcXIzDhw8jFAphxowZCAQCmDVrFlpaWvD2229jy5YtmDBhAl544QVXYiMIgjCiKArCt1wS7ULB2FYmYyPry9LOLDIsbJh+BX0b72XjABjiwUl9DLFw6y0EOq9cFFOHE+4isc3qP1ZfFuOMKamcjBg233PeG4lcKh8VG69PZ6SaaA8Gg1izZg1aW1uxdu1aPPvssxH2mzZtwm9/+1sAwNixY/Hcc89hxIgRen0oFMKUKVOQk5ODd955x1FsPEi0EylJVVUVtm3bhu3btyMrKwsFBQWYP38+0tPTEQ6H0dTUpAtzbf+2MfGZdrxchMBVw8is/hhN3b8O1Z/hafxakj2rVQJxOUZODSPj1H+hacxKIP2uiL7Nx9zFkkuAJ9KN42htbcWxY8cQDAZx8OBBNDU1YerUqQgEAsjNzUW3bt2441RVNaHL+QmCaL+4KtoBC8FoKJMRxW760i8lRbjQL8eHlViOuHVSL9GXdL1o7CyxyymPijmyXLVj75pwtxoLQzh7JdylRLqkL6Fw5/XP68d0bUsMx9iH6yKeFxuvH7iCf86PvBXtnxY78uH7Wl5EfJMmTcIrr7yCwYMHY8GCBdi/fz969+6t1x86dAhjxoxB9+7d8Ze//AUffvghCgsL9frf/e53OHbsGGpra7Fr1y5HsfEg0U6kNKqq4vz589iwYQN27tyJ7OxspKeno6ysDPv370fPnj0B3P4GzHJmO9wKf1MlQp0HxHUM5gR2xtUB8TjrXam7jvSrJWge/QTXxpgcTssloAl4czxGka6tbACgjyEtLQ2hUAgnTpxAMBjE/v37UVdXh8mTJ2POnDnIz89Hjx49SIgTBJFwbov2z1zyZhaLbWWse6GodGInsNEvLWyk/HJ8WInliFsn9RJ9SdeLxs4SuzbLAbgj3GVFuFUbC+FsV7gzy0Txifrn9M0tkxS95jjttBX5seM3mYS7C/jzvRbtJY58+L6Wq8d38+ZN5Ofn4/jx4wBun3K1YMECfOMb32C2/eKLL3DffffhypUrAIBr167hO9/5Dn72s5/hd7/7nWcz7XTuEZHy/OIXv8AHH3yAPn36oFu3bsjKysKECROwdetWrFixAoMGDQJwe/97U1MTGhoa2DPbvrS4C3ZNmGsrAbQl/NrxcRkZGbbPLbeLr/Yawt1yhDbGZfLGZf4NDQ26EAfAFOmZmZlQVRWnTp3SRXp1dTUmTZqE/Px8fO9730OvXr1IpBME0c5hHU9mddQYy8aJncBGu4T5GDaZOEXHqRnKhEfI2bwXHhcn0Zd0veFIMFY/5mvmkWKC8qixSJRLH8lm7J/ly84xbrhTb+c4OGYZIxbHR8axygTP0tzGGKf5GYraivzoxRJ+7V5LHftm7B+Rz0Q4xhTAxc+MpaWlGDVqlH4/ZswYHD58mCva//SnP2Hx4sX6/Q9+8AO88MILqKmpcS0mFiTaiZRGURSsWbMGr7zyCvr166eX19fX45133sGPfvQj1NfXY9myZXjsscdw99136/vfGxoaACAi6ZrXiJa7Z2Zm6l8iGBPYaeeWu5nAzoi/5hpa+0+WtteWtmvHqBlzBOzbtw8ZGRmYM2cO/v73v6O4uBjBYBBffPEFxo8fjzlz5uA73/kO+vXrRyKdIIgOCEu4M2wSKdwByQ/wHgv3KPEp04cHwh2MYfCGJyPcI74UuWOjtD1z1ezcFeEOgS9Z4W5qk1DhDhti3iPhHvE6mOIxCmWmX85rEuHWrnA3tjeNnVmOyGv9+aNdUnTwOIoPHXfs58MPP8TGjRtx8OBBAMC7776LPn36YNKkSSgqKnLsXwQtjyfaNaqqorKyElu2bMGbb76J/v37o6CgAHPmzNGXaRv3bLstjN3Yk25OYKfNeLtxzB0AoLUR8KUDPn6iOXN2dyAyiR8AXLhwAVu2bMG7776LS5cuYciQIVi2bBlWr16NgQMHkkgnCCLlcHd5vBGWcDcXsAQj6yObm3ame+ZHREEbVcKnViYbh5VPmT6dJqdj9sMrl2gjismzpfJWvmJsY6dvZhnrmYr6F5Vx4jGXmV8XR8vfBfFEteW9b3l9mnwyyy1ilrlmjcsh/rz/4+3y+M8OOPLh6z+Luzz+2WefxcKFC6Nm2k+dOoWlS5diz549GD58OADgpz/9KQoLC5GWlobGxkbU1NTg8ccfx4YNGxzFx4JEO9FhUFUVZ8+exYYNG7Bv3z7MmDEDq1atwvjx4wHAcWZ3rQ+juA2Hw67uSdfEcyzH3MXSj/Zlg7bX3rgU/uLFiwgGgygpKcGVK1cwYsQI5OfnIxAIoKWlBVu3bsWmTZvw2GOP4fnnn3ctNoIgiHjhnWgHrMWioSyudiLBa9EmSjBZxCIbh5UwF4ljvUhULxkLrx9pcS7XRrUl0HnlMYrwWNrY6Vso0lllAlHMLOPEE5P4dtLWYT8xX8fYnhWrA7wX7Ycc+fD1n8lMRDdo0CAsXLgwKhHdlStX8OCDD2Ljxo2YPn0602dxcTFefPFFyh5PEG4SCoVQVFSEDRs24Pz583j44YexYsUKfYm97PnvXot0EcZj7lRV1VcJxHI0m/k4PLNIVxQFV65c0Ze7X7x4EcOGDdNF+rBhw5jjVFUVjY2N6Ny5sxtDJgiCiCu3Rft1l7xZCUmOTVIKdxm/Em0s/drwyRQcPFHEsZV5JjyxLRDhsYp9lVVuKdyt+pEQ4bG0YQllnp8OI9yNbSVsnYr4iG6ctneGP2+dt6L9+mFHPnz9ZkTEV1xcjH/+539GS0sL1q5di7Vr12L9+vUAgDVr1mD16tV466239DxZ6enpOHr0aITP4uJivPTSS5Q9niC8oq6uDm+99RY2b96McDiM5cuX45FHHkGXLl2Y579rCeM0kW5cJu6lSOehZWvX4lQURRfwvH36ZpGujcMo0isqKhAMBhEMBnHu3DkMHDhQF+kjR46MSw4AgiCIROK5aI8SigK7qCo37QQ2+q2ECLclog1l0mLZwqdIBLvVF08wW/Ufw4y7Jtxvb0m2EJER5VaxWYhgr4U7N0ZRmUXMbgh3kbi2Jdzt2AquYxHeluOTaOMC/ge8Fu1HHPnw9ZvuWXxeQaKdINpQVRWffvopNm/ejF27dmHIkCFYvHgxQqEQ9u/fj7Vr16J79+4AoGdTz8jISCrxakxgZzyaTdu/zxLp2pn1N27cQFFREUpKSnD27Fn0799fF+ljx45NqnESBEHEA3dFOyAnWgV2UVVu2gls9FuBYGaVRYkzThtXZ9wlfAmfjURfPMGs/+KLcHa5uI2KeAl3Rr3dNjJC2RPhfGc9WwAAF4pJREFULtu3qa0dcZ3Swt1mG4eQaHcfyh5PEG0oioKcnByMGzcO169fx1//+lfs2LEDo0ePxujRo3H9+nXk5ORAURR9X3ltba37ieEcjsE489/S0qJnyVcUBUePHsXMmTPRpUsXVFVV6XvST506hT59+iAvLw/PPvssJkyYENMye4IgCEKETEZ1gR3UGLLFS9gBYGYbZ2WVj/iAL9FGJqu88Pg21phEWeclfMlksOf2BU6dReb4qNiM5eI2inT2eGO5VWwSGeJjaRPrkWyuZJXn9APe8xVlfueM0+qINx0JW9eOdhNcm9/LUm1SgA6Y3Jhm2gnCxLp169CzZ0/k5+dj8uTJ8Pl82Lt3LwoLC3H16lU89thjWLZsGbKzs6Gqqp59Xtv/rh0fF08Br+2t12bTzVnqFUVBZWUlli9fjkuXLiEjIwNDhgzBI488gkAggMmTJ+sJ5giCIIjbuD/TrsH66GUW7gK7qCoX7PRLCxvt3nb/DB9RTaxsrPoVjSVGX8z4jXWidpz+ReMUZJW/U2Ky4cXIiyGi3Kpvi/Ek3Yw7q4zRt7lfO/vQLf1Z1It8J3rG3SX8uf/b25n2z0sd+fD1nZpyM+0k2gnCBjdv3sTrr7+OrVu3IiMjAytWrMCiRYvQuXNn/fi45uZmffm8V+e/a8vgjRnejSLd5/OhtrYWBw4cQDAYRFlZGbp06YLc3FyMGTMGp0+fxpYtW9Dc3Iy9e/di2LBhrsdIEASR6iiKArX+OlT1zuSX9n2suUxUd7vQ/JGYI3SjimUEsYVdxKWMnYWNdm+7f4FY1YusbKz6FfVp1V8MvkTjEvXvQLjfqVHvLJtnvr4iUWwst+rbYjzJKNyFwltCPHst3M3+kik5nQt4LtorP3bkw9dnCol2IjE8//zzGDRoEFatWgUAmDhxIkaPHo0tW7YkOLL2iaqq+Mc//oGNGzdi9+7dGD16NAoKCjBz5kwoiuL6+e8yIr2+vh4HDx5EMBhEaWkpMjIyMHv2bAQCAUybNg2ZmZlRPo8fP44JEybQLDtBEASD26L9c3ecqSrj43AHEu6yfQNiQSvVrwfCnSeKmX2I6iSEu402SS3chWJeNkavhLudekE8tusF/SWNcHeOP/eHJNpdhkR7OyEQCGDHjh3o1asXysvL8d3vfheVlZU4ffo07rrrrkSH164Jh8MoLS1FYWEhjh49irlz52LlypX67LXx/HfZ/e88kW7MUt/Y2IgjR44gGAzi8OHD8Pl8uP/++xEIBDBz5kx63QmCIBziqmgH9A/fZtnFMPRGuMva6ZftVbib72Wet0AUW/UhFOGy/sRt9HcWL0apfgRCUSY228KdVWbXLyvmWIS5pEh2vd5074lwt9HGJfyzvRbtZY58+PrcR6Kd8JYlS5bgypUr6N69O5599lksWbIENTU1WLRoEfbv3w8A+OUvf6mL97y8PBQUFCQ46o5Dc3Mz3nvvPRQWFqKqqgpLlizB448/jp49eyIcDnP3vwOI2I/e2toKn88XcQxbU1MTSktLUVxcjMOHDyMUCmHGjBkIBAKYNWsWunTpkvBEeARBEO0J10U7ECHc76Sk4ohYSyFpKLMtnC3s9Es3BDar/1j6FglpC3tLf1bPWxS/A3EOiJ+faBWASaTefk+phqE4ENvccreFu4WAtivcZf3GJNyd1nPGw7WVtZO5ttHGBTwX7TeOO/Lhy55Eop3wlurqamRlZaGmpgb5+fkoKyvDm2++iVOnTuG5554DAIwaNQr79u1DeXk5Xn75ZezatSuxQXdQvvzyS2zbtg3bt29Hjx49sHLlSsyfPx8ZGRlobm5GTU0NOnXqpP+j0dLSgi5duugivaWlBceOHUNxcTEOHTqEpqYmTJ06FYFAALm5uejWrRuJdIIgCA/xRLQDER++WVcwlgmFpKnMtiCXtZMQ5e1FuEeZiOp5dTwRLKoTxS3jz/hOYomwGMQ2tzwGXyTcxfVJJdyd45/9vzwW7Scc+fBlTyTRTnjLa6+9htdffx2VlZW4du0aiouL8cc//hFPPfUUpk+fjo8//hg/+MEPUFJSglAohKFDh+LkyZPIyspKdOgdFlVVce7cObz00kvYs2cPsrKycPnyZSxduhQvvPACfD4fwuEwli5dinA4jIEDB6KyshJNTU247777EAgEkJeXhx49epBIJwiCiCOeiXagfQp3SwFtKEta4W7ljydYY60TxcYTazx/xneSSZDJxMDx1f6Eu8Cfl8LcC+FuW8Rb2LmEfxaJdreh7FMpxMWLF/Haa6+hqKgIPXv2xKRJk1BdXY2jR4/i3/7t3wAAW7ZsQXl5OYYOHQoAqKmpwRtvvIHVq1cnMvQOzfvvv49vfvObyM7OxqJFi5CTk4MrV67g5MmT+NWvfoWuXbvixIkTUFUVI0aMwKlTp3D+/Hk88sgjePrppzF+/PhED4EgCKID49aXpaYPiIazmO8sk4/jOe4RlzJ2rPPMzeOSOJNd5hx0qb5N9zJnr7viT3Q+dyx18ue1Rwo0gz9En2OuGMag6uVtr5ln57gz6iP8c/yw4on5HHdI+BX4M7dxtR7Rz0vqfHaBndLmSzW3MV+D45vxTFKBDjiJRaI9haioqEB2djZ69uyJAwcO4OTJkzhz5gxGjRp1+1uncBg7duzA6dOn0a9fPwBAUVERfvWrX5FoTyAzZszAJ598ggEDBkSUNzY24ve//z06deqE//iP/0C/fv30mfTKykps3boVTU1NiQiZiJHLly9j8eLF+OSTT6Lqtm7diosXL2LAgAFYt24dcnJyoKoqZs2ahT/+8Y8JiJYgiPjC+EDMEO4KFETnmXcq3GGyNZQ5Es+MdhEiQtS/jS8AEinc9bCSRbhDUMcQy4ra9lhkRbGxfxnhDr44BqONl8LdKF6j/MJUJvDnhTCHoY2CyGcjJcIZdjIi3NxeRuCnBKkSp3u4f4A04RmzZ8/G4MGDMXr0aLz88suYO3cuGhoa8NBDDwEASkpKkJOTowt2AMjNzcXZs2fx+eceLe8jLOnRo0eUYAeAzMxM/OQnP8EPf/hD9O/fP2Lpe58+fbB27VpMmTIlnqESHrJnzx489NBDUBQFBQUFOH78OI4fP44rV67gr3/9a6LDIwgiLjA+aBr+7TcKd2bbqGKOHbNKxlZgo19a2Gj3lv1L2gj7tvJp4S9qto5zz3w+xjpRO9k6xaIO1nXMMoUfP89XRLmxb16/Rl/mdiz/LD+ceKJeJxkfMZSZ/Zljkak3lrHiFvm0fLYSbRSrawk71tuJFZadOi9QFGc/KQjNtKcYf/7znyPu58+fj8LCQgBAXl4eDh48GFHv9/vx2WefxS0+gujohMNh/NM//RMOHjyIlStX4sc//jE6deqEEydOYNKkSTh58qS+j6q+vh63bt1CZmZmgqMmCCJ+KJCZcWfamWfORHZRM+6ytgIb/dLCxqovW+Ox6tvKp4U9b9m5+Z75fIx1onZu1GlCQzBTz5zFvn2tKGpblamd9Iy71je/D+ZraWe2PMIehr4Fs+tcHxJlVjGZY7GaUWeNN9bl8bEslTePM6bl8Xd+MUkm4d7BoJn2FGfv3r3o27dvosMgCKKN8vJyPPzwwzhx4gROnTqFd999F8ePH8fXv/513Wbbtm2YNGkS+vfvjwEDBmDOnDkJjJggiPjD+HRrmnFXeHZRM2cCO+bsmeCTtSJho1fz+jTeSthIjUcxXQrqmT4t7G3PuPPqRO28rtPKFcN4Iuv1yWBzO64vQR/msohrWf+ctlHvQ45fuz7MZTIz+FGP3xQL6zUyl0X1a66XuDbHYnvGnWHH850SKA5/Ug8S7QRBEC7SvXt3LFmyBBkZGSgoKMCePXvw/vvvY9GiRbrNypUrcfz4cVRUVCAUCmH9+vUJjJggCGtEH/JcrJMSuW1lTKEraC8rYqPEDueeKShZdjJjkhENksKa69NqPJL+XRPZXtRZPWvlzsSx5etp0QdPAHK+MHBFuCsc+7gId8EYFU6ZsF9Ekgjhrgjskp0OuDyeRDtBEITH7N27F/PnzwcAKIqiL4/v2rUrli1bho8++iiR4REEIcT4YZz1I1sn8m0sUhi1HDEm/dmTJRQEIpUn7MxjYQpKRllMwl3QRg9DMAajT+F4THHKPCNR357WsQSmuZ1IyAIKT8wKhbW9PjwV7ro9o4xlH/VeYdi5IdxZZdx+zfaMe9eFuw07N348x+fwJ/VIzagJgiCSlJs3b2Lnzp1oamrCtm3bkJubi9bWVmRlZQFAxLmgoVAIe/fuxQMPPJCocAmCsEJx6Ycr3hlljoS7RT8Ko4x1HyWARHYS45IW7mYBZRWjoN54zx0PKwZZf07qWELRoi7KL68/g/BkiEu2cG+7jopBoo8IW2O5yD/LjzkmVpyseIz2jDIZvzEJd3McYPg1uNB8cAW0oC4qFlk7Cd/Mf0eSnKT/UsF9SLQTBEG4hKIoGDVqFHbt2oWJEydi3Lhx8Pv9mDdvXoSNtqd98uTJ6NSpE771rW8lMGqCIOICVzRyymwJd9aHbkE/EbqQJS7NgsMiZqZIZZRFCDyBb9ml6ty+OfdM4cu5t3xGFr6ixK+5ztxWoo7ZJy8WlkAzvpNYgrjtmimUGaJV+BxgeF9aiF9XhTsY4zW+ngK/rNl6oXDnxCH0a47R3IegzuzHDYGvcOyIpENR1YiUmQRBEISLPP3003j66acxbdq0RIdCEIRNFEWB2nDDXadq1AWr0lCkMmp4H93M2bsl+pGJRzZm1Ul/pnvmx1NBG2bfLtlbxSzyxWwrUSfll+fTqlw11Kr8OITl8n3ceS1l/bCeBysei355fZjtWX7NZeYxsPpk+rWIR+VcC+tMf+du27mAf8ZaeCUxFUVBuPp/HPnwZY30LD6vINFOEARBEATBwBPRDpBwb7fC3Vwfa5253jvhrv83UcI9os7U1q5It/PlgLRwt/AfJeYlxpeUwp1x7wDvRfs5Rz58WSNSTrTT8niCIAiCIAguiks/JpeRF6xKQ5HCqOEtZWUsxZVa3i7yaWUjWr5tpz/GMmGvlsrbsuctJTfcMx+duY63tNzKr2ydRLlp6bj+X16MwnKrvlnLslltGGWuLIvnxSrZl7kdM/mcxFiilr+bymJZKs/6W+HZKTJ2jPskRlEURz+pCIl2giAIgiAIz+EJdwlbIIHCXVbcW4nfGPqTxqFwt/xiwFxsJaJlxbnhCwEpcW5ToLPKI67tCHReuTGuVBHuIpHOKhP5Z7RjiUKm4Hco3O0IfDs+3PghXCct0QEQBEEQBEEkK8/9+rf6df4Ds5D/wCwH3hRErFVVgNsHZ7OWaTLKlbYy1WwHhg8FUMxLsFl9Gcr0S7OdoQ+ujaEswsYcm2x/xuekmJbuSvgFq42TPlhjY/hj1ttpa6dfc7tYypW20tvXUFR2P9Ll7D7uvDbae5gVl/E1MLSNpQ/VVKb7MfkFosvMf1+KKV79JRK0Y40zqh0ix8y7trID3PURA0XHzqO47HzM7e3T8b4YoD3tBEEQBEEQDG7vaf/CZa/mfaSMMp5tWxn7kxvbNrpKYBdxKeMv1j5l+pPZb2u3jdM+rMYvqveqrbEu9nJVv1b5/UiXs/pgtWHFxSiLpQ+p/e0cH6zYPGtnjFVwHWtdrD4c4p/+rKd72tWbF5z56D4s5fa000w7QRAEQRBEQuHNtkeTYp8z3SNqJtyLPmDxZYN51juFYS36iGeHXvfaHl4jQkDHm2mnPe0EQRAEQRAJRV5ddNjtovH4tiKqC/PDZq0iSFHMk6zx7tDrXtvDa0QQBmimnSAIgiAIIkXosDPtCYEeNkEkJUrHm3cm0U4QBEEQBJFQaC2vJQlZHs8xaA8vFy2PJ1KajrfkiEQ7QRAEQRBEQrG3PL5DzrYnbHm8KCFcCkPL44lUpgPuE+p4awsIgiAIgiBSlA4p2BMGPWyCIJIDmmknCIIgCIJIETrsTHtCoDXWBJGc0Ew7QRAEQRAEEVfkP4B2WMEej+WwUV2w9mCz7FIQRXjrfYde99oeXiOCj6I4+zERDAYxevRo3HvvvfjDH/4QVf/f//3fmDlzJjIzM/HSSy9F1N26dQtPPvkkRowYgTFjxuDw4cOeDJlm2gmCIAiCIBIK7Wm3hPa0uwvtaSdSGne/lfn+97+P9evXY/DgwViwYAEKCgrQu3dvvb5Xr174wx/+gJ07d0a1/dd//VcMGjQI69evR1paGm7duuVqbBo0004QBEEQBJEidEjBnjDoYRNEUuLiTPvNmzcBAA888AAGDx6M+fPn48iRIxE22dnZmDJlCtLT06NC+fDDD/HTn/4UmZmZSEtLQ/fu3T0ZMol2giAIgiCIhEJreS1JyPJ4jkF7eLloeTxBAABKS0sxatQo/d7OEvdr166hsbER3/ve9zB9+nT85je/QWNjoydxkmgnCIIgCIJIKPaWx3dIErY8nmHQHibgaXk8kdIoDn/cobGxEefOncPjjz+OoqIinDlzBtu3b3fNvxHa004QBEEQBJEi0PL4eEIPmyCSEsXevHNR8ACKSg4y66ZOnYp169bp92fOnMHChQul/A4fPhwjR47E4sWLAQAFBQXYsGEDvv3tb9uKTwaaaScIgiAIgvCYouABV/y095n2ov3eZF6OjeR+2EUHjyU6hJSg6MjpRIeQMhQdO5/oECSxN7Oe/8BsPPez/6P/GNH2oAeDQVy+fBkffPABpk+fzuxVZXxreu+99+LIkSMIh8PYvXs35s6d69IYIyHRThAEQRAE4TFi0U5HvmkU7z/CrqAj36IoPlgWe+MOtKe9+MgZ7/ppZxSXpYpod5eXX34Za9aswdy5c/HMM8+gd+/eWL9+PdavXw8AuH79OgYOHIjf//73+PWvf41Bgwahrq4OAPDiiy/i+9//Pu677z5kZmZi5cqVnsRIy+MJgiAIgiASCh35Zgkd+eYutKedSGVc/hIvLy8P5eXlEWVr1qzRr/v164erV68y244YMcKzs9mNkGgnCIIgCIJIETqkYE8Y9LAJIjlJkuUucURRWYvzCYIgCIIgOjhKe99AThAE4RFeSUw3/l3OysrCl19+6UI08YNEO0EQBEEQBEEQBEEkKZSIjiAIgiAIgiAIgiCSFBLtBEEQBEEQBEEQBJGkkGgnCIIgCIIgCIIgiCSFRDtBEARBEARBEARBJCkk2gmCIAiCIAiCIAgiSSHRThAEQRAEQRAEQRBJCol2giAIgiAIgkghnn/+eWzevFm/nzhxIgoKChIYEUEQXkKinSAIgiAIgiBSiL1792LBggUAgPLycmRmZuLIkSOor69PcGQEQXgBiXaCIAiCIAiCSEKWLFmCyZMnIxAI4K233gIA1NTUoLm5Gb169QIAbNmyBQUFBZg/fz7efvvtRIZLEIRHKKqqqokOgiAIgiAIgiCISKqrq5GVlYWamhrk5+ejrKwMb775Jk6dOoXnnnsOADBq1Cjs27cP5eXlePnll7Fr167EBk0QhOvQTDtBEARBEARBJCFbt27Fgw8+iFmzZuHSpUs4deoU3n//fTz00EMAgI8//hjZ2dno378/8vLycOLECVRXVyc4aoIg3IZEO0EQBEEQBEEkGRcvXsRrr72GHTt24JNPPsGQIUNQXV2No0ePYtq0aQBuL40vLy/H0KFDMXz4cNTU1OCNN95IcOQEQbgNiXaCIAiCIAiCSDIqKiqQnZ2Nnj174sCBAzh58iTOnDmDUaNGQVEUhMNh7NixA6dPn8alS5dw6dIl7Ny5E1u2bEl06ARBuExaogMgCIIgCIIgCCKS2bNnY/DgwRg9ejTGjRuHuXPnoqGhQV8aX1JSgpycHPTr109vk5ubi7Nnz+Lzzz9H3759ExU6QRAuQ4noCIIgCIIgCCIFmD9/PgoLC0mQE0QHg0Q7QRAEQRAEQRAEQSQptKedIAiCIAiCIAiCIJIUEu0EQRAEQRAEQRAEkaSQaCcIgiAIgiAIgiCIJIVEO0EQBEEQBEEQBEEkKSTaCYIgCIIgCIIgCCJJIdFOEARBEARBEARBEEkKiXaCIAiCIAiCIAiCSFL+P8b4KHGkkDuqAAAAAElFTkSuQmCC"/>
          <p:cNvSpPr>
            <a:spLocks noChangeAspect="1" noChangeArrowheads="1"/>
          </p:cNvSpPr>
          <p:nvPr/>
        </p:nvSpPr>
        <p:spPr bwMode="auto">
          <a:xfrm>
            <a:off x="89233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3" name="AutoShape 2" descr="data:image/png;base64,iVBORw0KGgoAAAANSUhEUgAAA+0AAAFzCAYAAABLtOgJAAAABHNCSVQICAgIfAhkiAAAAAlwSFlzAAALEgAACxIB0t1+/AAAIABJREFUeJzsvXm8JUV99/+ps9xl7swwF1k0BnmCEAWDKzCiDmhCxCeGLGp+Oi5jwPiM+kvEACY/n5gXoAZQUMkTjaI8xAXCT/IzjzGGoKJhSWRREw1hCRjjgomR0eHOnXvvWbt+f5yu6m9Xf6uXc/qce5bvB3pOdfW3vlXV3eeefve3ulpprTVEIpFIJBKJRCKRSCQSjZ0qm90AkUgkEolEIpFIJBKJRLwE2kUikUgkEolEIpFIJBpTCbSLRCKRSCQSiUQikUg0phJoF4lEIpFIJBKJRCKRaEwl0C4SiUQikUgkEolEItGYSqBdJBKJRCKRSCQSiUSiMZVAu0gkEolEIpFIJBKJZk7nnHMOjjzySJx44ons9uuuuw5Pe9rT8LSnPQ2vfOUr8eCDD9ptt912G44//ngcd9xx+JM/+ZOhtlOgXSQSiUQikUgkEolEM6ezzz4bN910k3f7Mcccg9tuuw3f/OY3ceaZZ+Kd73yn3Xbuuefiqquuws0334wPfvCD2Ldv39DaKdAuEolEIpFIJBKJRKKZ065du7C8vOzdfuqpp+KQQw4BALz4xS/GrbfeCgBYWVkBAJx22mk4+uij8cIXvhB33XXX0Nop0C4SiUQikUgkEolEIlGKPvKRj+Css84CAHz1q1/Fk5/8ZLvthBNOwJ133jm0umtD8ywSiUQikUg0wVJKbXYTRCKRaCKltR6K30Wl0BjQx9atW7G6ulqozM0334xrr70WX/nKVwasvT8JtItEIpFIJBJ5pDfKeUbxone9Bxe9/a2ABsJ/ok/trvttNM2318QeP9aGXjy7eXTdV05nlDPt4sqZdqX5jmwuvuJ/48ILzon3RTN+bNppvzfN+OvXd6x8QZ+074m8PP6ivIs/ciMu3PtiAOHNJaV6aYUwj6TtDSgmz5Tzpa0/Ji/mNyNtfXvamJrO6ztZz8VXXIMLL/gtso3pTyIP8fwwT+WwieeRPnjLOev2I8vGaZO3f7Rseht6f6d+D4NKLR42sA+fGgAuHNDHxQcPFrL/53/+Z7zhDW/ATTfdhB07dgAATj75ZLz1rW+1Nvfeey9e9KIXDdgyv2R4vEgkEolEItGESGL/opFITjTRGKsy4FJE3/ve9/DSl74U1113HY499libb55zv+222/Cd73wHX/ziF7Fz585BupUqibSLRCKRSCQSTYiGM+B0cClktS3bQjRG0igH3MuGf+VJj0DjeB+jeJvGsRfFVWYvdu/ejVtvvRX79u3DUUcdhYsvvhjtdhsAsHfvXrzjHe/AT37yE7zhDW8AANTrddx9990AgCuvvBJ79+5Fu93Gm9/8Zhx22PBGGAi0i0QikUgkEg1Zzz/tuaX4GVf0zW5Tvlaf/pxnDNqUmdHpzzpueM7LoqKy4J/zl9N3WedU2V0pQ8XblF6irL9Tw1aZQ8Wvv/761O1XX301rr76anbb6aefjvvvv7/E1vil9LBmCRCJRCKRSCSaYCmlSnumvae057nput9m2p9pj2zkmXben5OX+gy6PNOe+Uy5PNPO+B9cavGwoU1Ep5TCuwb08XZgaO0bliTSLhKJRCKRSCQaSDI8XsRKhscPVbM6PH4WJ2UTaBeJRCKRSCSaEI0r+pY1PF40Jpqi4fHDqHpcVPbw+EnR5PeguATaRSKRSCQSiSZEgr6ikWg62E40pZrFSPss9lkkEolEIpFoIiUcJRqJ5EQTicZKEmkXiUQikUgkmhCNa6RdnmmfMpUVaZdn2oeqWX2mfTp6UUwC7SKRSCQSiUQTonFFX3mmfcokz7SnVj0umtVn2mdxqLhAu0gkEolEItGESNBXNBJNB9uJplSzCO2z2GeRSCQSiUQiUYnK5jshwJmUDI8fqmZ1ePwsSiLtIpFIJBKJRBMiGR4vGolkeHxq1eOiWR0eP/k9KC6BdpFIJBKJRKIJkaCvaCSaDrYTTalmcai4QLtIJBKJRCLRhGhcI+2iKZMAu2iMJdAuEolEIpFIJBpbjSuwyyvfpkzyyrfUqsdFs/pM+3T0ophm8UaFSCQSiUQi0YilQ2bV0ToAaA5kfTY6uljVHlv6mXDNtCG2ntZOfzkd/sfaaOonbR9w7XbSnD31p4ldIl2Wb7e8jvfRJomt5vwx+0M7Plh/2vHtK+/u05Q2cu0C8eHtu69dWfuTOz5Zx4rzV/A8cNtr1rk8uh7Wr1NtfOUQz/PauG0Akc9Ghz1LaUNqm3z+ReMoibSLRCKRSCQSeXTRu95t088/7bl4/mnP7c+R56LbMUi96LbQ4IIAd1HvBYE0Gz8cFC7nwhJrkwYwzvZMaNNItiVHOtOfJx0rj5S8HD4y/TLni0krAFoBytiEaa3CbbpnpELfSkX1KNXbbnxAJ/MSfn0+mDyYdNgPn0+bRtyHL23ah9C31x+Ttrvc5FHfxsC0P2mjlYIyxjEbUs60F0wfvDZOXXD6mWqjoGFu6DH+M+uDk1dct9z2D7jltn/oq2w/msWos9KavcUrEolEIpFINNNSSkGvP1KSNx3/1Fyef91erOWJ1LG+s+rzldNI961DN5yNp18csHvb4qaZdpUB8v0AO5eXCtsZ7Wd9pJQD0IPG8BMI4YzmkbSiNlyex0fMnstL8eFtE1M+T5qtw9Nfbzolj9pz+xcKirbLV461cfJS/dD1DJvQl4qt8zbpvtx0/1JbDsewEFMphQ8N6OONwNDaNyxJpF0kEolEIpHIqzIv7AYBdk2aUhTYaR9yArsL3qyNM2Q4E9iL3hjoF9jTwNyXLgjsef3nirS7fpHiy9mHCohHyYEo0m7KhWkNRFHwENhMFDYWvdaRX0Xa5OalRsA9/mDSiPiQ8+VLuxH8IlF2up/od9GCq4630RPh7u0y2glnf5cScWf2TUbEXYd2KtbvvPXRgzH+msVI+yz2WSQSiUQikWjEIpDQN7DreFnXV6ZvA31OntdPWl3MM74Umrm6GR/pwM60eSjADuKDpsPyAwG700fOl+s3L7CbfJ8N23af7wxfrP+UduZJx9qXdXy4tOdYpKUT5z/tt+d8Ys5drZN5ie9N4REmRWycddJmnWmT5ks0rpJIu0gkEolEIpFXJV7M5rmITgV2aufk9XWBzq2nlYn8agDKtDENvPPWk/DBpHMBIalbp/jyQSD1x/pK8Z/wQdvD+I3VX8BXbF8yUfSs6Lv2lfNEzmk0lovCF424eyPxjK/MNG1fRhpOH0H6BY30aDnd5RmR+sxIuZPn1sNFxTOj5G6f06PymRH+MdcsRp1nsc8ikUgkEolEo5ULpTYvZT0VxvPYZPhKrKeVifz2LvXNjPG+tpB2xPLcejgftCzT58wILqmzaNQ2NYLL5KVCdorfWB89vrTHl91G97ljm1YutQ8pbUns55T9WuR4WddFjhdN+45XP+cetTf7Eo4N9YEUHx77PO2wfp31hG+6HuVp1yb335rJkBpwmURJpF0kEolEIpHIJ60Ri2QlVHRbygU5WWdfocaWy2HDggS37rNJ+vW+4s1jnwtmCoMek+4L+hBvGwd9haPibp9pOfC2XLnUtgDs8+pZEfPYs+VM+bTofdGIOxwf3oi748ttA7LS4PtF/aZFusMqrT1Iuzw+omfInT5BZ9dJ2913VNwzQiDM06GN8vny+S7tb93wNItR51nss0gkEolEIlEBpV2MFtnmgB0LwygA7DrbJjew6/S80K9pIQ/gDHwm7DWx9/RlFMDORvGdfqTtlyLAHoum5ynP2MbyaPs9Pn316Ix2ZvWTHvc8EffMfe7ufyTTRSLuNO36cu3zRNnh+Eic84BO9MP1x7TXa+OsJ9qRVo630TQ/T8Tdq363icqQQLtIJBKJRCLR0JV90WwvrvNcuNNoa+GLe+5CPR+8KFssBUZS4cVtJwNPnJ9MYCf7Ig/ksb6QntZZftz2uPU7ebGIua88/OWz2maTnuOS2beMttFGsPVzaVo3t+81ny7iF0z52LnmaUPGuZ/sexF/INsdH+6nW0ehco40t5Lle/xVGXCZRMnweJFIJBKJRCKvSryQLR3YM2AgARg+39nQkh5h9/hLg9tcZXOmY5CXAXd9+83yyZTLA+xp9eap0x32rsw2z7B5rf1Dydmh9mElXPkir4OzaVq3CvNMn7gh7f34RZQHmk4ZHs8OU3f6Drdt8aHyqi9/OYfA5y7n9BWROztUPtP3+Etlm0ydJvVmg0gkEolEItHkaGjAbkDOWVxfXt+cTbyuXMCuHX9chHLcgV37/Gb5ZMqVDexa2+YkI/SOva8tMV8F6nX3Lxtxz7GvYudqxr4ucgzc74Bv/7r27Ham7sT5yvRdk0db3LpTvlve9dTvrG+dOWaOL53L9/hLIu0ikUgkEolEokilXsgmL7TzXUT3e2Hfj40HBrRbNi+QFPTNwocnHYO6NJgr6otJFwJ2JPdNVplE+Txl4Imekwh2vxPVFZ2czhcZ904oF+2iQq9tKzQ5HRf1JjZZUXHuNXEZEXeo3nsV0ienA6m7zIg72aF2H6f48vkWjaUm9WaDSCQSiUQi0QTJAbDc4D1IOQN+zlIAqvlJ8bg2OGCZB9i145uLAPvSXGR1WMAOn0/GBxetzQP5NJ0X2O0+M1Wm+Od8cvvIV8brhynjSydGCDj7LM9xYNtV4PgnvhPcdjDbGf8xX9x2n293u7MeO8bMurec2zY40uH/ju/E35bxV5mR9nPOOQdHHnkkTjzxRLauBx54AKeeeioWFhbw3ve+1+Z///vfxwte8AI85SlPwfOf/3z8+Z//eZldTEhpLbdURCKRSCQSiVwppaAP/qA8h87FcbFZ4h27ssoxgKJB8qh9LrjxbE8DIW89nvxBIT3my9NG7fhM+Gd8ZAIuV6afesg+gYqiuSbaGvuk28NPLi+rjI3kFqjPW2e4Tsuy+Xl99Zmm9bhtcetL3e74IfUo7/Y030gpAyZPMeXctvHlFGs3uNTWx2NYiKmUwqB4/ErAtu/222/H1q1bsWfPHtxzzz0J20ceeQTf/e538ZnPfAbLy8s4//zzAQA//OEP8cMf/hBPf/rTsW/fPpxyyin45je/iW3btg3YOl4SaReJRCKRSCQatmLR63ED9qiN+YGdgDW7nfOTBeyOXy6/jKj6wMCukz76AnadtCsC+b42FImE22bnqM/0j90nRferezxJ+cK+iqZTzhFffbSfub8fQDhWJbmd+km0y/Xp7ivmXPO2k1kn5TRrN/4qM9K+a9cuLC8ve+s6/PDDcdJJJ6Fer8fyH/vYx+LpT386AOCwww7DU57yFHzta18buG8+CbSLRDOsbrc7tDuhIpFINBUycDToYtyZf+kFfx8X26WUcyBDA73Zpe0mFy6oL7c+D0jE/Dht0872rDStNwHJTjt98J4GgFkwqJm2sfuGK+P6p2327CO3vkTbUrYVqbfoaAAXXr1tTUlnwTrXjiLHyk0XPn+dvrPfLefYxc6LyLb3lDtXp2sPJFdimfH9xpbziLNh83Q5y4zpW9/6Fu69916ccsopQ6tDJqITiWZAWmu7BEGAIAigtUaj0QAA1Ot11Go11Go1VCoVqBKHSIlEIpEIAIY96dwg5aK2abvNB0JRGbC2ZHsa8OSKWnJtzwFpw4BAL6jScp4yRSA4s6yzXQHsK99ir3kDik1KZz5d3yl2sVeMEVu6iasLSPrh0r7J6bgJ5rLqsvmIfLj9oNvTJpDTYR7bttAktNVhW+KvhiP7DSD1Gv+OP66tsTymjRkTz5n2qcjB2KtoS+8FcN8wGgJgdXUVL3/5y/H+978fS0tLQ6pFoF0kmiq5cE4/AWBjYwNKKSwuLgIAarUaut0u2u021tfXUalULLzXajVUq1VUq1WBeJFIJBpQOpbQ8dxNAnb2VW79ArsXwpk25LL1pDcD2BN9Zvy55Qe185al+xoRrMWgOnRRBL7LAHcWrOlNA2SDdVFw16FNoVnlEfmAp04XmLPe3c7dtPDcUIhBch649s4gDyKyn9k2Zvkis95PgIoOFT8xXIz+v5La0W638dKXvhSvec1r8Ku/+qsleeUl0C4STaCy4NzIwLZSKrFQm0qlgna7bbd1Oh20221rU61WbTReIF4kEs2Sehey0aW5q0Lb2KGtFAyZ9aECO+I2AwG7x5Ytx/gfV2DnbkwMG9jZtkVlNS2rVMhgBMhYuEbGdgdqE2Xh+HDKZkXE876ubagRd/DlfHUWAXdaV8zWVppoY/zVcP2Cu/NXJuu1cjl8EW8x9ft3cBjajOe73WtsrTVe97rX4ed+7ufwlre8Zej1y+zxItEYy3w9DZBrrb3PoVNA92l9fT0WaW+32wiCAEopNBoNC+duG8xiZOxMJL5SkekxRCLR9EkphWD1++U4S4VqncMGfrs+ykXgR8tktS0jPZPAzm3n7NLsU+xMXminY8fVcKzqwZ+BTfsZXg9kziqvIm+5fBTY7ktnze7OzSSf5T/X7PGedrH1ZPSBsy1YTllbt063vSl2sVnmuXZ4fKX6HkyVbUex16plSCmFvxzQx0sQXWPv3r0bt956K/bt24cjjzwSF198sQ1c7d27Fz/84Q9x8skn48CBA6hUKti2bRvuu+8+fOMb38Bpp52Gpz71qfba+9JLL8WLXvSiAVvHS6BdJBoDma+hgfIgCADAflLlgXOf+oF2rq0uxJth9Qbk3Wi+SCQSTaKUUggOfK9Ej2lQ7KwPCdjZIfH9AntauUwfTPlRAns/PnMBeFH7/HbatQMSkKuyoNtsywJ3L0hzZTm7IYE7BU273ZOfB9x99bj7rHTgj9pVHrgnfWf64nyXoMr2J0wMtE+KZHi8SDRCUTh3J4WjUfXV1VXs2LFjLOHXbZNpe6vVQqvVsvnVahXz8/M2Ej9u/RCJRKLRygfVKAze/QF7ykR4timjAnau/UOA65EDe/lgr1PtVC9NhpXr8DntXuQ9tE8MgTflAH7SOOKXbkgMxyb+fMPx3XqApD24NKJPcD5JHvUJ0j5b3k2TtlDfbJr6Y/rg9cHsp0Q7e8e58DPunF2iHPL54nxPgGZxfKdAu0g0JPlmbNdaQyllId3ArDvEfFIgl4P4druNVquFTqdjt9MJ7gTiRSLR5EhnmxTxZSGSrnNVaroSh0tuPQP0tc/GrtNyPnh1+8H4cP2l+YCnHNemtOi8W09uYKd9YNqY1l6ax+4bx3/C3rVj2mA/0/wSYAvBsTc/uYZKe3YdKvzgwA2OX/CgZ/zCVxbx/CLgHgNPn0/aNpJvZtGPQamnfq69meDO+PbtO9sH9+6BW67gM+7cJ1cP58v9ZI//eEugXSQSFVYanFO5cD6t0Er7Wav1/sQYkKeT27mz1E/r/hCJRKKeKER61gEeFAcGdhdi3U8HJt125ImI5wZ2Xdxf3mg4Tef1wwJ7Rj3WH9dfROuJelJ8sBH2HPYALGyFYK7DPK1SwJ1GrnNNYgePvcevGx0vOjmd6V8Rn2aX2PYWgPhc4E6OQcx3v/7ccmVNTgcmL2U94Wv8NRmtLFcC7SJRTlE473a76HQ6qFQqXjgfx6HtmyWlFKrVql03+9DMWA/IDPUikWhcpbNNcrtxAM4L7CkgWAjY874b3pfWThkHVH1pUn/CX1F4HymwO+3NA+xsdJzZ3zq/D/+QeLf9YRUGog2EkVehWQgcGNzT7BEHZR9kwykPJOtKQHGaT0T0FnvFHLeds3XSmaCNqKOxNqb4Q5pvCu6w2wYHd3hgPi+4i8ZRAu0ikaM8r1PTWmNlZQXLy8sC533I7DMz6sDs40ajYW2q1WosEi8z1ItEok1RadewDsClAjv4vFzAHuXpvPUNCunaKZsK1bROrh8cnJJ0P8AOxs8ogN395PrbL7DbSDSQBt3mcbzhgztnHzawSKScHSrv+gFTj8mzOyXuOyuNjPayUWyiRDSfpkkfEv1xQZp2pV9wB5NXANwnQKoyYDsDnW0zZhJoF82sKJy7Q9upuMi5+zy6aDBxz8UHQYBms4lms4l2u425uTnU63WZoV4kEo1YZV7cUYAjnyyM57FxfTF5mfX5yudMu36yoNpNFwH2rHqy2lsKsHO2nF2KvWdbYWA36RSI7nFZXnCHx1dOezcKXRa4+yLUafXkhfWiUXa2LeQ4saMFPEDvA2lw7coB7nDbkxPc4dqNvwa//puMflIJtIumXnTGdho5971OTWBw8+Ueg0ajAXeGeqVUbDi9TG4nEonGWxQkyacXxvPYuL56/+jc9VGbnGk46aKQngrvPpus7Z72+sA/l5+s9jFlEp+cPb+tMLDbSDsDqgy4Q2VMTpcZSQdhPxf+gEJAnQvco13FR9S5unP4Tkv3De4gO4ekaTt96RQo10qHXc4J7lx78oB77GbCZKgyaKS9W047RimBdtHUyH2dWqfTQafTQbVaZaPnAueTJTqcHgAL8TJDvUgkKl862yS3G01X4hBnPil8Ztq4vooAu9Mmt95Yv7n2RHVm52ekXaguA9h9vosCu2+/9AXZ4fYygN3yls4F7j1f3DPuYZf6GQIPNw/ONuIXgBfiWXCneRm+i94U4NLI8FMGxNM07UsGuPdKDRvcQcqJxlEC7aKJVJ4Z29vtNprNJrZt21b689B0mLyA4eaIm9yu0+nIDPUikahc6WyTvhxmwngeGwf+ctjE87m0Y5uA8X7ynX65aU3TTHvTQJu2XzPplOh2LE33WWr0nuQB/DZfVDxRB10v4Iva5IbtXhnlgpzZlhVxhwOLSKnHAiFNm/7mgOtE9Jfz7faf8e22My2dBdlc2+2Bywv0IPuSlE0D99C2+OvgkG1DTWneBGgWr+cE2kVjrX5fp0bTs/jF7kfuPp00cc/F+2aor1arMrmdSCQasTyQaz41t55hQ3ylvtYtbxS7zDRS8jVNM3ZsBN/Nc9IxnyltGyR67/qN+fJs4yLtpC7N+k/xRbcVHd5ua1ZQmc+sc/CZsx7fcPa8cK3D/NRn3HOAe9Hh8UXhnmYlIB4RJNu0z28KuJN+5Qd35LBJacMEaOCJ6CZQAu2isVCeGduBCMBlaPtwNE37NG2G+mazibm5ucRr5gTiRSJRUjrbpIgvTdKxPG49xQawMDcYsNO26ey0D8Z9YO5GxGnfsuoYCLDzlO3Dnw/G07ZZH+RzUGC320LYygPUBNa05sA93MyCMbPN1gOnPp+PPuHa+AeSbdkMcHcnkzMNo20CYvvbmx4KuIP3w8G9D+bHXNN0vZpXAu2ikcqFcxoFpRI4H44mdTh/Ge2m51IQBKhUKtBa2xnqgd7oDPc1c5O4v0Qi0TjKgcFEXgEbwILbQMDubovlM+3wtS/ThukbB719wTmXl8dfgTryQnnaNuezHGCHA6kZ4E7hjYP61GfWPUAeA0NE/l27fuHaqO+Z5km3fX4KpRGvb9B0rI6ywB1+P5xNAtxF4yiBdtFQlDdyvrq6iq1bt8rzxiPUrO9n+ro+dzg9ALRaLTSbTbtdJrcTiWZdOtsktxsdz4jlueseGyACNrueZeMr527j0sRHaWmmnnEFdt8+c9uQ1r7EZ8Y2t52+bTRdZKh8CHO91RRwBzxwD8KXLtzTPM4OyAfuYPKcSDIHwOzQexV+MH4Kp5m+FE4jOkZw60gD97ABmRPYIWkDx79rQ4/hBEiGx4tEBWVAhz5r3u12E3AORJDkQs+wounmvaQiESfuPASQmNyu3W7bye3M5Hf0uXiBeJFoylXaz4gLf06eu87mwULawBH2XMBO01zbdc407SfTtlTA9viN+eTy8vgrUgdXH1dXto1O2Djl8wC7C+u9FVioy4q4KwVlwR1JGwL3qVF5s9tiNsgB81ng7oP5PP5om5DMg8dnZpoct35h3Z7zLnA7fWehPHKhlYLygjuYPOe4ptlMgGbx2kugXZRL7uvUsiaFk2Hts61JHYbvipuhvtvtotPp2Dz3ufhp6LdIJKLS2SZFfSUizIiv2w83z+AeA5+Fgd1pk1smUd5N0/qz0qafOpnOc8NgXIA9rV7WxrMtD4znsTHp3JPGIYJgaOg0m4Qfp3wMrDm4xyaCe4464PGZmmbqc9MAwN8lSPrrC9wj4NZhXnKoPOebHguk+Cbn1hhLIu2imZcL5/T1WXlmbC8qiYaLJknckPogCLCysmKhXWaoF4lEvBjgygTvZJ6262nlHKjz2nDAimSaBXlkpNN8c/4y0tqx9+b5fLvt9LXR8WGTzP5LA27w5XTe8nm2AUk4p0obMk+Azd5otwAHT7m8Nwd84I6UOqhP4oMObS8M7rQOJP1RP2zaHCeaJvUhbHMMlAv67jviTo5fAtx9vp19kmYz5prFAIlA+wwrz+vUDhw4YJ85F/gQieKiEG++I2aGeiMzuZ0BeRmFIhJNmnS2SW43DlAm8pCETsemxz0+eM3jmyuXlmbKsum8/pDTH0nTvpi0/aT98fnI8qsdv546ikI1EzVXOrztktM+E9pZpUVMU7YVAf+0bS64g6Rj5RHP84I79VcE3F1/dBeUEFlP7Adk+HN9k2OSAHey/3OAe8wms5zTN5+NaKwk0D4DGuR1au6nKJIZJTDp+2bS2z9O4iLxWmu0Wi20Wi0AMkO9SDS7InBZGKp7n5orR8HT+nBtuHq4tji2ZQJ7wm9O37Z8Hp+cD8aX10eW3/CzzzydF8Zjdox97BzIqxDIYlxm8sLrmZh5DoDn8mhUW9M6c0TfOQhmfWT5dXyY3RWLvpOySEszftMgvhC4k7Spi50wjhwvrYlNVC72jLuvXGKoPMCD+/irIsPjRZOsSXzX+TCHx8vQ++kQne29LH+jOu9lhnqRaApU6u+IC49w1v15sWHV1sbJc2E8kWfWPfWMDNiR4o+kXXDNC+x0/6YCO21HRr/degvm6QHKevPMB4WzBMxzsM6ZRwAf7Q8uz2xKg3ogfTK70Hci+s7kJaLlGX4zh8oz/twbADBpxH3lAncUg3UyMWDymJKbG6aNRu4QenrIYs+v0+8baW8auE+AZvGoR5zdAAAgAElEQVQ6SaB9AjVKOBfwFYnKU54Z6s12d0i9SCSadDFAyYE3B/FZ4J2w6aOe3JBO064Ppq7UdIpv6yunf/vJ7Ce2HFfeU46riyufO3ruycva7ub5xAF6bAM14KCeycsTZY/lATEg1Sg3+l4Y3BG396W10/e8sG7TtH0503DqyjvM3fvsOzmGHNxngfsESCaiE42Vsl6n1u12sba2hu3bt1swl4t7kWiyxM1Q3+l0sLa2hoWFBQAyQ71ItLlKgaOifnwQmAHsmtqkRcrz1pPwweQXAfbckE7TTtu5dCHIRrpfF6gzfaXUy+Z5tmsgNcqe5Z+2g72Z4JOX3Flm73nsrcQfm6bRVwrhOr49Fs0uCPFs9D1sgw/AC4E7os884O59Dp5pTxq4w20rkzb7A84+yDXMPe5Dh8ZqYHAXjaME2sdAdMZ2GjkPgiBh68K51nqoE8RJpF0kylaZQ+6VUvY7Xa1W7d8DOrmdicTT5+JFItGwVNJvYAy0HCC1eWY9AjgNkpflw422c3k+H4WAnfRnWoCd7hdfhN5XPgXeLbBTX5xfdrvTlkLQHooCZHJDPO2DdS94a78tmIg5B8Q+qM0TOc8N7qQtbn9yQzz87fGBuzlMaeBubWJ3TzzQTeyZ59qTUXnORxa4YyI0i8ELgfYRSt51npTcFBCJkqI3AXyvmWs2m2g2mwBkhnqRaKgq7SdKO59OHoVNwAKGiZ8lYdvxkQXnLLAjvt36yZmm5YvAO22HL+3ul76BHXFbLi/WhozyGZAeT4ezxdM+sOms7Z60lSd07oqLACfSGTDu2pr+uhH5xLPpHBBTGA7BmgJmntfExWDULQ8eqkHbwKVBbgaYNNm3Pr82bY4PTdO2uu1225cF3eDzYlH4HD5ce2MzAZLh8aLSlPY6NQqqg77rXIDXL7khIOI06TP+p01uZ2aoV0rFhtPL5HYi0SAq83eEAc8UYNde2CZpYo9C9sz2wsCukfCfFs3OlaaAmuXH155ByiO9fCqw61g6MVt832mnnbHjl6acMO9s7r31O1xhh8eH6US+C+Fhe2PgDmKrk9FxC/xceVKvtzySeVykHj6/oY+8r5Zj02EZOO3j/Jp9Aaf/cNppgZq00fUHY0ZmkveCu7MvKbhPgGbxmkagfUClwfn6+jrm5+djz6CWGUEfxQkr4Ls5kn0uyivf5HYuxNPJ7QTiRaLNEAOOpQF7tj9k+ds0YHf9Of0oAtyJaDpTnva/aPkCaW3StD8ceA+SzqsEuztA6YK9AnSYr5z8mL132HsKeMfKcRHzjPKxQDZX3gPzabDNQryvTWFfM/3Sdnp8gdrE7po4oE38+Z5rd6L2Wpnj1w+4i8ZR8iBkThko73a7aLfbaLVaaDQaaDQaaDabaLVa6HQ6sQh6t9u1z6cOc7j7pAPepLZ/WDc0RgVTvrcOlOV7lqBw3PprIN0sSim02208+uijWF1dxcrKCg4ePIhGoxH7uyUSiTjpkhY4sEWArihg5/GnC/jb1Ag7aTtNjxzYEeVz5RNRdS7fSVM/tr6MdN4lyGuL/tIG/nw3C9L6ntivzP7wHUu6P3zHsq/jS8+PjLT1o7PTuf265cm+LPrdpvsu47ut+/U38DJcqYoaaKE655xzcOSRR+LEE0/01ve2t70NxxxzDJ71rGfhgQceiG3rdrt4xjOegbPOOmsofTUSaHeUF87NJHEGys1C4XzYUepxgoR+NQ19mAQFQYB2u41Op4Nms4mVlRXs378f6+vrWFtbw8bGRmykyDhp3IB4FCq7z/Rvkhku3+12sbGxgYMHD2JlZQWrq6toNBpot9vsJJgikWhAFbho1ikX4Qm4MWVZuCBlXWDoC9h13Afbtn78Mm1PQASSvllw4toBks+VZ8pYl+Q30e0ntSHpzGHxmeDcz9Knr7Q2cvsrDdbTwD0NwtnzwjlmuY4zPZfMZ8qxgC9N/eRIFwJ3p58+e3Y7qZvup7TvvesPefyNv1zeKrpQnX322bjpppu8dd199924/fbb8bWvfQ0XXHABLrjggtj2P/7jP8YJJ5ww9GvVmR0eT4e1u0Pbqcp41/kkS4bHT5bMawHp0ul0AEQzkddqNSwsLKBaraLdbtsyzWbT3qiiUVoZSj19Mn/PzFwa3Az1lUol8Zo5OQ9EM6nSfgOzL5bZIfF9R9xyXNgXBnb400V8xfwybUsFuTRg4spn1ZWzjAunNN8cP3abk3ZBuQgcc23w/VlOezzZbqPD3v3b7FB53/B4kzZt801ap5Ey7N0zTD11NnnP8Hm3DMCnY77ctKdMX76Y4fiJ4e8kbTZxw+Pd59ppWbseL1t4qPwEqFLiRHS7du3Cd77zHe/2u+66Cy972ctw6KGHYvfu3Xj7299utz388MO48cYb8Qd/8Ad43/veV1qbOM0EtFMwN58bGxv22U6jsoewjwJ4TR1yMZ3UtN9wMCNCOp1ODNLNTOLVahXz8/PYsmWLBe+1tTX7bLORUgq1Wg3tdtt+J4IgQKfTsVAvED/d4ia301qzM9TL5Hai2VOZvyMOOAIR8OUCdpJmt/O+k2V99XjyywR22kYu7baT9qMMYO8L8hHlu/23Reg6SbuQngbsRaE9t5znsWPnNEPsrEnvPQbKAJ8L2NaWQnjY3zwQrnW8nQODO5ALvGO+3HRoB12CLwbc4bEp+hy6Oa7uM/0O9Pc+snyLXN199914zWteY9cPP/xwfPvb38YxxxyD3/3d38Xll1+OAwcODL0dMwHtQG9mZfq8ebPZxNzcnLzfOEOjGOI/zWBdhtzouYF0ABak6/W6jZ4PClLmUQ8D9ubmgHlkZNIhvuybXJMyJ0ARn2kz1DebTbvdQHytVpu480AkGr08EBhuU3aVQGECyMn20oEdfD6tNwG8XJ0padpGX9qtq1RgR59laH2hjbN/o8nLw21u/7SzbVBgD0GMBebeCgF1dz1jm4FUQ3oUWk0hF8rpPnSjyVz03Qfh7uvIipSJAa+hVFPG7H8Xtkld4NK0D2DKO2naLl/a7PNUmyLgTvoeI3TtlHX3kesbE6NRXm9wr+YGgM997nM44ogj8IxnPAO33HLL0NsxE9BuLi4N6Ji8UUXBJ70O0Whk/iiY4ewHDx60sEwheWFhAbVabWTDlQ3E1+t1AEmIB5CY9GwWNc399s1Q3263cfDgQft+eHMDadbPBdG0qaTfWAtx4ac2U0Q5kEi2R2liB0SAx21nbT31FIJsX339+GLS3E2G0oGdK1ugTCyaDk90PWud+CkE6UwbQv7qTznA3SYjkNdQITfqONACDry7gK/zQXg/sE+3w1eG7KsYxPvqTUkPCu4JYHZszKbc4G76RY5jrG2R7/jr4BDfPkEq+p72rzda+Hqj3VddO3fuxH333YczzzwTAPDII4/gmGOOwdVXX43PfvazuPHGG9FoNHDgwAHs2bMHn/jEJ/qqJ0szAe0+CVCLNks0ek6HtwMRGJUZPS9TaRBvXjFmJM9CT6/MpHYAbJSdzqEAwEI8fS5eJJpdxaFU2zwCdWQ7mwYi2LNpzk+O7bRO65MCJrXNaNvQgN3THoAvXxjYc9TnwnJYvnxgd9bzQHumXBhj1pX2mHjA3SZ76z2eVM45nAbXOSEcfZSJ/cTQMkAStuHANLEbFbjDY8PVGbPlwJ0cL7ZtcXA3tgpunZPxO130euKkxXmctDhv1z/66Hrusjt37sR5552HPXv24POf/zyOP/54AMAll1yCSy65BABw66234oorrhgasAMzDO3TcvE46cPXp/3GBn0bAYX0IAhi0em5uTk71Fxrjf3792N+fj67gjEQhXgzWqDRaNi5IwAkhtOLRq9hzX1h/HJD6t3J7dxIvJwLoolQqb9RdJglgYe+gZ2BUA7YvfBO/ehkW8YF2Lm2u+WLwHdWfVyZMB2HdWJnu+6s9wvoLKRrZ51TRtSU2+yCeg5wN0Cpw3bFnnXPhGsS5Y3ZIdruAm5ucGei03Dqo32MgTDiZYcN7myaHBS3H3R7FrjTY8eAu7HVYTqKvqecO2MkVeLlw+7du3Hrrbdi3759OOqoo3DxxRfbkaR79+7FKaecguc973k46aSTcOihh+Laa6/l2zRktpwZaHd3pAxdn36ZYz4sWHGPr4meuxPDAbCRxnGNngPl7Cc6K7mZ8I6OKjCR+CIQP4sTLU5Dn/NAvJk7wYC8jMoQTbcs1UWfCfCmafhtcwE7A6l5gD0L0jcD2POCeN/ADqYMnDJh2vVBgToG7Drenth6ho0X0t11IBvSXRBz7T2gTuHQ9NdCKyIfClBmkjpaXyZchy5idrS9GUCeF9wT0XXSBx9YlwHuvqHvmWm6/zlwT6mPu+GRA9x7u5GA+4zp+uuvz7S57LLLcNlll3m3n3766Tj99NPLbFZCMwPt0yq5MTB60TcRNJtNbGxsoNvtxqLntVotFj2fVVGIp5F4c3PDTGo2ykh82d+XaQDsUcg3Q32r1bI3c2SGetE4ysCI7y9H/m0U7hDBmt2mGTvGthRg96QHhXSaHtT/sIDdd1OA2/86fIwhtp2s+2DavRmSBuxaMz4z/MagPY+cszQXyIf1uzBvk9G6DqGyx5e6B4D9wrXZjjxlwJSFY0/sEs+AO+XglIXjpwi4m31WKOJO9r+vzlRwh99/zJYe794Nl55bZdZY9ft3cBiaxWuDmYV2ibTnk1IKQRBsdjM2Te7QdgOb5rVoWmvMzc3J7Nk5xUE8fXUdB/HDasesadjD44sqbYb6RqOBTqeD+fl51Go1m/e4xz2utHaLREWU9kuee5sLiWUDO1uO8Z9Vrl9g9/nUKT6z/Nuy7qfTx4Q9tz3Nb3Kf6URemE5Eusm6pnXoaL0sYO8b2hlx4E4j0iYvDdwNZeooT4eQ2QN3OMBeANxtdWlAzpX11YEIWG2aKQdSB9x6TSd1PnCP+Wd8Ak6ai5y7acY2BuOI+pwF7nSfEHD3Ke2UG/R0LKqiE9FNgwTaRZuqcTkOLjwaQDfRcxP5o9HzlZUVO5P7pGhU+zoN5P76r/8aRx99NJ761KfGAN2U4yDezKo/jo8VDEuz0k8jOkN9pVKxx77dbuMrX/kKbr/99tShaSLR0FTa303tfIZpzW13INNbTifTsTbreHoQuM5zE8F+eNqV2z/xk/h07dz2g9nus2P8hcCuQH4zE6BOylLIpv3WpByXNyiwu8BNYZo+e27y3GHtQBzsIkMH3p0864f4UgQWzboXphWiZ8cZqHYBNEnNURmWfn11kLbASbvlXNjNet49AcQ+/4xPNk33tVtnzvqsrbu/fOWcYzjmqszYNRIwQ9C+GRfAo4hSjwv0TpK4ieG63a59DrtarWJ+fn5qh+duZn/a7TZ+69WvwuK27fjOww8ntnMQ3+l00Gq10G630Wg0YsdpWiF+UobcD+tvD53crlqtYmNjA1u2bBlKXSJRtso8zx3Ai8EeIjBz03lg2+sjRzkKikhJ9xNtL+yT8ef68m7n7PL6M3/TdPg/7Y9RWCYG1G4+onQM4p2yYPKMXWFo5+SAe5qdO4M8jbDbXeDcGAAQe94dSECiJrCsBp1NPjZMndTvRuHpiAHanzRwp+VMnQnIhtOGQaLsOSLuYOrpC9w95Xw3G0Rjq5mBdlcCu/k0yfvJtLvZbMait1prGzk30XPz3nPRcPWa17wGgQYaBw6g1Wphbm4u1d4MpVdKYXFxMRaJHxeInyTAHlY7h93/RqOBxcXFodYhEg1fFAJ1lDcKYM8D72MB7LQs17cUO7fOAYDdaxcDddpfkh+DdR3lDQrshaEdSIA7F4U3G0wkOWYc9pECse03kpBpiyZBW4dgqPoCd+S3Nw1LgH5ZkF3Up9P+BKwXgW6nb3nAHcw+AeJp0P03/tczAGZyePzMzpA1Lc+0TzJUG5XR/iAI0G63sbGxgYMHD2JlZQX79+8H0IvuKqUwPz+P7du3Y3l5Gdu3b8fS0hIWFhZQr9cnAromXaurq7jlb2/E726ZQxvA5ZdfXtiHibzOzc1hcXERS0tLmJ+ft8Oo19bWsL6+jmazaW/QiCZP7g2GjY0NgXbRJkqXs2jqCwTuTBrJ9EDATiAPOX1sKrCD+OHamJLn1lkasCOyS+xHs5gsZ5/T/Fh5J88L7EUXzm9BW7Z+elzIfqI+KLAn6ojyejzcz/Ea7PjmPmfznL/e75jPp3Nss76H9FzwtZ32zbYxoz9Z/tzv2MDLcEVfNdvPMomaWWgfhSb1pKAaxXvai8gMl242m1hfX8eBAwewf/9+rKysYGNjA0EQoFarYWlpCcvLy1BKYWlpCYuLi/Z59Gk4LpOol77kJdiqFH5xvo4nVyv42Ec/mrus75j1A/GTEBmfhDYCo2unDI8XTYccsElcfLsX0CVciLvg0Q+ojAzYU3xzfmNluDZm+MgF7LTOsExfsK6Z8tSelk9Zghw2WYAOT749P+D0h7F3wSzm32xK7kttwD3hjzkPigI5a+faM2WKnsdp36+EH0+dA3+nmXQR36n1TIZURQ20TKJmenj8KGZFl0h7fzJw5b7z3Dx7boa3m3eeb8az59O674ehhx9+GN+86y5csDSPmlJ43lwN1/zkJ9i3bx8OO+yw1LJF9jH3TDx9R3wQBPYu66xNbKe1ntjXDzYaDRxxxBGb3QzRrKq0v/PMhbEL7KVcdPuAgvpjLvQ3DdipHybP9ZsFa2xZ3kduYE9ALakLZJumtnS7k58L2D1laHtyixkmD4AfKk8M3FeJucPjrbki2dozzL33qXXP3t70Nf1IDH3PGjKfx46zD/vBpb1D5Um3WT/OsHdbxrGF4zstnTk83uM/j++sekRjqZmBdu7CXIB6PEThnEI6AAtg9XrdAvqsQNY06aW/9mvYphSeP9f7k3NyvYo/2wDe/e539zVMPq+UUva930DvXDNzHBiIpzeBpnHiwWFq2BPRGa2vr0ukXTQl0uTTSXPQWUYELhGNo2kuj2njpgE7zXc/qR2xp/7KAnYrUwddzG7QUbtisA6mjI7yiwA77R/799cH4Z5tFtSQ3BYZ9LbFeJ3+TmrHPD9EDwfckcPeaWcmuNM81w/JQ0Y9ZQB1apo5br6Z6dOefZ8AzeK12sxAu6tpOdijGL5eln86iZhZ2u02TDSUTgxn4HzQ4yQ3TjZf3/zmN/GdBx/E+WGUHQB+plpBVQGf+fM/Hyq0u6IT283Pz4NG4g3M00nt8kD8pAxlH5ZG0XeZiE60uSrrN4QCpS9N6yTgabNJfiLN2Lg+tZt2bAuDdlE/iKdpv8sAdrj+sny5PlLsE5BuOxNfYquaL0vLpd0AoAtIuUQeFYFUbhu3wUZq4fHLwLu7jR7LzOh3z1aBgHsCePsAd0PsFGgtxSPprzC4g28nzbM7o0Rwp0Cd2nbaT6Ys3Rcs0JNjOOaa1CHug2imoV0i7cOTgSF3eDsA+97zer2OarWKTqeDbdu2bXKLRcPSK3/jN7BNKbxgLvpzU1EKJ9WquG11FQ899BCOO+64TWkbF4kfFOLL0DBuBEzSzQW3rQLtoqlQDFA9aTeCmgfME3DK5CdAm5Zx63Wh1Ulrn88sPzl80/bScnmB3WdP8nS/vqx0tPQD3IlyGWW10ybWLyMPnzshc2Yzs90m3d8QYuOCfxZsQ0GjZ6eRNat8DnAHybNDxREva5o80FB5zw0Gm4fosyxwH3TYvC/tAr3t3/hrUq5nytTMQvu0aLNvDLjRcwPpLuyY6Ln7TG2z2ZzJL96s6Atf+AL2/fCHOG9LFGU3OrVexV3tLv7oXe/Cxz7+8ZG2K21iu6IQP8sa1Y0AGR4v2lyV9RvLQKmb5uAW6DM/y68LqFnAS8C2MLD365urw/30+KZ2MWAv6ItuY0EbUR06kUn8+Jas7bQPTr5XIYR5wd3YIMWA/G33vcPbfU+7tc8L26aogk68Di7clseXaUJWPXmGsBcG94K+4fjrJ10muLMQLxpHzQy0uxeWEmnPJ9oHbmK4TqcTe0+2gfO8z55Pwz4S+bX3nHOwVSn8/HzyT82z5mrorrdwy403jrRNRUAzD8RXKhWbL8/ElyOJtIvGSqX+RlHYKiPtQKab3xewExuaZ+B1VMDO+WX9M75dH0A5wB6T5pdElk5ZsrYTG+je7PHe9rgK/4a6wJ0olgXvKTYqkQjNdE5wj0BYwb8t9dl1pGxzh7Ybu0Hh2pQF084s34PAeupz6CSdC9YBOyrBtZkAqRkMmswMtLsSWPSLRs9brRa63S4effRRG2U0k3b5oufjJjnOm6NPfOITWD9wAL/LRNkB4IhKBYdWFP6r2cTtt9+OXbt2bUIri8mFeDOhXbfbRaPRgNa6lOH0sz483tXGxgaWlpY2uxki0YDS0XV1afAervvyufp8kJ4F2CMFdq5cmk/GH/3UujcYm9uWB9jtbtQpC2xd+ezy2nq2pUI2lRNBjUEt/VTkWKT5csXYFxre3vvUAIm05wF3DpDT6nP6Oihcx/xsErgXmlhOO2lq50D8BEieaZ9yjRrURxXNH+TVde7EcCaSbqLnBjq2bds2kVHESWvvtKjb7eIPfu+tWFIKv8BE2Y2eXa/is80O3nPZpV5oH2fYNN8TAFhYWIh9n8wkiwbga7VaKZMrjpNG+Z52ibSLNk9l/o67sEXX+0jrtHzGjoNwNz8B01weSecC9j78pUF5EWAP/ecC9tRtOrJhF52y5LVzlkTddFuR89KBNS+4U1vEy6T5jpnoKB86P7hDhx8KKg3caYPzPgdvm1YWXLv7rB/fTNnS04i3Iy1Nj9kkaIqupfJqpqCdatYi7SZ67g5vD4LARs656LmBDwMmIlEeXXHFFQhabbzeE2U3enatii+1OvjHr9xhh5pPsiqVCiqVCur1OoD4TbGNjQ0AiEXipw3iyxI3PF6eaRdNvDiQhflw0zpfGr58si0NpH1prr4YnHN5efzlrCMLxtO2OZ+ahXGmvrRtMemcS0aZGHy7+YjaQW3dpfDPRz9QFqPebBMXevOCOwfL7AR28NiQ7iWi8RRg+wB3aMRBm+zHQhPWUd/OTYXSAL0grLPp8ZdE2mdI0/JMO1cHNzEcjZ7XajXMz8+PxXupJ/nmybDaPukQ12q18MErr8RWpXBGSpQdAJ42V0NjrYmFbhc33HADXvGKV4yolaNRGsS3Wi0Ao4P4YZyro4q0NxoNLCwsDL0ekYhVad8dBzZT02DSukAaybQL+b76uboTPh1/XMRfOz7YOjz+uDZr+O3dbQS4wxhuqk3Sj9sH7VmQsvjKGP+k/3ShfU8DewNoA0G4qyxfOcumQioXyc4J9aC2aTaI0t7h7IjqBJL1s8+4q/CD+KB1xOol9SGHPwCDwTrtX1baHC8mPaHX5LOgmYX2UWpYF7b02fP19XUL6QBiQ3IXFhZyTwznapKhetI1zsPC03TuueeiEgR4/Za51Cg7ACwphZ+pVrChNf70yitHAu1a61Ij+kWOE4V4rXsRIA7igyCY6RtC3DGalLaLROnSTprCYVaalMmVpjDqSeeC6Yy6vBH2lL6k+mP8pm2Df5tO2HDtc+vw2LjSplzRBc5SsHxg2mjaRcFrULl/ZzXLdZllKQADDLBT8EbCpve7SurME7HPA/4aKRFwMHlcPXD8gcnLirKDL5uZDhuZB9btMfGcJ6nPw4+/ZCK6KRcF0FFFwcuSgXN3eLupQymF+fl5bNmyZdOj5+MmuekwOv3kJz/Bp667DocohV+cr+cq89x6FTe3Onjg/vvRarUwNzc35FaOh0xUnYP4TqeDRqMBpZS8Yg6Y2BtYomlRWb8hLqQ6AAvEYcyNxg4K7Fk3BjhfacCb5Zv1V7CO3MDd57ai5elCyVuTz0xQT7PzLIEnHxqoKPRAq6y/kZr4U0BAVoP4JigAFVKEpjmXrChYxovYbY6JStnW28TAMQvatHoHujNB2/ELtw4K0lxZ7oYBl6b+GR8+cOfan/DnA/fx1yxeE8wUtHMa9sWgsncM89VBI28U0oEoel6v1230vN1uo9lsTuwkTcO+eTKLX2qfgiBAEARot9tot9uxxyZqtZqFxkH0+nPOQR3Aby3WM6PsRifXq/jLZhtHVir4wAc+gPPOO2+gNkyqKMS3Wi0sLCxAKYVOp4NOp4NmszkQxE/S8HjqV266iTZbF19xtU2f/pxn4PnPeWZ/jhLAGq5nwjuYtM5Ig/h1/XnSnC/bRtenA7Mxf542c+3VKXVoxq4AaOuUbWnlUrf5ltgxJbvPLhnls2Df5zcEae2CtNJJuCaLVroHdmaBiq9bH711rdztxkYBga+8yY+nVSIfpB3hdgOg1l/YWdMmjSjP7IdeabvDoiwK3QaqTb1hWoU7l53YLvSmfXWTckDSB0gdxgdIOlYH45v6TKRpHUx6hOB+y1f+Ebd+5Z/6KtuX5Jn22dFmw5wBJDdy3u12YxflCwsLqbNOjwJ65aJ5suSeW+YzCAJ7Ds3NzWFhYSF23mmt0Wg0+n5l2be//W18+ctfxg6l8MKcUXYAeHKtiqYGnlmv4pMf/ejMQjuVGR6ulLIjD+jjMP1C/Gb/3RtEk9x20WTrwvNfF8/o+yfRAdZU8E1LewA4AcN9+La+QHxRn06aBfasdlG/8PstCtdOnqLgztpzdWbkpcJ1mPZFxbPAnF3MRHo+vyB0Gj9sXlC3gA1A6R6Qx6AbEagjnhfPBylj8qM8ZcoR34oDeALsUbl4WRWrC9DQkX8C3vRnQkNBmZOMwnZsYjkfYJM8TX2QctYH4r7g8+v4sMdJRQfN58emzblI00wdXnBHjhsB/f3WPv/UZ+L5p0Y3NN/x3mv68iPya2ahHYiAdNiRdhPhdIe3A7DPndPouVycivLKfSuAOzKjVqthbm4OtVoNlUoFa2trqNfrmJ+fBwD79oBarYZut4u5uTmY0R7tdtv6yQOFZ7/61ZgD8LoCUXYAqCmFp9aqWNUa3//BD7Bv3z4cdthhsT7KdwIxQJeAWtUAACAASURBVAeiY08h3kw2SSe2mwZNSz9EkyqdbZLXTwxkfeDrpj0APCxgT4C1m+cpx+YxPvLA/yDArntQNzCgc3k+4A7CRC5gjx/agcDe7knTXoSAHqUtsFvQdkFdQztwnroOE3mHBXB33dhSKFfEJoqm57PTYTtV7OaCjt8MILskYmIK7tTAAXA7M71Jh23QOgOCdQrMZ4E7zaP+PH7I8Y3SKbDu1mf3QdpNAXJSjbnkmfYp17Av/OhFNH2l2oEDB2IX0u5r1QbRqCLhAk6bL/q8M/2kbwXIGpmR5V8pZW8iAfHZzk1kl74i0NRx99134xv/8i9YLhhlN3pOvYrPtNp4cr2K97znPXjPe95T2EdelX0ub9Z3Iw3i2+02Go2GPTeG9Sx82ZP6Ub90n8rfHtHmqqTf2Dyw2g+wc35j9eWoh/WVo622PVm+qI3HL/VFbb0wrRm7rDIZeTbN5blLWD4D1O0r5+ySbs9CuqcOu7e0CiPpoX0M3A2Ug8C7JjAOxMCbSwMhPAMGymPpcLtJK6WAirkOIWkW0OPR9bTtWunYdnc0garocF8AqmLONBUGpU3fw3Re2NZkn9G8BLgD/lfXoTi454b4nOBO65kCcJ/F64KZgnZXgwCvC1A0em6gpl6vo9PpYGlpyULQpGnYXwoZfu8Xfe680+kgCILYWwFMBL3MY+T6cmc790Hh61/7WiygF2Wv99Gek+s1XLXRwisXavjE/3v9UKF9WpUViQeAjY2NiYvEdzqdmZ2ATzQmKvUnShN/hsgQgWsiDSbNwGeutKeeGKgCXv+xcm7bsnyBb5PPVxbkpwB7/L3snjJ0e6zNbh6Ttovx6XwWBnUwi2NDzwEnq5cd0pjWlu/sc+4mrU2EXRPQNkDfK29APA7tJA+IQbr5pHZ02LyqhJ8BA+GVJJQrA+YVA+kmzxk2r9Cb9C7qYu8zUFDhzQvLvkY+aNbICdse4OfK0XB4LnAH789Nx3wi7subNicOTdO2MukJkLynfcaUBxjd6Dl9PtgFKC6iZWaAHqYEev0a5k2BMny7YEUByzxfPi6PTnBQ2O128Vd/9Vf49x/8AMtK4cw+ouwA8PiqwrwC5lUFjzy6goceegjHHXdcmc2fGNE3XAwiery01lhbW8P8/Dx706VfiB/FRHTr6+sTO9GmaFpU1m8IAcAEuOZNM0BaKO22gfYvh/+0NttyKb4SNxC48iSfzfNv12nb2XSO7TEgJ20wC4mCx2FdpyzIZUcPezLa3mujPUoalvGizxDK4QK7+QTiYO58AiykZ5VjoTxct2kX5Km9phDf2xYH95DcTbrSo3gL8L2GRuea3UsOQFPYDveJdcAOm6flVHSeuL5sOaTcBHDakAbr1jf1yfhi07R/pC1ISYvGUjMN7a64ieFMlIcObTfPB+e5WJ2G2dFH8ez/LIi+GYCeZxSuzGv7VlZWsG3btrHe52ao/O+fey4W0Jsxvp8oOwBUlMLOeg1fbrWwc66GP3rXu/Cxj3+83AbPsMzfoLzD6ccpEt9oNATaRZuskn7DvRBcJO2Uz5PmynvhPKt9JI/1ldUOT99i5VP2VR54z0zn2E7blQbtLLDrlAVem2R0Hkw98W067L8Bch2Cl+2O4UrADo3XBOBNlL1nE4dymnZBnoV6IHpW3gV0N11RgKr0mLtSgYnG28g8gXZVUdBaQakKUOnVbX+aeqwOFQBaBYAJnAUKqqIjfuWi1Ba8tT9inja5nC2HZF7i3fFMeRfc4fp10yA+4fflA3fbTvD9ctPjLom0z4bMxaqZLdvAlImem+HtZT57LuI1rcPjudEZ7psBpuH8+uAHP4gfHTgwUJTd6Nn1Kj6y0cJbti7g8r/925JaOHwN67nusuUCuG/kRLfbRavVQhAEmwbx9CbhxsYGtmzZMpJ6RSJWpf5GuRCbM22AciBgJ8RH/dkyWWV97Rli+dKBPU/aaacP2gsBO9jtqcPoA9NHfrsO26vJsPhYF4CQ70y0HXFwR8/AlkMS1n02PV8kbaG+l1YWziuxKLqF8kqlN4y9oqACHUXZdS8gpnQYZa+E6UqPzDVItB2qB+kBeuAOQOsAyrwsnpzakfqJmDNRalo+LXpfBNxdiE+AO/Xp+HLbkAfi014jNwFSqtzrrttuuw179+5Fp9PBm9/8ZvzO7/xObPvq6iouuugifOlLX8Li4iKuvfZaPPGJTwQArK2t4U1vehPuuOMO1Go1XHPNNXj2s59davuAGYP2VquFgwcP2sm7zKux5ufnC7/eKq/klWzTLd/s7WZWdjpB3DhELss8V4IgwKUXXohFAOcMEGU3ela9hh+vNfHUWhXrqwdx++23Y9euXeU0VpQpM3KiVuv9LHAQ775JYBQjcDY2NiTSLpoSObCZG9h1snwhSHfTSKZ1lh/aHlNQD1Y+1n6mfEFg12k2LIQXTZP1BLCTbSywx/MyywTk2ARcGbJfQwDXWkVpA9DWXCOCck3AXMfhPDpqFsTdbYl15ZYNIb2ioMLotwH2Xl4FqISgHoQAb6LsWkOpioV2pXtgrnXQsw/Xo5HvAeyMc2HEHRVtd52ycBo2zh32HotyI55XCLxHCe7gIR4pvgqB+2REsMt+pv3cc8/FVVddhaOPPhpnnnkmdu/eHXuT0fXXX492u41vfOMbuOOOO/B7v/d7+PSnPw0AuPDCC/GEJzwBV111FWq1GtbW1kptm9FMQXutVsOWLVvs5F2rq6uYn5+370EehjYb0srQpN8YKKvtLqC32220Wi07uZf7erVxPfZltevtb387DrRa2KEUXjRglB0AdlQUHltR+EKrjTPm63jPZZcOBdrH/VGPYbSvn+9AGsQ3m00EQQAA9tWAZZ3zblsbjQYWFhYG9isS9S17se3ZnnsbAclNA3bOb5YfWo6r31Pe5LPlQfKZ8gkw5/J1mNTELke6X2g3ke8BgJ0Fb9c+gMfWLQPQiDkIgOuwzzoG2/Fh8HFgh2PL56Xb9vIB9CLjBNxVpUKgPQR2C/Phuq7YYe2KRtx1CGgG2BGE8GlgPQB0FHGH1naOtjgg03UuSm3gXifBG0zeqMAdjj9f9D3Wlwy/LrjDtAso52/dZGllZQUAcNpppwEAXvjCF+Kuu+7Ci1/8Ymvz5S9/GWeffTYA4NRTT8W3vvUtu+3mm2/GHXfcYa9VDjnkkKG0c6ag3UzqZTTK16UNS5MO1MNWvxCR5/VqdJK4cYbAYWh9fR1X/+mf2ij7XEn9P7Vewy2NNv7H0gJ+/yt3oNlsjj1kT4rKmNjOhfj19XUAsBDvRuIHqdOUXVtbk+Hxok2WTr8YLbKtTGAv4svrN8snLce1hSsPkm9WdDIvrU6T9oK8hoHWwSG9D7sUMOfy02EdsXyd6ds0J9pXWuuYm2ivO+CuTR5n69qhsB2AcMI4B9QNmKtKlCawrgysVyoxULfpcIh8JSTzHl8HqBhwR/g8u0bvpkrFaSAomBJIT+SBADIHyuHQAy5iPyxwj0F8eBQSz9QzEfPcfkFEbhRwStk0amAvM9L+1a9+FU9+8pPt+gknnIA777wzBu1nnnkmrr/+epx22mn44he/iHvuuQf//u//jnq9jkajgTe+8Y24//778ZKXvATnnnvuUIINMwXtnIYNvNMA1eM+A/ug4mZvz/N6NQPxswiU//cb34hOEGBJAf+9hCi70c56FTe3OnhKrYq6DnDDDTfg13/91wH0vqvmeIzTPp/Vmwqmz3Nzc3aovBuJLwPiZSI60dSoEFjbQuQi2snvC9ipX8Z/JrCnlPeVyQR2JMtz+XZb1AZlTTXZRtL9Qjp7s4D6TnuOHbH89BnlXTtSV6IvZtXpK/kgR4cF7/Q8XcC2p4Ac1mjpgXqlQiLqBshNFJ3CuO5tq5ix+PTTRNbR++xhehBG3nvD5qEr8cbZBvUAVKUBc2xSNx+4IwW4GUA2FOyCf9HXwcXSiPzQkLhtG/WPYn7h9G1Chsej4DPtd/x4FXf+ZLXv6l7+8pfj4Ycfxumnn44nPelJOO644zA/P4/19XU8+OCDuPzyy3HGGWdg7969uOGGG7Bnz56+6/Jp/GdPKlHcREyTLtOHzQbfSZCBilarhfX1dayurmL//v1YWVnBxsYGgiBAvV7H1q1bsby8jEMOOQRbt27FwsIC6vX62J0v9913H3ae9CwcsrCAxx9xOD784Q/bIcvD1H/913/hs//n/2AewOsW50qLsgPAifUqVrXGjwKNX5qv46Mf/CBqtRrq9ToqlQo6nQ7W1tawvr6OZrOJTqczdef+pN4EMJF48waEpaUl1Ot1aK3RbDaxtraGjY0NtFotdLtd73Fz+99oNLC0tDSqbohEScVgj1nybisE1qQsQNJOft9+STrmH0nfmm7n8lLK2I+MMj6Id21CH2ZOIk33B/Wv046b007fseOWgPHjgfC8YK91CtgHpgu8ndaADkiRANCB7i06/AyC3tINepMwBwGCLlnc9U64dAMEna536bZ7S6cTLu3e0m13wvwOup1wvdONLXFfvXq6vjaZ9pu2BxqB6aOzJF6L1ztbnBsizrGPnZvcORr3l7tMP98lc/qz33vu+5UjnfDl+GX75lmKbBuyolEc+ZbnHL4d5z3p8XahOvnkk/HAAw/Y9XvvvTcxkdyWLVvwh3/4h7j77rvxoQ99CIuLi/ipn/opHHvssXjSk56Es846C4uLi9i9ezf+dkiTKc8UtLsaRZR3HCLJsyj6+r5ms4kDBw7g0UcfxerqKprNJgBgfn4e27dvx44dO7B9+3YsLS1hfn4+dyR3s47tTTfdhGccfzxOfuYz8eC992Lv1nk0Vlfxlre8BYdv3449e/bgP//zP4dW/zl79mAeQK3kKDsAzCuFJ9Uq+EyjhTPna3jg/vvRbrehlMLc3BwWFxftcVJKodVq5YbBWdYo3qfuyoV4M59IEARoNBq5j9v6+ro80y7aZDkX2e6Sexv4C3Cajl10p11s5/SV9yI/F7CjYJkUPz6Asp+OLYFy/jly4j8BEXDW+1gS70jnlnjb04E9BdaDKC+yYezc+iyoIwGzQTcC3aAbQbzuMsDe7faWThdBN0C34y4hsBsIb9Ol0wP3MJ+mTZmg0438hMAetaEba4+92dANoLs6Bu+9Jcwj+zy+z+i5i+R+9J237rnKnr8ZZdzvsa8M+71n2l3G97vQ3xVmKbRtuCoK7e5CZZ5Bv+222/Cd73wHX/ziF7Fz586YzcrKig36XXrppfjFX/xFu+24447DXXfdhSAI8Dd/8zc444wzhtLnmR8ePw0a9nvURwGng7Q/7fVq5nVcZvb2SXg1F6cgCPCBD3wAf3zJJdj36KPQAA6vKLxvxxKeUK/iGXM1/Pb+NRzR6eCfbrgBx91wA5503HG46JJLcNZZZ7E++zmmDzzwAO64447wWfZyo+xGz61X8aVWB3u3LuCIisKHPvQhvOUtb7Hb6avK5ubmkDYs29yAmcTI9bSpUqmgUqnYeUXo97bdbsM8/mC+o+ZvgrzyTTQ1GjWwF72IzwKRosDOli1SJrQJ1zU0FIUuCuUxIHd8xyA+7tN/g8Bdj2/jgRwZ26M87wR2JLIeL0N9g/jp7ReXL+0z7trOa2ftNMx9AXc9b7nIjiunAQRB7++9qmgEFYVKVUNVNCpaQVfCdLUCpTW0rqCiAVXVgK70hs2jd+0WoDeEPhokH6UC6N4z7qoCFYSjLhTCc0SR84U+p53x7HrasPe0ieq8s9JnPOOe9b700EV8+Dr4/Fy+cj47P4O68sorsXfvXrTbbbz5zW/GYYcdhquuugoAsHfvXtx33334zd/8TQRBgFNPPRUf/vCHbdkrrrgCe/bsQaPRwBlnnIFXvOIVQ2njTEO7RNo3X0Vgytw9LfJ6tbW1tcQEhJOk9fV1vO1tb8OnPvZnmO92cMbSPD5XUTi+VsXFh2zBUni38Lh6DR9cXsJv71/DUzTwywC+/tBDeM1v/Aa2LC7iVb/1W7j44osT/oveLDn7Va/CMoDWEKLsRifVariu0ZuR/FcW6rj+z66JQbsrd4I0CoMbGxsAEHu2elKHn4+bBv275oN488jD6uoqzj//fCwvL+PYY4+V4ybaPJX2G07IqpRImCdtfJYB7KC2XJmUst725ixjgTz8rTLAavvjlCsE7M46Wy/j17ueZQO7ngbseWE93leTRdIGtGkaZsAAAfMEpOt4GmSQAXSqXc8fepwa6B6cV3sT0ulAQ1U1dKCgqhqVSm8/VMIJ6VDtPeuOao8vK1AItElXwqfZQ1xXJgVoVQEC3Xv/vA6gdMWeKxGsh43SyHh2XfshfBDYd1/FZssAPGybc4/eJAjbYOoFl8/5ctK0XWnpCVDZ1wOnn3467r///lje3r17bfrUU0/Fv/7rv7Jlf/ZnfxZ33nlnqe3hNJlhxz7FPdM+DUA9Lf2gMtHTZrOJ9fV1O7x9ZWUFjUYDWmvMzc1h27ZtWF5etsPbFxYWxm6isn70gx/8AC/5tV/DTx92GP7+Y9fgwuVFnL1jC/7ywAZetjiHd++IgN3o2BDc71XA3wP4eQBvBfDzGxv4yz/5Ezz2MY/Br/zSL+HrX/96X236u7/7Ozz40ENoAfjNhTnMD2kfP7FWQaCBf2l18AvzNXz/B/+BH//4x7nLGxBcWFjAli1bsLi4iGq1ik6ng/X1dWit0Wq1SnsevmyYHNYr34Y5EqcMmeNmJrar1+t43vOeh4ceegiXXnopfvqnfxqvfvWr8U//9E+5/J1zzjk48sgjceKJJ3pt3va2t+GYY47Bs571rNjzbCJRXLq8pR9gd6FylMDu5vUL7LpgGQOgiCBXU7sEWIPUQW2c+gtBeJElKu+PsjvAbp/BRvhcus+f6QbTV43es9w6eoYdmn/e2w43D9O9dU2GxncTaTt8nQxpDzxD4zt0eHy70wustOPPsRt/sXVTT5cMzSfD42k7e8+0B7F+9fob2H4jcM4ZnfOc856bZXwHyHfKppmyib8Rye/EUP4GuOlSliGrUhlsmUBNZqsnSNMA1KPoQ6fTsc+5rqysYP/+/VhdXUWr1YJSCgsLCzjkkEPs8+dbtmzB/Py8jahPi+6880489+ST8LxTTkHz72/BR37qEHz88TvwhdUG/tePD+Li7Ys4e+sCqp4+PzEE9/sV8DcAqgB+DsDrAbxOa7S/+lW88AUvwBMf/3i8//3vLzRx3W+//vV4HACtgBcvDG/kQlUpPLNexWcbLTymWsWT61W8973v7cuXUsoCoHke3uS32207qZ08Dz8+MjcYFhcX8drXvhannHIKPvnJT+LWW2/F6aefnvv59rPPPhs33XSTd/vdd9+N22+/HV/72tdwwQUX4IILLiirC6KpU0kXsf1cQOe5QB8bYGdAI+YzpT7bNB3t8RickzrsbqDrTv2x/TK6JW3YfALYTZnE5HaRvU7x1cvq5WkD/xRcAw2tyXPfgYbu6giC3QnouOfbw4niut2uhe0erAfxyeXIBHTRZzf+/LsFeArqIcCHsB7Be8CCu+lD4tl2esOCPTZp516O85o919PK9PmdcMuz31vyScuz/j3p1L87ZS3DVZnPtE+KZhrapwGoJ01BEKDdbmNjYwMHDx7Eo48+CqA3DLzT6aBarWLLli1YXl7Gjh07sG3bNiwuLtro2zQBOtW1116L4//b0XjRC16An/3ev+HTRx2Kyx97CI6qV/Hy7/8E32i0cPXyVjxnYS7T1xPrNfxpCO6fI/lHojds/nwAT//xj3HF//yf+KnHPAavfMUr8N3vfjfV53XXXYdHfvQjrAI4e4hRdqNT61X8S7sLAPjl+To+96lPleLXPN9OId48F19khnPR6LSxsYGlpSUce+yxeP3rX4/jjz8+V7ldu3ZheXnZu/2uu+7Cy172Mhx66KHYvXt3YlicSGRV2jWsjvzFLmxTLqLTLsypTb8X6TE/XDmnTCqkuNvdfjt5njqi4c2Itzm2H2ke2ck2yaxrjVj7YjcFnHUO+HKt89sSE86FnaP/0nZp7bbbNNHdBgupNMpsFzfaTiLtukvWnQg8Xbp2gjqy3qXR8m4S4Mk2G6mnE9x1ooi6dgA9gvRkugfoQXJ0Aek3SP/JTu/vvKXnb+xY5f1O+OpwfNPzGk65xHeW+tP+dOy7wvn3pVHOIipdAu1DviifljqK+i/yejUA2LZt21BerzbON2Y6nQ4uuugiHPWYQ3HB3v+BX2mv4aajH4MLDtuGx9WruK/Rwq9+98c4Uil87NBteEK9mtv3MfUaPrS8hAcccAeABQAnA/gdAK8IAvzbjTfiGSeeiF2nnIJPf/rTCV9BEOAPzj8fRwPoDjnKbnRSvYYfBRqdIMBpc3XsW1nBQw89VHo93GvK6Azn6+vraDQaaLfbI3mdHtD77kzC8PhRzUg/rPe033333TjhhBPs+uGHH45/+7d/K70e0TSorKtYc3HsXtxnXEj3c3Huwijns1C0cEC7HGV7Ztru8agfbh8JWCTydLLeQsCevfiHsbu2IPnJeqNXlIEMlXej60jxQ+uG/WSHxtNoOwV1NsoeDo03w9Td17XFZot3h8h37FD5Do22M0tgZpBnZ7BnQD583Vu8T8nZ4n3zAphn70s7vxPf6wG+QwN9d1PSPv+uTzddyjJcmSBMv8skaqYmotuMgzTO0JhXWfuNzt5NZ2+ns3wbKOKi5ZP65elXjzzyCC44/3zc+JefxmMU8JblJfzCkY9BneyHv1hZx5U/PohXbZnHa5fmUeljH/1MvYYPLW/Fm/YfBHQvyk6lABwdLqsA/vH738fvvO51OO9Nb8JLX/UqXHTRRdixYweuuOIKdNbX8QiA144gyg4Aj61WcIhSuKXZwRmLc9g5V8Mlf/RH+LOPfWxg31mvKavX6+wM581m00K+Oa+H/eYGUQ/ahzF7fBSJiSTHUcSrpN/wfi6gh3FRnvDD+BsUaArYaa4tMagmZSmsugBfGNiddqX6Z7anpnVYnLdLDon3Qzn3WjjNlDGve7PpsH47aZwOYdekdZQOwrJsPlmn5QPi16aD3tGs6Aq0roJG+ysmIl6NulPRlWSfq0A01ZyRQgUaGgE0zIR06M01pxS00nZRitnnZtp1raHDCdtUv5PSuXZ5Z4g3zfDZwZM29vCkjR84afTrExMhNaHPpQ+imYJ2V9MA1MBo+5H2ejX6Gq4ir1eb1ONQpN1BEOC6667Du9/1Tjz8ve/hhPk6Lj9iG05aiI8qCIIAb//RKm5fb+Kd27fg1AGj2j9Tr+JPQ3DXGuBf/gZsA3A6gF0AHmw28aVrrsEnr7kGT33qU3H/vffiZwF8WwFnjSDKbvTsuSq+0GzjjMU5vHihjstvvHFkdRvRGc611vb8b7fbaDQaqFQq9qbVJN+97UejirSvr68PJdK+c+dO3HfffTjzzDMB9G6mHXPMMaXXI5oClfbzRIBybICdluVs3c+89vnsdJodbTsFV9tnF8xIvYMCe0FoT4uCJ4Cd8RU1n7Nz80HyEYExaYsB+NgweR1Bee/3zAHzBNBzNtE6BX0K7r1mGFivQlfjQ/YrdL9XyflIpSJ2VBbMYSEdBNJ1JYA2M8XreF1mUeYcKArkeexAtpnG2+8YeB/Gbpjg3rfPybiOmdTn0gfRzEH7qAFxUoHU/KGjYG6GtfteryZK6p577sGFf/iH+IdbvozVRgsLSuEdRx6Cn9+60PsBRO9vqwKw2gnwuv/Yj0YQ4H8vb8VRBYbDp4mC+2c18CspthUATwbwJACPAPjqP/8zfhrAdwG8ZmE472X3aWetij9ebwEATqnXsL66ittvvx27du0aWRuo6MgRABbWzfD5ZrMZu3k1TnMwTPJogGFF2nfu3InzzjsPe/bswec///ncz8qLZlFl/YYTULQ+KaQ6gDk2wM7ZFbWP22mtobLsYnBN++vArA/is4Bdu/6c8qxPpm2JdO8zCd29fpN3qCEC9rhPDti1rx0BIl9BGrQzsB5QQCdR9ICHeZOfiLrTfADVoBrVGZCouwV7He+yPcahFFDRgFZA0FUAgvBiSQEqsFF2VFRvf6qgB/YVMh8C55gAeY9de1F6lQnucOAbiEXNTUYCmAnAg7EbKbgjuhPi9QnRGGvmoJ1qUoHa1aD9MBFE9/3nACygVKtVLC4ujhWIjKsOHjyISy65BH/xyY/jkZ/sx0lH7ECn1cZx8zW877E78DgD4+F+DAD8y0YTb/6PFTylXsWFy1uxVPKwn5+pV/Gh5a14Ywq4k0sfAMBjAPySAu7RwBcV8MvzNQThedb77VRD/fv+9HoN+3UTB4IA2ysVnDFfx3suu3TToN2VGSpv3m6glLLfn3a79555F+LzaJIBuwy5/d/Y2OgL2nfv3o1bb70V+/btw1FHHYWLL77YHpe9e/filFNOwfOe9zycdNJJOPTQQ3HttdeW1gfRtKmk6wRt/tFRehyAnbVl7BKf/djBArtOs3NhPQHKtF4nj0I3nLyYb86vUz4V2nOkg6idZuh6Euzj+Tzsg+SZsqaYA+YOoBvw5mxiwG0gPNAJELcQ726zNlE5DYTD4auoah1G2k07zWEm/eO+X+Y3oAsAqsekXQWtgviQ+CCCddsvpUPid45/z3FYX+9Th3kW3E1buCHw0OVG6IcK7rSb5AYCux1JmJ8EzeB1kkD7kKF93G4MmOigC+iVSiUWPTcwopTC2tpaLMI4SRrl/v/Upz6FKy9/N+5/4F9x/PJW/D9PeQL+4+CheN8/fgv/1yGLeNOhW2PPrRvd8Oga/tePD2LP0jxetWUeAHpPbely4fi/heD+pv0H8Vca+FVEP5X02bFKWKfRbQp47WIdW6o96AzIRYKxxxAAfltF4ehqBX+90carlubx3+fr+P077kAQBLkBeBQykGkgvlbr/Vmlj5K0Wr0RA+Y7Ng2jU0Z1c6HfSPv111+faXPZZZfhsssu66dZollSaT8hBgTDHZk9ngAAIABJREFUdGG49qQHBfYYONFP6ovzyfhLfMbtzYzeSWBH3C/tQwxWadviEJsEbibfC+yMPesDibQXvBlIzwfstE8mL62cjiaxM+8oJ+sWtn3AnfaZw6ZrbgAEGl1znINq2M6qHZpvoN2eC70zAVT2J4X8tiilEHR7eaqLENgD6Irq+a70+mdBXUc3LRLH3AfTvdtIvd80cw66Q+A5uO4rQp8D3N22gvHBgjs8eRy4p9wsmADJ8HjRRMoHpgYaKKAHQWABvFarYW5uzgJ6Uf/Dbv8k6MEHH8S73vVO/MOXbkZFB/jN44/CNb/xXDx2yxxe+jdfwz0/WsEVjz0Ep4YwThUEAd72owP4h7Um3nXIFjybPi9uf+8jOC4D4HvgvoQ37l/DZ3T0jLtCb5SZOzbqHq3RUMCvkLZVeg2xbQzCH0VlSpcI8M+pV/H3rR60P6VWRT0I8Bd/8Rd4+ctf3pe/UZ5neZ6Hp5H4YQKw1nqsbnQU0bjdpBHNosr6u+EAI5i0F6RJWa8fWg/1g3ja+iH1aID1y7Ut8emW9fhw60+zj8EWrZ8CLLGNte//Z++846Qo0gb8dM/MRnLOOSs5igRRkoACKpjllDOdihnM4fPMATFnRc90ekHRQwUFAUFUREmCgICKqIRl2TS7O9P1/dGpuqd7ZnZ3FlnZl1/T1RXequ7p7e6n3reqXGlu8I8Bdo/8vtCPax8nLF0XgZdOHPUnA/FC4Cjnbh4Ce/kzGeTlmdblvQTcNohr3tBuhKM+8fpe8zh9J5o7PjUEKNYAdmNeGEVDiSr6aSoKmqbp34maCeqGdV06RgZ4uQGO+1cxdgIndOvpCvLEssZ1jwFsPx1lye+Vz7goyQB1PHCXJtyzOj5i9LjqsX6oKmRlh+qJ6A43+bNY2k0gKCkpcQA62O65oVCoevx5iqSwsJB7772XN156gd/27OX4No144djuDG1WD1VR+Or3/Yz613JaBBT+1ao+DYKxHgoHIhrn7dxHsSZ4sV4NmrvHryu2BdsL4Mtj3RbGy7NFMMDjdbO5JKeA9wRMjHM/fKooTMsMec8YL7VRSG2UAb6i99qAUIB3i3WXZkVVGJce4vHZs8sN7VbTD/LfgNd4eHNISklJiaMzzfxAOdSlMieic0N6Vbge1fJnlhS9w2VgJE5YBnY3VCcD/l7Akoxut153mZh8Un6rfd46REJd7jZLFy0eYDtgGFdejzKe+jzKlAva9b0Dvs0l3ewXOTZ82+XdwC486vEuY28xYO4Om8u9+QG5G9YNy7lXWtQN+VJegT6/nBCCgDWW3fx5hfmr2qLYAcX4eLBAPqrHaYqCoiloUQPgFQ2hOS3twmVpl/dWAxJY2jG+2RXPGeHjWdrLmt9sC6QU3BPqIU6cq55qOeTksIN2GaKrooXXdG93W9AjkYjldhtvebXySPUHsy7vvPMO9991JxvWr6dDnWyuOqIVk9r1pFaa/Wd05xff8/g32zi3bjbn1c3yXKptbVEJM3btp0coyM11M8lK5OLjgmNB8tZt/R3v7OVWFYW2aUGeqleDi/cV8I4QnuC+TuhW9olJzBivKBCQ2hgD8OW0vncNBigSsCMSpXUwwJj0IG9/9x0lJSWkpaWVQ+OhIX6T2skdbvKkj4ezpbmqPaOr5U8oKbsFTXo0wpUO7HI4gW5PUPfK597LdXvrEsnqkPee0C1fQ0mn8CojvMskA+y+7ZDLED9Os+Ni3dudZcsG7DjLaGYWM58xAZ25lrmQYF2CcT2fZh9rNnzLbu8WkLsBXQZ9lwVegGHtD1httW499/PcODQ5UjE8+exj3TVeURQd3BWXpV1T9E0VIPRZ5N3X1/H3myREJwfuxNEVJ79rXH1qwd1VT4yeJHVXATkc2eSwg3YvqcyxmRXpGEh2ebXi4mJrLHplyeHoHq9pGvPnz+fuu+5k09o1BBWFc7q04KlTBtO+drYj74GSCBPfXcmO/QU81qwOvTO9gfINY/z6tOwMzspOK/N9pyg2pHvCsZlJCMc4dUVRcPcNtAoFeKpeNhftK+C/QjDJ1ZbFisI5flb2BG10ALyw75+yAnxIUTgyGOC/RSVcXjOT1qEgjVSFxx57jKuuuqpM7aoMSdV96x4PD7p7vXs8vDmspaz3TVWa3E5uq9zBWi3V8sdJit5PZQZt4YROB4CWRY+Pbs9yHmXMekWC/MTWW35gl5roCd1mlPDf5PPzhe84ZcsC7ZpUxnMsu3ecl0t8fGB3WvKt8esGqCNb2D2APQbeJXDXpHAMsBuWdq/4qKRP0zSjaQFM/0GrvdZvKYnjHarooIxifcvo88WApumWdqEpeliytGOdl6JfC1XY10a+bwyd/uBug7CiGGPc41rGE1nS3fm8ID3V4O5qr3nJHeEkdFcFqR7TfnjJofIhaD5c3ZPDJbu8WklJySEJvYeCKMZ4qGSlpKSEF154gddemcvGDespCpeSEQrw4NBuTGrbFNPgqQkboBf/vIdzP/yaI9KD/LtVfWoHYq2imqZx3e8HWF5QzJ21sxiYgvXOY+HYGDVnADxAwKJ8b2kZCvB0vWwu3FfAf4RgsnFvrRfJW9kTttF4MbgnsEsW4I8OBXivpNQ6PjEjxD+effaQgHZTUv0sURSFUChkjYc3nw+RSITi4uKDOh7eTw5WR8Dh7GVQLYeKpOr96gLU8gK7cJUtD7DL+mLaJtfh3nvpJhZ2oXzA7rhWwtbrAHVc8XKCrMJdXtbjlyalewI/jr0Q2Eu4gTGO3M7jb2XHU2e8/N5p9ntVnnzN6RJvAHrUtopbYR9ot8Hc2Ef18epW2IJ1zWF1j0ru8SY4B0RAvsNiRVEMQLeCaCooUdu6rhgTz1nwrhiu8cJco13xvA42vEv3RBLgrie7l4NLZEl35XOepPFj+XQCVBq4u3Rbv0LVB/fqMe2HqRxMS7s8ltVreTV5crhk3dsr+8O5rOBb1WTfvn3MmTOHef9+i207fqRp7Sxa1M0iGokytEV9nhzRg8bSRHICc21SmLlsPa999xOX1q/BabW93eFzjfHrpZrgxXo1aR5K0YPGeA5rYH0wyBAshDmTq6LPCI/5n1NaeID7YgXOzkwjI4X3ljmBnbuDIdH4/H6hIM8VlVgTkh2XHuSZnTvZs2cPDRo0SFn7DhVxj+k2Z6Y3hwPIk9q5x8MfauvDl0fcz+PqDslq+cMllfdgXIB2pVcY2H10e+qLE+eu012fXIex1zuP/WaJd+nySvMDdbw2V564MJ4oj3DW5UpzQLcL0P3APhbABTaE4zr2yh8vTUqX3OIdY9gNYPeyumtR2dou7aOx4G6GY6DdAHozXli/a8Dxk5l3iC4GnZtHFrAbk9GputVdURQb1qMCRdHHrmuKpq+xbo5rNy3u+geGXafj3iFJK7kN7uCd5g/uuEA4Ocu+J7g72mvotO53P3DHI66snQJUCanK3znllcMO2t0/cmXP2GyOT83Pz7fc2+Mtr1YtB0e+//57Zs+ezeIP/8cvv++he4t6nDegPaPP7MM1b67gsy2/ct/R3Tijc/PYewaFfUXFTHjnc/YXhHm+RT06pQUtV3UTnHeVRLh/Tx5fhktpoao8U78GmRV057Hf2eZTVe+d9rRGGu0211nVFdhgL59Wi1CAZ+plc2FOAc9pgsIUWNnjtluCdE0IFPmj2GiYmd4qoBBU4KvSKAPSVeoHAnQOBbjvvvu47777ytiOquMm7ifyePi0tDTk8fDFxcUxK0SYHYdV8byryqR81VItSUlcqJbDCdJTDuxyHqmML6h76BOxaeUGdudFc27lhvBk8sn5XXEIs4dcP5bGrHvvvazq9j7ROPbkgB07rNnWZYebvCYQUcna7rC6GzDutrpHJViPui3u9nHUyGulGenyqbin4VWQbAdGwPz+dWyqgoa+V6I2vFtj2BXF2TkhbGC31myXfzth1OcA6SSAGhBCQSnLbPExgOwB9cmAu/V36Gonrjbjoc8R56HbD9wd5F8th5ocdtDullSNp463vBpgTRBXnvGoieRQHROerBys9i9ZsoRHH5nDV8uXkZOXz/BOzbh5TBfGdW9F/RoZfLDuJ0bc9y4damWzYupQWtXM9NTz7g+/csnH33JUVhrPt25AlgTMRVqUl/cW8H5hCTuLS0kPqJzavin//OFX5hWVMDU7dum3ROIFvGoZOnlUswvb0GGPg3cCfPNQgFk1M7gjv5jWCmRW8D71bLfRey6/E4QAzRgPaFUpjMlsjPMcEAryfriUAel6R8IJ6SHmvvF6maH9zyjx1ocvKioCsDoQFUVJmbv5wegICIfDlTpXR7VUS3KSqveT+TEtPOLc6UKKk8K+wI4zXFZ9flDu1W4vYJfyCk9Q92uzT5ondLs3dz6/Mh7pjgzO0/SszKujwdFW6VziwryrjMfeG/b90oR0SsYkdFacewZ52+quWUCvWRAvvCzt0Viwj0rp0ajL4m5Y2s3vCscbQpE3A8jNfOax4gL1qAvWNQWhqQjVGNMuVOd5ev3ODnD3gGw/cDeAVknGSu4A9gRQ74Zkc9k5SwfeeWPgWmoXHvrsHgK7LYnAvUq5xx9+nQuHPbQDZQJG2TU12eXVcnJySE9Pr7JjM6tqp4Cmabz55pu89OLzbFq3lkgkwgm92vDEGYM4rkszMo1Z3yMRjSlPLuCjtT9x68BOnH9ka083d03TuPCTNby39Veua1STE2plWWmf5BXx8oEitpREaZSZxt5IlMaZacwd3p2e9WoyvmVD/vLpWg5oguk1MojLOsYz1e32bgFvBURRFHscPMLooNcrfLWgmFfCpUzr2Ix3dvzOVflhHshKS/q+lb8t9HbrXgAB1e408G2TqhDV9PVdVcX2gDHvukGhAC8UlVh6h6WFeGBfLps3b6Zjx47lvh4VlUPRgu1eH14IQVFRkbVG/KEwHj6eyNe0qKiIrKysBCWqpVoqWVL5/pNhOAamveJkIDTb4YJIz7gk9CUL4/Ha59oLR3vce4/6/NKcFy3B5iUJyrhg2DovTU53bZalHU/XeCHr8k0zvjl9jt1QLuv00iGstrgB3cNF3oBvG9bdUO4KR013eM2CctP6blrVne7yetj8tjCbG3D9RLqxIGp9FujW9SiK6oJ3GeBVBSWqoqgCVZOWe9M00BQQqj23gGcHjtwI01qdANyNPMJIix3b7mXJTgLqkwJpPOJ84Dre5HNedVh/M366ff6kDjU5xL5dDoYc9tAe74PVa3m1aDTqcE9N9fJq5ZE/+5jzZEXTNJYvX87LL7/Mxws+IGfvPmplhpjSrz13XzySQe0bEXAB6LLNv3LakwtonJHGklOOpkOdbE/dPx4o5IR3V0JJKa+2qkebtBDbSyI8vjePb0qjaCic2aUFp2Wnc+9XWziueX0eGdSFmkbHwIhm9Xh7ZC+mfvwtB7RCLq+ZqVuesZ+R+nvFflqm0irqJYoB1cVCcPWBIrZrgpeHd2dIk7r8rWsrJi9czYX5xTxZI52gTzvs96EwG62fk6qWzcNKgYCq6uu8Cn2cuzw+v28wwH2aoFjTSFdVslQYmBbkr9Ons2Dhwiq9/JtbUtkRIA+7ycjIsJ4VJsCHw2FUVXUsLZds3e6x95UhhYWF1Zb2avnzSLIw7RlnvhukcIy+stQh6fPKG7NPkOZuQ5nyeKXF23BtifLHATn35gXsFsgb7U3oGk9cEJfrtn4u4ZwVPp6OWNd6c8MGeCGBugnuUXM8uw3sFsC7oV2GehPWTWCXYD4qu8cbx9btJtOfYlvfoxat67uoaXm34N0F7aqCGrWt6/ZM8qrUUaFhWd2lLaYdMvSWAdwRwmGA93ZH90kT9rkmPZ69rFbxlLjHSz9WFZBqS/thIF5j2mXreaLl1cqzZnJVtVQfLCnv9TEh/ZVXXmHl8qXs3LmT/MJiMtOCNKiRwbszxjKkQxNHz6Em9LU3hdD469wlvP3lD8zs24EZPdvqFmEPeeW7n7hu6XrG1srk0kb1eCWnkAVFeewujTCqdUOe6dqS4c3qc/mSdbywfgd/79uRszo0jbnX+jeszXtj+jBpwWry84q4sVaWPdbcvhjWbOsHQzaWRJiVH6ZDnWyWDT2SxsZSdU2y05k/ti+nLPyGc/KKeLZGumMYgK8XQEWarUAABQ39d1IleK0fUGmoKnxYHOFEo43jM0Lc+e03tGzamFbNm3PcuAlccskltGzZsgKN+HNLvPXh/cbDH+zOSLnTIhwOV1vaq+WPl5S9v2U4FVKcDLBecVLepOA8UR2yvjhtiJffnSaMIU2eeeU2YYNrQmDHZxPl2Mqpw5oZXkjljPN1HSezTw7m/fO5wd7aNDOvl6VdWpLNAnXb8u6EdBeQW9Z0J5jL8ZaLvBHWZEg2oRCTERVQogbA25PNKUoUTTUhPWoBu2q4x2uqhqIpqJqqt101rewq7jHt9u9mXi/pPvME1jjg7sojFEWfgycO3MdztU96PPsfAu72b1Uth6YcdtDunr09Go2Sn5+PECKp5dUORansToFDpdPBC9JVVeGY3h24eFxP3lokWLXxJ64c3YPrx/UmI+ScAkWgj51e9ePvnPTIR2SpCh9NGsQR9Wt6Tr8R0TTO/GAVS37aw5gaGXxXHGHcjr10rFuDawa0YWL7ptRJD7EzP8zAfy4lEtX4YGw/unpY6/V3rKBLnWz+N6YvExd8zaz9BdxXJ9t2BTc+eqJGr75zwrjU34cv5RfxalEpM45szVWuIQEKUDc9xLwxfThr8VrO2ZPLM9np1HHNam6VSVXzFH0MvqbFgvvgUIBPSmxoHxAKEAGePak/+4pKeGv+W/R++ika1K5Jt959OX7ceKZPnx7TyVYV/qYPlrjHw8tLT5rj4d0z0x9MKSoqIjPTe26JaqmWgycpfP8lgu3yArvczhi9yejDlS9OHp/yigzuXjAeU5dfGnYev63MoJ5smUT6vPexMO3ex0vzB/N4wO62Ksdzi3cCvGxFd0N7LMSbxzEw7wXvUSey698GAcOSjrWPKgqoUd0Cr+pW06hqW9lVc4k3VUHRVN0lPqrDu2qOcReqcY6qY/Z4E+Jj7gPFuHYynMYd405MHsWdR/56TBL8vSekwwXVeMQlA+54xCUD7q76qoIchp9yhx20h8Nh8vPzLThXVZX09HTS09Mr7WP+UIHeqibxIH3Gib0Z3ucUOrVsyNuL1nDpA2/Ttn4NvrjpJLo2reOpT2gaV725gheXbOTinm2Y2bcDIVV3p9I5WQPDZfz7ffmc+O7n7CmOUCMU4LOIxrSuLTmjcwva1bYtf299v5Orlq5nfKuG3Nu/E1lBez1SE8LldwNAh9pZLBjXjwkfruay3EIerZ3pcktWjHeNPmmc5ZonQXxFxraHNY2rcov4GcEbx/ZkcGP7ernbnaaqvDqiO5d89h1/3bWPJ7IzaBJQpQ4GzTg3xdmuCv4pqaqxNJymzyyvT0YXYFFBiZUnqCiMTA/xwpdbmT/9GC4Y2J784giLtv7Gv9Zt4abrZnL9rJm0at6UHn0HMGXKFEaPHl2xhrmkMv6uK2OcfLI65fXhwTmpXXFxsQX5gUAATdMs2E9lO2UpLCyshvZq+fNIPGD3BGc5TiTW4RmXjD6SS/ODcQHCr5y77qTTktyk04zdyqDHC/I0p76ywHR5YdwRr9nXQ2g+9cUdxx3vGti3jCUC51xxAhSEM07eFPN7xPwGMDyzhEA1vgYU65+PDqPq2Di9gYrQO4Psttm/ub3qjDDi7c3SYd0nwnW+8eDUZTl3XCJFr8vLKp0k+PvCvTDqLs9ycPEs+pBYX8y49yogVaWdKZTDDtrlJdZAX4qtqi+39meytG/evJkHHnjAgPRfUFViIN38rfbsz2foRY+y7oddPDB1EOce3cXXxX3Trv2cMGc+kZII7504kD4SqNp/+IIfcgu55JM1rNt7gFJNMKl9E87t2orBzeoSUFXrBaNpGn9Z8A0f/7SHhwZ1ZnKbxpjrosvPUwVQA7ETyDXPzuSjcX2Z9NFq/ppbxDO1Mx3jxvWXofw6M9Y2t17kolwQv64kwg15RXStV5NlQ4+gQUaatGa683IEjB7vICrPDTuS67/czIU/7OKh7DQ6WLAmdTAI0L8siPUSKMeflz5BneF5IAQ9ggEOCMGeqEaDgH6tjk8PMWv7HkqNpRSz04Kc0K0FJx7RgtU7czhx7hL27d2NsnsTl//tfPIKi2naqCHd+/Tn5JNPZsKECRUGz6r87Egk7knt5PHwmqZRXFxMNBq1OkBTORYfqt3jq+UQkZS9/2wIsyFCSPr94lzlvHQk1CvncZ2XH4zHS3PXUR5Aj5s/ziatw11hMHdvxmRzwhOG9frKDuJ2fZYFWEu2bPx458zp9q3gvFf0nQ3FOnha3yiAUMzNOZ5cFYoeryoIodh7odq6BfqFM+KEEAQCqrEpxqa/SwKqYrxXFGsLGF57qmIuYWscG0YU3fJuf+s4YV/YYWFCvsd9qwn9RJMRT543QR6LiePBfQycx0vzBWzjBxICG+bxt5bHc9N36PXTIcVVAfkTf3r5ymEH7X8EoFdb2uOLoigUFxfzxOOPce/ddzO4eysuPaEXw3ufTKdWDVEVNeaP8+6XF3LfKx8zslsL3r7zVJrU8v+wv/k/XzDno7Wc060ltw7sRKYL0pbu3MtTa7axau8B9hUUkx0Kcs/R3ZjYoQnZwaAFy6ZVeXtuIZPe+5LMoMrHx/ejdc1MopqwXihqIDmIbpiRzvyx/Tjl42+Ytr+I5+tkkhHH/Vg137BmH7IByhbEWy847/qfzSvin+FSrjyyNZd0a4WqKHa7FQV97jjvdquKwj39O1I/I8Tl63/k71nQ25hkz6+DQRM4vARUygHxij2zfJqi0CGg8k64lOnG0nlHBFVCwNtrd3JG79aOon2a1+WbK8Yy5R/L+WzNNj55YDrZGSE+XbOdhV9vZdYVl3DBX8+jaaOGHNGzD5NPOomJEyf+qSa1S6W4x8MXFhZaYfd4+LJOaucn1e7x1XJoSArf316wbdbhhtiEsC3pSNgRgEtXPL3SPmkATzZfvDgpLR5gO66NV36fclIR3zKOa+cuLxz7+HAdJ0+5gd2vHrmMfG1NqBWOVbzszn77k8IeWy5QFWMddGNTVIEiFMMDTkGoKqZnohAmNqvoPR76sWrBuWpBekACdRPSVbNzwAXuiuICdrndit1+63zk+wL7mij2D27cOzZ82/eSF3x7AbCZFC/OyxIuQzGxcQIb0q22SYDtsL5L5b3AHR+9ivk3kyS4V8shKYcltLuPqzpQV/VzWLhwITddP4sOTWux/OlL6dSqEWC8kDCWJTPgb8O23znl+hfIKyjitQuOY2z3Vr7899PefI6f/T45eWHeHt+Pwc3qA/pY9dc2/cxrm35hU24BmhDUyUojt6iEcW2bMHv4EdRNT7Pq1q3GAoHC8+t3cNvnmzi1bRNu69OBNMPia71kynjutdKCvDOqN2cuWsPZOXm8UCeLmkmOG1YU56R1wniJ630LtsW7UNO4Yn8Ru1WFN4/tyYBGtWPd2ZOsb2aPttRLC3HD6i1cLwTDjHXT3eLuYPCCePvDQXr7Wt8a9pIx8gfU4LQAS0siFrQrisK49BCPLN0YA+0ADbLSWfDX4dz00ToGXfIkcy47gWmje3PWyF4A7Nydy5J1O1j49VZunXUlf7voQpo2qk/X7r2ZNHkykydPrvKzl5vPhsrorDRd5c16zIk8S0tLgbKPh3e78VdDe7X8qSQGrI19ssAeA9t+OnCWi9Ell8MGPyvsUSZOnKhA2eSh3RXn6xbunJE9uQ2PLbYOf7iWw648mjNeSO1KHtaxxmvH5DXjpQnzrPLSTwy2mzvIEKxbtIWid+BbYdPKboG6Xkq3sGsgFASq9Hq2AgiwreyGdT3ggHhFijNgXcUF81h7G9a93ewxOyYw4F2YIO/6ncsiCaA+KTd5vzg/S7ulDxwu8kAMbAuBZQBx6/JykTeb447zBfcqINWzxx9+cjCAt6pDdWW1f+vWrVx79RVs2rCW2ZdOYNzgbjH1YliPNU3jgnvf4p8Lvmb60K7cPqkvWWkholFN6iW2yz0w/xv+Pm8VJ3Voxt0nDKA4Ivj7yk3878fdbD9QSMOamUzp147bujbn9ndXsf7nvTx1bE9OaNfEgA8NIT3lokLjtPmr+Oq3/Twz5AjGtGxotdN0S7NcxPVYuyc4ASBnBgO8cWxPzl+2nnN+zeHZ2lk0CJZtwi9hfuzozbWC3xaXclN+MT3q1+RfQ7pRL0OyIhvP/LLKX7u0oE56kKtWbGS/JqyJ4eKJF8QLQYyrv7x0nGKUk5f16B8K8mZRqUP3mPQgb/+WS0kkSlrQOfkgQFBVuWdsDwa0qMf0R+exZM02nr/mJACaN6zN6SN6cPqIHgD8uvcAS9bt4OOvt3LXzbO47NK/0aRBPboc2YuJkyZx8sknV7q79qG49nsy4p7UTh4PX1Kiz0VgziWS7CSf1eu0V8shISl7/3kAalLALuf3iBNe+sugKyFg+6cL3zJSXNLpcpy84Tz2AHYb1PEo76fTI79jnXY88knnHA/YY2Yvd5dz65OXbPPL6w3/djvkayVZmYXzVe+wWpt7RbG+o3RLuz5TuqrolnUhNFBUUE0Lu21ZN63sCqrFi4GAqgO74RpvhR0WdxXV8KaTLe2xFnfFMeQuBtytW10/X8W611y/a8xnlZdVOUlLs8zIXpb6eJb3ROkOsPaxvvvBdjxdfjDvpasKSBX8TKqwHNypgA9TqerQnmrJz8/n5htvYNiQoxjaLpM1L10VA+yyfLRyI60m3sbK1ZtZPGsiD51+NDUz9dn9A8EgATWAour9rL/lFtLn1re47/3V3NS/I6XRKIPfXk7Xf3zCpzkHOO/Ybnx9yylsuft0+rSuz6lPLiCjJMLnU4cwvk1jw6IPiqq7AgcDATbuz6fna5+SEy5l6Qm/w7msAAAgAElEQVQDHcAORk+1qvcoBwP6FgjorsECjGVSBBFzllVNM8aR2/dEWkDlhaFHMrJVQ87dX8hPkYjv9dDfP4KotPyKptkdBqrhxvx0QTEz88Jc1bMt/xrVm4ZZGdZs78IoH4lqVrs0IZK+T09p24QXhx/Jk8WlzC0sTqqM1XbNZQkw2ySFEcY4e9NqYEgnY8b4DaUR6+q1DgZorKrM+Wxz3LpPOrIFy/82kk++/J7eFz7KgYJwTJ4m9WsxdXh3nr5yEltfuYodr1zN/dOPpXVoH/fdfgOtWjSne9dOfP/990YzqyZgp0ISnbs5Fj4jI4OsrCwyMjJQVZXS0lIKCgooLCykuLiYSCRi3XdelvZqaK+WP15i6K18m8C594JsNySbWX2B3Ut/ErqER3qi8q50IYQEhi6dvqAcLz2JMhKw2x3myeh1/xweeTRbnzBc2N1rficCdqFhjYf3B3Yj3ZjNHc2YaM5VTniFpTL2bOm46pPuByFb193WdgmMwbBuG980isuNXXZtNwBcH6OuSuPXPTbTuh5QXe7yErBbFne9X8B0f7ct7jqsWHuID/BuYE+0uf8e3PceHnF+6b5/d8n/XcW0yf13G9PZ5arLT1fcZ4gcTtVWyeIYK1GOzSVLliyha9eudOzYkUcffTQmvaioiGnTptG7d2+GDx/OO++8Y6U9++yzDB48mL59+3LFFVdU2ilXW9r/BEBdVc5BCMEbb7zBTTfMYkTvdqx+8UqaNajtmz+/MMzJN7zIijXbuH3yAC477kgCXi62Rg/xs4vXce2bnxOORqiXlcH/fbmZY7u14P9OHsCYI1pQN0t3qQ6XRBj70Hus2PIb9w7pyhmdW+jjbz3aMPvrrdy/agvnd2nBdT3bOiaLiyf6C8X5YBDYHwGaENaEN6aHk6IoPDywM7eGgly45Rdm18ykU1oQc6Z268Fq6DQ7CywF5nXTNK7YX8heAf8Z3Ye+DWpJlyr2YWXCuu0pIKxqLJd/D0+B45o34J/H9eK0j79lvxbm8hq2G7kw9NjvFbvtDgu6H/QJ6VphfKAY5XulBZlXHKFLKGhd6wkZIV76fAvXDu/irc+Qro1q8fWMMZz95ud0Ouch5t11Dv07t5DqFfZ7DEG9WllMGtyVSYO7oigKew8U8vqitYwZeSx/v+sepp56atz6DgU5FDoWvNaHN5feLCkpscbDm88ys83hcLjaPb5a/nhJ2etV+jj2g2zHh7UUJxKV89EV92Od+OXjQIZAB3YhtyURWCQMy22U0iSoNsOxlmWvDWmLTRcxebzySZc9BrzNMBbw27qla+WO08AL6GP0x7jWu+oUwtVBIN83zvtNMQ59YdeyaoNqWdkFQlUM656N+rqYlnbDyq6oVn0CHDCvShZ2p6Xd2TEQO7ZdkToWPDwE5E2CTRve3b8rFRCXxTsm7GNRj2eFN9O9xqu787qt7/Hc5j2t8FLehBb3w9MQcfnll/P000/TunVrxowZw+mnn06DBg2s9Llz55Kdnc3q1avZsWMHxx57LCeeeCI5OTncddddrFu3jszMTCZMmMCHH37ImDFjUt7Gww7a/4iP16oC1X6SivavXr2aq6+YQfjAHl6/5VQGd28bN/+T/17GTU+9T782DVn7f1NpJYGnLBt35fDMpxv4x/JNlEQ1sjKCnNW3M5P6tGF452Yx7tLz1+7g3Gc/oX2tLFZMHULzmpmY7vDmraEoCsWRCJPf+4qN+/J4ZUR3hjWpV6HzBx+QNwBemC9s4JZe7agVDDBjw4/cWTOD3ukh/UWqqgn9gVaFS7k1L0y/RrV5b0g3aqd5jzmXRfUAeWuSO+Hh8i+B/ICGtZk3pg+TF6wm50ARNxtjze2OBQPQDbe5pMWqRypktOfoYIA3wiVmFAIYmR7k2X0F7C4I0yA7I25VtTNC/PecIdyz+DuOu/p57jhvFJdOHGRXbZycoqioxjg+UxrWqcGMyUcxoldbzrjn73zy8QLuue+BlIPlHw3ZlS1eEG/OSi+EYM+ePVx11VXUr1+fxo0bHxIdD9VyOEuK3t8OODb3QkoTznxxgR3vvF7lPMt71FXGsDewJxN2tdEzbByb7urlAvbYeGdZKY/mLouHDum85bDmA9QeYO9MR2qXEafFxsWAv+aOEx5l9DyK1QbnK9g2OMqTz4GiCMzJ34Sxt0hZBRvW7bCiqCj6pDUoiqpDu+kSr9oWee8x7WoMvDvHtWPMIm9ubnC373vFPEfj/J1eINLfTELxgHKPZKRkxZ3gCfmJYFyOTwDe8dzmhcDuDPApnwjcq4Kk0Fc8NzcXgGHDhgEwevRoVq5cyfjx4608tWvXJi8vj9LSUvbt20dWVhaKopCZqXOEqaOwsJC6deumrnGSHPbu8VUdqOHQPofdu3dzycUXMemEcUwb0Y4VT10SF9h37NpH73Pu55an3+epc4Yy/8rxDmD/5sfdXPHaMvre8S8aXfky3W9+k+eXfMfQTs34dNYkfpk9jcfPHsqoI1o6gD0S0Tj1yY847fGPmNm3Ax9MPorWdWoQlMbY6rNdq3yxK4cjXlmMiGosnTCAoxvVsdzHreXRkjx/Pa+wypru8bZburCek6blPBgMcE2vdtzYpz3X54VZFi5BaOiu8JGo7g5vuMTby9LAo7mFXJdbyDW92vLaiB5JAbufKIr9QtXd4BTrua9ppmu+vu9SO5sPxvZhvapybUGJAWSqtcSLYr5dKyoKKKpC//QQe4QwhjDoj7C6qkqnYIA7P9lANKoR0fTl98zfSxMQFcaQAOO3nDm8K2+eMZjbXlrI1DvetEBSVeWZz70b3r1tE1bOmU7t8C+MOvYYVq9enYIT1OVQ/Vt2SypB2hwPHwqFCAQCZGVlMXr0aLZu3cqsWbNo164d559/Pps3xx8CIUtFXN2qpVoc4guGZdx0ZZQL2N3Qm7C8R15HnKuuMoRjxrH7wrJfOInNdAF3AXViYCcmzXZxxzPduYQcMWWsUxceoJ0I2GUX+Jh000VeyifV7QjH6NGs8m63ekfnB+ZbzA7HbrJ7vLT0mtst3oRpB3jb7u+x7vGKHm/mN5Z/iw/qtpu8Pa5dcolHnowu9pwQ0hrtiNjJ6BL+jcaL97+3hTuPb9jjb8/vb9orzq3Lr3y854QZ71c+VVsli2O+g3Jssnz55Zd06WJ7anbr1o3PP//ckef0008nGo3SoEEDhgwZwquvvgpAZmYmTz75JG3atKFJkyYcffTRDBgwoFLO+bCztLuleiK6xFKe9kciEZ55+mnuuvMOzhjVm3UvX03dOMuyaZrGzMfe5Zl3lnPqgI58csVY6mSls3zLLl5Z/j0rtu3h5315RKIaR/Voy/D+nXlzwWoa1crkub8cw/E9WvvqXr5lF1MfX0Cj9BBLpgylQ91sj3MEULjj8408uXY7V3Vvw4wjW+u9zwIE9ktaCM16HtlWWVuX7c4uV2C8UAwrtaomXnrw/K6tqJ0W4prPN3IlCuOy062Xgz7WW68nLxLl8twi8oMB/juqNz3r1zKqFnrb4tZiPquF9B4Qsc9bq3fbOTmM+UHRpmY2C8b1ZeJHq7kgr4jHs9IIBgKOczavVUUBvmlQpYai8GlxhBEZaQQCKlFNMCEjxNzVO3hwfG/7Y0vRT8qy2hvj5sxGjO7SnC9njOHEl5bS7bw5LHn4fBrVqZFUO7Iy0nhqxgT++ek6Tpl8IldfO4uL/3bJIWcRropW6uzsbM4++2zWr1/PPffcQ61atVi4cCGhUPIdUeV1datq16paqpL4fFwnA+x+5ZMCgTj1u8vHQENsWJHeiXbzpeMYYPGL96pTuh4Ilw6pvhhI8I631MWkOS89SNBLvDJCapazXuHIb8Y5y8lx/i7yRthlmZfDzjh33a5zIHbmeNMS7LC4CzOsW96xJ4rX01XD0qeB7oYmsFaqEWDMQ48Al4XdgHsDyvV12VVHp4Bi7Q0DBnbHgf3dIW24YN2EdOke9fz9pHNPKuywlFcwbFq3wWlRF+BwexdIlnbjZK28ki7jGy9uefNXd5eXLe7m9YuJO8SljO/qpT/tYenPe8td3WOPPUYwGGTXrl2sXbuW8ePH8+OPP7Jnzx4uvvhiNmzYQN26dZkyZQrvv/++w0qfKjnsof3PIIdap8CiRYu45srLaVQzwMdzLuCItk3i5l++9gfOvOUVVC3KTRP68t2uHIbeO4+dOXkoisLQXu254OQhDOvdnq6tG3PJg2/z/LufM31YN+6Y3J9sn2XHNE3jgrmf8s+VW7imX0eu6NWOgM8SEQdKSjnhnZXszCvi7ZG9GNCojpWmvyCUmAeEDLgmRDs+jiyYd85sb+pMRqa2b0rNUICLlq0nXwim1shwuI2vDJfwf3nFHNWkHo8N7krNUMB6gWvmmHm9CRZ025N+OeuS26ioipU/nsg9ls1qZLFgXH9O/vgbzs8P83S2SrqighDW8H3dpIAE8orRtjgwL11nI0T/UID5RcUMCwWshg9LDzE7P0zb+9/n6Jb1mdKzFSd0aU4wwUz8bevV5IvLRnP+v76k27kP89atZzCiV7u4ZWSZOvxI+nVqxpn3Pcuniz7miaefo379+kmXr4pSWc8bdwdDOBwmKyuLbt260a2b/2SVbqmIq1u1VEuspOh+N55lTgg3H2zyXvjkTVDGs3ySdXpCunCEnVArfPM5ANcP1ONCuxH2XXLNvcXGC594r/zCqguPMlibP2z7uMR7zgRvxMUDcs0jv1mn5qzTjndfWyGF7VtQRjkd1IXtbu7unDfizWFipvu5AtK66CooAkUThmu9Du2qy9quGrPIO6zsfpZ2VQZ208quSNZ2ZweEo00x96frt0xGLHaXId4jgwvKhTCXgXPGe8K6HJYhWoZ0Txd3Vxm8yrvLSG3wrFM+LRPcD30p6+t6WKsGDGtld9zfvWKTFe7fvz/XXnutdbx+/XrGjh3rKL9kyRKmT59OVlYWAwcOpFmzZmzcuJFt27YxaNAgOnToAMCUKVNYsmRJNbSnQv6IddoPNahOpZhjUaPRKNu2beOWm67nm1Vf8eCl45k0rHvcj+CicDETZ77Ap6u3kJERAgEPLFjL8N4dmHHGMQzr1Z7OrRpZOj7+6nvGXfk0tdODLJp5In3aNPLVveanvUx8ZD7pAhacdBRHxpnwbtGPuzlvwTf0a1ibt47tSV2fTgC3OIE89jxlqMfofRaabiVHyDqwIFYPKo798a0a8cqIAGcvWkuupnF+Td1j4cHcQj4oLuXWvh2Y1rGZ8Zz3sJLr1Rvvc5/70N2pYJ1D2ay0dTLSmDemL2d+8i1/ycnn2Rrp1Aq4oFmY7ZQn5HPCvJFNenHZYK+gclQoyOPhUgJB+xFWMwAP1q3B9fsLmLfhZz7bmcNf3lpJ09o16FY/i8lHtmBK91ZkpMU+9jJDQV45dRBPrtjMxJte5trThnPzWSOSPu92Tevx6X3ncMvLixkyeCDPPPciQ4cOTbq8dWmq2HOisiG3vOu0+7m6yS/R008/nXnz5tGgQQMikQgrVqxISZur5U8oKfuzNEHKFT5YwG7tcZZxt0nEhh2u12WC9HhprvrlcAywu/LHA/C4eYnNp+HKj7UJV/l4lnB/YJfCmk9+DyB3wHzMOu12G9xttDacewfgGmxmTfQmsABZdwdEnmcOVFU/J1X6XTFAXdMQimKBuwDJLV6ytKu2e3zMeHbVuTa7DewuKzuxGxiWdcxJ6PSTVox7TJGvjafI8OoB6jGA7J8mjLD1XegH6+b9nixEC0lHUuDvLiPdD74Wd/Pv8PDrvK5dW2eEJUuW0KpVKxYsWMCtt97qyHPccccxb948Ro0axfbt29m3bx9du3alWbNmzJgxg3379pGdnc38+fO5/PLLK6Wdhx20u+XPANSVfQ6yG7QJ6JFIhEgkQjQapbi4mCefeJznnn2Gy04Zwqv/uIZMF/gWhkv434rvWPDFJr7d8gvbf82hKFxMZlqIk4/txagBnRjeqwNtm9WLAYHCcAlTbnyJpau3cOvE/swY2Z2gGwQlufqNz3h28QYu7NGW6/t3JM0j7895RTz+zQ/864dfyS8t5dQ2Tbl3YKeUQkhCqJf+kwFfCM3xTaUoMLhRHd4+rienfvwtv5fm8Z0mCAcDvDu6D93r1ZDqwZpRPtlTsUHf3mseLzh/rwG5IkFmQOXN43py4dINTNu1j8ez0mkS1C3ulkr5hWMBua1Hd48Dv5Pom55GTn6YfE2jhjSjf8/0EHMb1GJmbgHFwJKH/sqWX/ax6Jtt3LlsM3/77yoa186mU91MJnRtwRm9WlMnK82q82+DO9GrWR1OenkZy9bt4P2/n2WtO55I0kJB7pk+kmN7tua8aWfyl/POZ+Z11yddXpZU3odVyT3e3daioiKys2OHs6RCvFzdduzYoU/4WC3V4pAUvV/LBOxS3SLJMkkBuzufFB8XyuOlyXrdx5JuuZ54aXJ83DhnvHM2eHcepDx++QReoO4EeGc4GWC3ANwD2OV5aYTrPLzTiBlHb49zl9ptNE5f5k3EOH474B0wnRA1ZHg3Pyr0BKFKSoRt3VYUFU0TFvwLpPlwAsZ4dwnS/WaPN8OKI2x8DxjfCaribLcD3KX723Msu2ZlxhPOPcV95YQT1D2z64MEFHd50xXecSx8rOdGXl8IN/I54iAuuHta7j3KVBXx8Zwtrzz88MNceOGFlJaWMmPGDBo0aMDTTz8NwIUXXshpp53Ghg0b6NevHw0bNmTOnDmADvw33XQTkydPprCwkLFjxzJiRPJGn7KIIqo6sZZDSkpKLMgtLS2lqKiIWrW8ZydPhYTDYaLRaKV9fAohyMnJoV69is9wLuuU4bykRJ+tW1VVgsEgwWAQVVV57733uH7mNfTr3JT7Lj6e1k3q8eveA/x3yVoWfb2FTT/u4becPHIOFNCkYV0a1q3Jpq0/k5kRYs4VJ3HqyN5xgeL5eSuY9dg8erWsz7PThtOmof/vtPX3XMbP/h/hohJeGt2b/k302RuNRxXLft7LU2u3s3pfHrtyC8gIBWhWJ5spvVvzyOLveGhgZ05K4Mp/sMRss/5OFtYzfvbabTz63U9kqQorThxIjVAQx1+wgv2i8Azrx16XXDj/k+LsIQDJvuMUdEPJzC++593tv/FwdjrtrCXaHI0pt/xlfwHj04OcWiPWElsiBA/lh/m0uJTXbj2dcQM6A7D3QCGfrdvB4jXbWbBqM1t+2UfDmlm0r5vJmI5NOadvGxrXzGTXgSImv7yUPcURPp19Pq2k4RLJyK69eUx78B3CwVo8/9LLNG/ePKlyQggKCgqoUSO5cfXJSCQSobS0NKUz3GuaVilAbT6b09P1VQimTJnC66+/XuaZWHNzcznmGHuCwMsuu4yxY8c6LO1Tp05l+vTp1rIsAwcOZO7cuQ4LfbVUi6IoRNe/4nwoO6xWHnuvNDOuLCBdJvg2KyhDGTPOD5xxQqSl0xGW4BGfcEJI96jbBVzCI84b2L3zOIBWk9of44ru1wZwQLXnsm0+wO5pkReeM8XHtbh76DYt7eZkt5rRMWBNnKvZaUIINM1e5tXOL4x5/8w8sfk90wRSebs+oYAaCBAIqqiBgA7uQWNy2qB5HDCWg9PT1EBAzyOFdRd7O2yVMXUEPPIHA7E6jbz6gHmwzPZIYdO44nmcIE1RPI8V37pcx0j6zHhkvbj2rnwxcXHK+OqR4s1deZ91xj5wxNlUFmIqikL+zIkV0lHjvncqrX2VJdWW9j+Bpd2U8lrUZECX9+aSTOayTHXq1LGsUOvXr+fqK2ewds0ajunVlgN5+Yy96jl25+RREA7ToVVTBvTsyEXD+tPriHa0bt6Q8294giWfr+PSKcO4cdpIsjPTfdv08+/7mTzreX7YuZvHzxzC1AEd457bHe9+yYPzv+G0Li35v0FdyA4FKIlovLzxR/65eRebcwuICsGEnm1oE4CcwjCXHtONW4/vQVowQM/mdTnv1eXsyCviyh5ty3wNK0v0Z75CcTTKOUvWsXL3fu6Y0Is5izcyZfE63hvZmzRjzLaQ/nOGjY8A4yMt7u3ugnsrTjFhW4mfz4gRQAC4vV9HPvplL5cWFlM3GKG/EJySmUbLclif3TI4FODTkiheK6WnKQrX1cykW0Bl6i2vMmPqEO46bzT1a2Vx4uCunDi4K3A8eYXFLF+/g0/XbOftVVv4v4/XUbdGBq1rZzGqQ2M27cmj1/mP8uLMk5l4dPJjqpvWr8kHfz+D+976jGFDBjPn0ceZMGFChc/5zy5+Y9rLKuV1dasG9mrxFOGzL2taZQO7o2xZy+AEVBnQ5byOsAS3CSHdfSzX5z52pqUO2LHWPgcRs3Sa43x96hcx6UZ5zU4rC7DHWujjWeO9Le1OK7vdNkXY3m2KdCtI+CYNiTNdzO1x5LpXvAChGN8QGEPYFTRDv6KAJoyx8ZpAuN3jA4q+qfJ4djXW2u4zvt3mYGNMu3nsOA95oj3nvabI18Txx+kWJU66gsNt3ZHdCHgcW67yGA03/3asYxGr38/67raey3ScjPXcTMcjTgiHOr3xRtPkc3bHJZtWSVJVPAhTKYc9tAOVDu0Hw309WXFb0E13dxPOg8EgaWlpBIPBGDdVRVHYu3cvp592Kt9+8zUlpRFUReHn/WEG9urEWVPb0atrWzq3a05QWm7t9jlvMufFdxl4RBtWv3wt7Zs38GqaJTc9/T6P/nMJk/u044NLR1EvO8M37y/7Cxj30Pv8nlPA68f3o23tLO5cuZGFv+TwU24+zerW4JR+7Xi4Vxvq1cjghDnzKSopZcGloxnQtqGl5+TebWhaK5MTnv6EHflhHh7cNelrWtmyZNdeLly+kfaNarLm+hNpVa8GZw1ozwlPfcJR73/BR2P6UD8jTeokVRxhWYQUI7/M3WmpkPd2/M6VX2ziqHaNGNm5CTfNW82igMoHeUXUTAvRKqoxJhTkuPQgwXK4JPcPBXi/uDRunhOz0mkfVJn11jJWrN3Bh/eeS5o0pr1mVjpj+ndiTP9O3DV9NEXFpXyx8Wc+Xbudj1ZtYfXmXaSHgpx5z1sc2aYxd08fzfAebZJyoVZVletOHcqw7q056+oZfLJwAbf93x1kZWURCAQ8/24rw5W9KrnHuyUSiZRpxnhZyuvqVi3VEispen+XCbpdcYkg351elvpc8OwAdguCXPCT8DhWb/LHrrSYYzvOfwy7R7prLXZnZwAOHTacE5vfD9BlKJfqc4xFj3GR98nrBfB+Zb3aIN1zitF2GXT1970xcZoRryoKGsJcfd0xrB3V0GEBuwTrQiCEvt67EM6J6FRVRTEh3b3cm4d7vOkKrxo2AiuNWGC3jN7meYI1a7w+wZ7rfijT37EHxCcB6rHH5nz6ps1DgnVPyJbj40A47jgSlzF1W197ceqrlkNSDnv3+Gg0Sl5eHnXqlM39taz1FRcXU7NmzUqrY9++fQ5LOOgvCLf13AR0c21yc5/oo37nzp28/tprPPzwQ0w8rh/jR/Shd7e2tGjawLfsgmXfcMH1TyC0KE/NnMLYQfFBeNXGnzjtprmUlpTw0nkjGN4lvkvxowvXcMu/v6Bj7WwaZKax4UAhe/LDDGzfmFP6tmV8j9bWGu93v7eKe+ev5qz+7blvUl+yPCYjA9j4235GPrKArrWyeXNE9z9sfKsAhKZxyfKN/O+n37l9Qm9mDO9qjFfXpTgSZdorn7F40y7eGdmLzkksVWY+qsuaVhaJaBrnLlnP0l/38fApA5g2sD2KorBw4y9MeX4xp3RvxdQeLXlv4y7eWf8z+wqLaRoK0lfTODkzg6YJZns3pVQIjt9zgLkNaia03O+LalyXW8j+jBBLHrmQtk2TG0pSGony9ZZfWPLtdh7+z3L25xchgIZ1a9GsXg36dWzK+IFdGNm7bdyx6zl5RVzwyHts3VvKU88+T5s2bRyeLOa68JXhdl5aWko0GiUjw7/zq6xizmVRHit4PCkuLkZRFNLS9HkGxo4dy7Jly6psp0O1VH1RFIXo2rmpU+gL1xJYWHvhXcadr1xlpXgpLIRkoXUDcSJY9wL2ZABebpM7rwtM3ekiJj9Smrc+y/PMCCdbXyx8O4+TgmzN+9gb2OPUZ56HMNzSweG2bs5VY8bJYb1KV5xHGUccbj3+ZVGw3Nd193jF4cLuucmu9OaxqnqUCfineeWVjh3u67JLuJ/bekLXePexW7cdp6BYS+fF1JWMC3xMPld6UmUS5HPoq7gEuk+jshBTURQKrptUIR3Z9/y30tpXWXJYQntpaSmavh4WmqaRm5tb5jGTZZGDBe01atRA0zTLiq5pWrkAXZZoNMprr77KbbfdwsAe7fn7VafRqW2zuGV+3Z3D1Evv59sN27jp3NFcPnUYaSF/oIlEIky743XmLV3LjFE9uHFCHzLi5P89t4Bj75/HD7/nkh4KElAVxvdsw+Q+bRjZrSU1MmzL3K+5hYyb/T6/7i/glWlDOK5z/LYD7MotZNRjC1Ajgo/G9CYjBa7cZZW1e/M4e+k6amaGePO8YXRr6n1/CiG48b1veGrJRp4fegQjmsVfakz+Y/foR64wtH/1ey5/WbaeZnWzePO8YbSt77zn1/+Sw5jHF9K1cW3mnzsMVVX5YV8eH27cxb/X72Tljt3UTg/RJqoxNi3IiLRg3I6Tyw8U0SWgcEmtxPAYEYJH8sN8FC7hxRumctKQI8p0brkFYc578D8sWr2Vi08/lhrZmaz4Zitfrd9GTm4BDerUoFm9mvTu0Jix/Toxtn9HMtLse1EIwdPvf8Vt//iUv991D1NPPdXqUAMseC8pKUnpmPaqBO3hcJhAIGBZ16uhvVr+aEkptFufW26oLg90++Qrr3Vehly3hbK8wJ4Q0L3inPnLDuXETbNczRExwO5Xl9sVPdXALjza5z3xnPexBc44odq0emuOfMI4FSdsCzzAPWE+Z73msRPa9U3xg51Nf6AAACAASURBVHXPTQdzRVUkIA8kXd6vrhiwTjTW3DMOF5T7gLyvfsXIGg/cywnfqQB3Mz0FUtnQXnjD5ArpyLrrP9XQXhXEDe379+9P6SRuXvWlcrI7TdNixqDLgG7CeVkBXRYhBAsWLOCG62dRKzPAvTNP56je8cd7aprGjNuf45X/LGb84G48eNlEmjaIf87vLF3HRfe8SYs6Wbx03gi6NY/9HQ4UlvDayu+Z980OvtmZQ35hmMa1Mpk6oAMTe7Whb5tGDgu0KU8tWscN/1rJ+CNb8tiUAdTOTEv6/PPCpUx6ZhFbfz/AgjF9aViGshWVW7/azEubd3LZMd24xRhzn0ieW/49V//7K27r3Z5zO7ew4s0/bkU69rsj3A+Cstw5QghmrdzEm9t/47rR3Zk58ggCPrD924FCxj7xMSWlGp/97ThqZdjXtqg0wpIffue9jb/w7vqd5IVLaRIK0E8ITs5Ip7HLCv/PwjAflGq8VC95yP2gqJgHDxRx/okDmf23sq2jKYTguf99xdXPzOfU4wfy9G1/QVVVcnILWP3dDlZt2M6Kb3/gq3U/sHtfHvVqZ9O0bg16tmvM6L4dGT+gEz/8msMZ9/6H3gMG8+DDj3h2tukz7wasCR8rAq3uyd1SIZUxuR04oV0Iwbhx41i6dGk1tFfLHyY6tL+UGmXlBfHy5kuirGM8t5nfF7BlfS4orgjE+5VPCO3ead4u8zjGhpdXTyw0C9fEcc66/AHeyOejxzOPRxkLzgVOoLaaLFvKnWkymMcr7wZz/RKYZWLLA0lBtBIwx7z7QLcaD8YVf/2qd3wia7iv9d0PypOwsCey6CtlguuDCe4Vl0D3v1QutN9YQWi/sxraq4TI0C5E6mde96qvvNDuB+hu63leXh61atWyJo2riKxevZobrp/Fzh+3cfc1p3PiyAHG37T/X/Ib7y3lqjteoH6tTJ6ZNZWjureNW8f+vEJOuv5FVn33I/ecMogLhnezwPuX/QXMXbaJjzb8zA9789mdW0D9WtnszysgOz3EU+cMY1Kfdv66C8NMmPMBG3/Zx/NnDmZij1bluQyURjWmv7qcjzbs5L/H9aJL3dRZP73kp/wiTl28lsJolDfOG8agtv7r0HvJhxt2ctqLn3JWu2bc0b+jZx5BfGh3p8kPB79yO/IKmbpoLVEV3po+nN4t41v7AQpLIpz24hJW/biXxRceS/v63l4oW/Yc4H8bf+E/63fy1U97qZcRok1plPEZIYaEgmyPalyaW8gHjcs2vOX7klKu3V9I+3ZNWDT7rw6LeDKybvtvTLr1VULpaXz8wkyaNYr1hDiQX8Q3G3fw9fodrFjzA1+u/YFfdu+nXq0s6tfMYtuuvTRo0ICXXv4HAwYMAHQLdjgcJiMjw/qbd3vMlHXIRlWC9qKiIkKhEMFgECEExx9/PJ999llK66iWaimLKIpCdM2LqVN4sIDd3PuUFWaZpGA9AVz7AHeF9cYANVK8Oy++oO22iCcP7B46LHiWQNx3PLqZH9exlz4v/bFtF5J+69iysNthvWluKDfc1/HJ61HOdkaQQN6znNk5oIsDqFV/wHZY093pqhKbX0rzA3a5M0DuAPC2tPsDdUK3eS+Lux+4J4J3T6jG1gVOHQnB3SctKat+aiTQ49xqaE+xVEO7Ae1169atNGtOJBKhoKDAmtHYT2RAlz/Y3YDuZUHfv38/NWvWrBC079ixg9tuuYlFiz7h5ktP5rxTjiNkuakLvLBt0w87OW3Gg+z4+Tfuu+QEzh0/kEAgPlTM+een3P7sfIZ0asaTZw9hf0EJL6/YxOJNv7JjXz4HCsIc2b4ZowZ0YmiPtryzdB2vffgVpw/qxL2nDKJWHKv3Gys3c9k/lnFUu4Y8f+ZgGtaomEuwEIJb3v+Gxz/dyItDj2B4Avfz8soT63dw/7rtTO3TjodO6kt2evkm3/rmp72MfWIh/erX4uVhR8YAnvevmDjNTDfFzPfouh08uG47Zw1sz/0T+5LpM1eAl2ia4Nr/ruKlzzfz5plHc2yH+MvtFZREWLz1N+Z99wvvbfiZotIoTQMBthQVc2utLI7LKhuU5moaN+QW8msowKKHL6Bzy4aJC0lSGC7hb4/O493lG3ni1nM4bdyghGUKCov5dtOPrN6gg/wXa7by8285XH/DDVxxxZUAMW7n5nPB3IAyedNUZWgfN24cy5YtS2kd1VItZZGUQrsvYAuPdK988fLHySdbvA24sp7ocQE6QZxcr0OPl25Xu5IEf39oj217xYAdByj76Y6xrFcKwPtZ8D3KG2WtJiMdEyfNPPaEfK/jBHqkOoEYKFcsC7gTphUpzgZuPU5RveFe8QJ6GdbdehzQngC4fa3tPjAvw28yVncP/QogfMHdB6r94Ls8rvCVBO6VDu03nVQhHVl//3c1tFcFkaEd9PHgBxvaTXdY2YouhIgZg56sa2xubi7Z2dlxJ8Pyk3379nHfvffw8stzufTssVx57gnUjFn7WiAjXThcwrkzH+X9T77knHEDuOP846mbYFzx1p17mDTzOb7/cTe92zQgHIGfc/IpLo3Qr2srRg/oxLBe7enXpRXpaUFWrNvOGTfPJYhg7nkjOKpjU1/d4ZIIkx77gJVbf+WxKQM5o3+7lP6ez3y2iWv/s4q7+nbgzI7JrbmdjOSESzh18Vp25Bcx95yjGdutReJCCeSnnHxGPrqAbEVl/qjepEvu9c5f0Snx0tyyL1zCqYvX8GN+mH9MG8KoruW/Jk8t3cSsd1Zxz/E9uXCQt4dATFuFYNPuA3ywcRevrN7GD3vzSQuFaKJAd00wNjONTkl0IESF4KmCYt4tLOaJayZz1nG9ytz+1xd9y0UPv8vYYT14/f6LymwJ375zD+fdMpeImsXjTz5D06ZNfceKCyFiIN5rQjtZ3JO7pUIqY5w8QGFhIenp6QQCATRNY/z48VUK2nfs2EGjRo3IzMwkJyeHXbt20bZt25R3blTLwRNFUYh++0KKtMngau4lwI3ZJ5s/+XzCK58nZMu6PeIrDOxeumL1JQfWrnjNbofwhPUE5X06ApwWb2PvBmutrMDuA/xul3rfce0eQI0Toq2fRAZ0R3473vrpfHQSp6xVl4IT2GVYV2Oh3AvsFQvEFcndXQJyF7Q7oF511mWWqwhYlw3cy9EJYIZRbM9WP6iW9cUD94q4zKdAAj3Pq1RoL7q5YtCeeccfD+2lpaX89ttvtGiR3Lf/Ybnkm/uj1lySrbKg3fzQLioqsqzoQMwSaxUdu1pWCYfDPPnkEzz4wP2cNHog3773IE093Hzd8sjc97njkTfp1LIhnz1zOd3b+0/u9vPv+3l36Vqe+Pdn7Pw9l6jQqJGVTqOmjRjVvyNDe7Wje7tmDut8SUmEKTe8yIeff8e1x/dm5vG94o7rnr9mB+e+sIiujWuz5oaJtKybupm3Tbng6M40q5XFmXOX8mN+Edf37lBhnW//sIvrvtrC8E5NmH/6GOpnp8YS2rJuDb64djwTn1nEoPe+4KMUj8n/z7ZfufbLzQzt2JgPrxxLvQq2+6KhnWlTP5vTXljCxt15zD6hT8IyiqLQpVFtujSqzYwhnbl78QbuX7yBBp2bsycY5LLvfiJYpNIwoNI5EuW4zBD9QrGT2gUUhUtqZNA1oHDx/f9m6ZrtPH1l2WYkPX1ET/p3asHk21+j49hZfPT8NbRv2Tjp8m2aN2Dhs1fyyKsfM+q4EVx/w0389fzzPZ8FiqJYgA76s8WE93A4rJ+TtHxjVR4LXlxcnFLvgMoUs/PkjDPOYPbs2QwYMIATTjiBnTt3MmHCBO68886UzWlSLX+EpOjDLkmwTjXYi0T5zLxuwMYVJ6Q6ywTsrjrLAO0uc65vvAXXjtnYicmfCMzjlXWm4cpj1o1Lj1Nf8sAutU1zl8OhVwZs9/2mWEE7UZEDQg8oiq3HiNF1KtLPrigxMI+ZT45TcAC3tTeWe1NU89hYi93cKwo6W9trtFtrtSt6mxw8bJ6LECjmWQlhNNrjnnKL8LwYknjEKYqHLgV7GTaPsiYQC0cGQ5cRZ+pVwF7f3dArpHoVQ6+RxzDT41hH3oxDym8mCI84U59VV+ylOiTFYy6rqiDDhw9n3rx5pKenc+SRR5Kens5ZZ53Fddddl7DsYQntbknVOurCeODK7u0moJtp6enpZGVlpRzQy3IOmqbxxhtvcPutN9OzSysW/eM2unZI3Muz8tvvOeeqORw4kM+T157Mycf0tM5B0zSWrdnGB59/x8oNP/LT7wfYsz+PA/lFZGek0bxRbR647ESG9e5Ahxb+y8S99clqLr3/bdo1rMWXN59MJ59Z0wEiEY0znlnAh+t+4u4T+3Dx0M6VCikTurdk4aWjOP7Jj9lRUMxTZZx93JRwJMJZn65j1Z5cnjh1EKf1bZvydtfOTOOjS0by19dWMOT9L/j3cT05om7FVi8oiWhMW7KWz3fvT7k3w9huLVhyxVjGPrGQzXvyeHfa0KQt1qqqcOOxR9C7aR3OfnMFJx59BDn/uZHvftrDsrXbWbj6B+5cs41wYSEN0kO0KS5leEaIY9JDpBl1HJuZTptggGsWrObL735mycPnU6MM7vYdmtfnq8cu5tpnP6Tvybdy37WnccGUY5Iur6oqV5w9itGDj2DajU/w0YfzefTxJ2nSJP6QAUVRrMkn09PTHUNsiouLrWuoqmqldkxWhhQVFVUZC7V5XUtLS+nYsSOvvfYagwYN4oEHHmDUqFHs37+/GtqrBftDWbjCuEBAhlyvsmZ+dz5h64nZ++h1QLVcv7CbaUGPVKcbWOV2xcC1rNOjfEJgL0PY69oa7RKOes1q3e0xm+SMd15uN4zbZdwT0lmbYxy6sx5vCzuJgV2TUVw+Xe9vQZkrHayKdCAklpSymPCuCBPmhaUr9oorHsBurMPuhnVzbXbVhHMXsCPvY4Hdsek9C3o3grGGPEKgWBDvOCO5R8PjYplpHpkUKU64Ciiueqx70swiXXAh7DgTpo04/SyMtvuBO9aPgr1+uw+km/k8IV3SV6WovWqK+T3w0ksvMXnyZO69916OOuqopKD9sHSPN4HalPKMB5fdVN2A7h6DDnDgwIFKXVbuwIEDZGZmWksl+cknn3zCDdfPJE2Ncu+1ZzC0f7eEuvcfyOf0GQ/x2aoNXD51OBdMPIpPVm1m0arNrNv2O7/l5LN3fx7ZWRl079yagT070qBuDZ589UP27c/jnosnMP2EQXHHuu/Zn89J17/Ams07efDUwZw7pEtcwFi+ZRenPrmAxjUzeP0vQ+nYKP58AamULbtzGfnIAlpmZvDOyJ5Jw6UAFv2yl78t/44uTevwj2lH0yKJtdUrIkII/m/+Gh5etJ6nBx/BqJYNyuUe//lvOUxftoHWDWry+rlDaF2vcpYv/CW3gDGPLwQBn1000rF8XzKyZc8Bxr+4hOwaWSx9+HxqZevu20IIdvy2n6XrtrPo2+0sWr2V33LyaZiVTtOSUgaHgozJTEMBbjlQxDZFYcFD0+nRzn9Ihp/MW/Ed59z3Lwb37sg7j80o85CV0tIIdz7zPs+8vZT7H5zN5Mnlm2zFfEaZFnj38JuyuvHLUhnj5AEKCgrIzMxEVVV27tzJzTffzFtvvZXSOipDzA6RM844g7PPPpsHH3yQ22+/naOPPpq+ffsyf/58GjUq28SS1XJoiKIoRL95LnUKywzbUpoFzMnpEI7jBPk9YVsiUk9IFs42lVeHbztMQLXThKMsOAHZiDdd1hE+lnefclZ9/nXK4OxtHXe7r7vHubtc6v1c4mPK2Lpjxs3bd0dMd4U7LlG6vleSzOcdhwnkhqu6Myy5xpsQLwG+FW+6ufvGx5Y1Owf84uO7r3vEJ3Jv93WNL4N+43o56kDWCc6x7nIZV9l47u7JusWn0j2+11+pLMRUFIXwbSdXSEfGbf+qtPbFk2HDhvHSSy8xffp05syZQ48ePejRowdr1qxJWLYa2kk8HtwN6HJ5N6B7WdAPxrJyeXl5pKen+45bXbNmDTfecB3btnzPnVefxkljBiW0ukWjUa6680Ve+OdCiopLad64LoVFJeQXhmnVrCF9jmzPwJ4d6NGlDT26tKZBvdqUlJRy7qzHeHfBSs4a2487LxxPvQRj3e9/9RPueukjju3agsfPPJrGtf3d2zVN44K5n/LWl1u4bnSPuEuLVabszg8z5rEFhItK+WhMX2q4xk/Lf1QKersv+uw7Pty5m79P6MMlw7p4LlNXWTJ35RZmvPUFN/Roy4XdvGfTF8RCu6ZpXLPye/61/VduPL4nVx/brdKvd0FxKVNeWMLanTksuehYWpdx1v684lLOefNzvvh5H+/fNY2+nbzH2+/JLWDZuh18umY7C7/eypade6iblUGjSJT9JaXs1jQennEi54/rX+Zz+Gl3Liff/jq/7s/nf09fzZEdyz5Xwco1P/CXm16kT79B3PfAQ+Xu9DOXUQsEAhWa0E6WgwHtW7ZsYfbs2bz88sspraMyZceOHVxzzTX07t2bG264gT3/z955xzV1vX/8fRkCgqCAW8S9995V67ZqHcVd67buvfeqq7i17j3qaK32W2fdddSBirMORBEHsjeE5PcHJNwkN8lNCGp/9fN6hZucc57nnptB8j7POc95/56hQ4eyadMmnJ2tv2znszJfVoV2s4Bdqp18H4anxEu0l4JpWbAuUW4JsBuAdl3IlgXtWtumGbaTA+ySNgZg3PB6dZUejBtuk3YeCWCXjLaLIu3a0Cx+LOjXgyaAbLBe48eCenEUXQzraQCvWZNuIw31qaBtuF7sRzzVXtAdDLARjEC7GJKNALdccJf0I9OXDOgWdAcIQOdoDXDXaZ9BZTq0z+qUIR+OMw58FGg/efIk8+bNo169esydO5enT58yfvx4Dh48aNL2Pwnt4qg4aEep1YCumyQO0NoDXb1eVM4PXZUq87eVMwTtL1++ZPbMGZw4cYzJ33egf+cmZBFtbxUTG89lv0dc93+K/6NAAoJCCI2IISw8imRFMioVlCtRkFqVSlC5bGEqlipMqaL5tXyotXbnMWYs202RfB6sn/ANFYoZT072KPAtHSdtITQ8mg3ffUHrioWMtr/zMpSvVx7D0U5g73cNqFAg855POYpLUtBx41nuBoVzrHkV8jk7Skaq74RG0fP8PXK4OLC3T31Kmbk9mbV06mEw32w6i493HhbWKqlXr0Ib2p9ExtLlrD82djbs79uAigUyJ3O+lFKUSkYdvM7u68842KMe9YuYF6VUqVQsOHufxWcfsKB/C75vW9OkTWxCElfuv+DC3UBO3HjKrafBONjZ4pDFnsaVCvNl5aK0q1MaTyODSmIpUlKYsf00qw5dZuqgdozr28qsawCIi09k8vJf+fXMHVav+YnGjRub7UO897laliS0EyszktsBxMTE4OzsjCAI+Pv7s23bNtatW2fVc2SmwsLCNP/nY2JiEAThM6z/yyUIAil+G6zkzTRsGwV2PdiW9mE2sIvvywJsI3XicrnAngFo1wZ2C2wsBXYVRgBeBN0GoucGk9QZbaPTVv16p7+7UiXoRMrTYExTpvnXrlsmaNmoxG00kJ/2QNA9r5DuVwztIvDWBnbdOn0Y1/ehTjKX+ttb3E7LXgLYzYN2Y7AtA97lRvBlQrSQ9np+UHC3gmwr989UaE+cnTFod5j+caA9I/pPQ7v6h2t0dDS2traokzqpkz3pZnG3VGpoz8wM9TExMdjb22siXxERESxetJAtWzbT9suqVCtXlEcBwTx8GsTrkCjCo2KIjo4jNj4eD/fsFC6Yn1LFC6NQKDhy7CyCAHPHdKefT5O0bd9UGPog+917RveRSwkNj2T5yPZ0blLZ6HUqlUqG+f7Cjj/+ple90szvUMPkNOhxP19i/bn7DGlQipmtKhpNTPchpUhR8v3PV/ntdiAHGlekgof2utUp1/5h59PXjGpchinNK2BvYju8zJb/qzCarz5F+ewu7GlYXut9LX6Ffe8EsOL+C3rXLs4PbavgaP9xnu8VZx8w/Xc/lnxVmT7Vi5ptf/xRMN33XKJlrdLsnNjJrM9xsiKFvx8G0c/3V4JCInHL5kxoZAwuWR3JlcOF4nmy06BCIdrXLUPhvIYHkP68+YQu8/dRtlgBjq0fg6Oj+aD75+X79JuxjZat2zJrzlyzQFC8jZohiRPaiRNlGkpo9yGg/e+//+b3339n6dKlVj1HZqp79+6sWLECZ2dnOnXqxJMnT5g/fz4dOmQsy+1nfTylQvt66zgzANmmgV2inYE6s4Bd48tK4G3UpwlbCTujAK4GV/W16az3NgrfJsp0z6upT4N0fYhWabXTRMa1ID/9sdlQrzM4oJWkTpX6zS0GZs2PekEbwrUBXBvGtXxo+UMTTTflQyWKIGtBt5AeQRckgV0brqXq9cFcqo0h2DcE7TpQKwfcdWHb4E2n3hjAa14ra4C7MV8y2luRUWwrD8hcaJ/7TYZ8OEzd/1Ggfdy4cUybNg1XV1c6d+7MrVu3+PHHH/nqq69M2v4noT0+Pp6YmBgUCoUmQZMaeDO61tOQMntbOTW0K5VKxo4dy68HD6BIUZCYmASCgFe+PBQrUpDSJQpTvEhBingXoEihAhQskAd7e3sCAl/RfeBE/O/9w4jeXzF+wNdkcxFPa9eH9ujYeLqN8OXsFX+GdKrP1F5NTSbvOnfzCT1n7cTZzobtfRtRrYjxLNuP3oTTYdVx4hKS2Nu7ATULf3rrQlUqFfNP+LPk1F3W1SlLMy9PAqPj8DnrTzIq9vVuQLVC5u0BnpkKjoyl6cpT2KWoON68Mo5pMKcidSs3n9N3CI5PYNd3DWhc0vw13dbW7/4v6bHtAv1rFmVhq8pm2z8NjearLedwyOrEhWX9ya63naFxJSQlM2rtUfaeucOSCV2oWqYQfg8DuXb3OVdvP+NhQDBZ7O3Imd2FQrncqFPGiza1SlG5WF7N/5K34TF0mbePh0Eh/LJyOLUrmr/7QERUHCMW7OXqvSDWbdhE9erypu3LgXZd6ebrsLGx0RrATEpKsjq0q1QqYmNjNdB+7tw5Ll26xPz58612jsxUYmIiVapU4d69e+zatYszZ86wZMkS2rZty/nz5z929z7LQgmCQMpNK0F7RiPrukerArvYp5nALa6XtJVhL9EfgwCuBejpdgZh24A/XR+67XXLpGDb+JR5E+BtYLs408Aumiav/m0mArTUZ1NI/8mmBnkNpKX+EYO+Vjudtio9AASVji9tuNeFbcNgnd5WF8hFN0EK4I3AvSBdbhSwDYK7CXjPiC3o3zcVLRfA9Bp3mb4059cps1akvcpnaJdSxYoVuX37NseOHWPr1q34+vrSrVs3zp49a9L2P5k93tbWFicnJw2gR0dHkyVLFpNJ3DKizN5WLjExka1btuDr+yNVKpRixQ8TKVq4AEULeeHu7mbwvFFRMfj0HcepM5fp1KoO+5cPI19u09Og567ah++mw1Qv5YXftnEUK+BptH1CYhI+07Zz9vo/TG1TlZFNK2AvES1/EBzOjkuPOPPoNY/fRZKUrMDezha/8a0p6J65SdsslSAITGleAa/sWem//28a5HLjwrtIetQoyqKvq5JVxn7hH1L53Jy5MrYV7TecoeaRvznevAp5sjqy/9lrJl1/zJel8nGqSy1ymJE9PTP1VXkvzoxoTss1p/gnJIaDPeuaNbBW1CMb14Y1p9e+q5TstZTD83pSs5SXbHvHLPasHdGWJlWK0HfhHr6sXZb9S4fQu30DIBVwnwS+xe/hC27cD+TPW09Y9usVlEolntldKODhQrUS+ZnUpT7X/nlF876LGd6zGXNHmJdEJbtrVrbN78MvJ6/TrXMnvv2uDxMmTrJ6tBtSs83b2NjoLRlKTExEqVRqZiMplUqrD3Kq/1f9m7LHQ2qulLx583L//n327NnD3LlzsbW1JTo6+mN37bMyLGv9sFNpHy0CdjEgpx8tA3bdvulCt7jYCGyL7SVh3Yi9ph9SdmmALu6v3r7rukf5dWKINwX44vGI9KMIrnWPhjLCK8U+MgLsokEKIe051gJ2FakZwlGXaBqpX7VUVtOGvfRIbjqYC5KAl36UAngtaJaCeEG7nLSt3vRuCIZZOO1qBPWFq2+C6L0vvhmTYKyNsUoh/XxINRP/9tapVD9vKlXqfc1rKX79xMdUfyp0t4NLc63xIdOXkGb4b9zuDUSDDP8uqX+z7dq1i969e5MvXz4iIiJk2X5aNPGBZGdnpzW6Yq0t3z6GkpOT2bF9Oz/8MJ9ypYpyaIcvVSuazgivUCgYM20J2/b8Ro2Kxbl8cAFlS0gnKBPrzBV/+o5fhUKRzM7p3WlVx/S5dhy7zphlv1A6bw5uzuhE0bQ13Uqlkj/vv+Lna0+49iKU4PBYEpMV5PFw5W1oFJ7Zndkw7hs2/u9vavx4jKODGlHZ68OtqzZXXxTLg4eLEyeDw/iiWG5W+ZheR/2xlM3RnqODmzBo7xXqHblKSTdn7kfGsrZzLbpUK/Kxu6enyl4eXJ/QmmarTlF91UkuDPrSrMEQFwd7DvSoy+JzD2g6bjPz+jVnWLtaZvWhY/1yVCmen/Yzd1O0+XhObBxHce/c2NjYUKJwXkoUzkvnlqmvuUql4tXbMPwevODmg0Cu3H7G7iW/EBWTgLOTA77bjrHt0EUmD2xLq/rl8c5vfNBLrA5Nq1GncnEGztpB44ZHWb9xM2XKGP4cZnSwUHdveHVGeqVSSXx8PGB5Qjtjio+PJ2tW40ksPyU5OjrStWtXevToQc2aNalUqRL379/P1F1DPutDyUq/DzRwqn6gSq/QrZMEdpEPcRk6dXJ8GQRl8eXqUo8E/RiCcM1Nql6nnUHYV+mcQ+faxdcpCdnix+J2iB5rt9M+6vpSiXylH8X+deFeDPha7Q3AuXxgV6VG6rUQPI26dLcAU4OcXSaI9QAAIABJREFUqKUWnBmAcoOwLvVY0y7dVhzh1o+Ei+o0AG84EK0N6rpsqdKuUz/3gqbaxEdYfTJRI732gqEKHR8GHej1WvP+lg3bqX4F9WutW6flQ8KX+D2i+RwZgPp/gf6lzE63bt0oVaoUuXPnpnnz5rx79052Ut//5PR4pVJJcnKy5nFsbCy2trY4Ojpm2jkt2VbOmBQKBXv27OGH+fMoXDAvsyYMonb1irJsl6/bxXzf9eR0z8bKGf1pWKucSZt3oRF0HrqEG3efMunbJozu0hAHE9D0JjSK9hM28SjwLcu71qV91SLsv/aEw37Pufc2mjfh0WR1zEK9ikX5sloxapb1ZtGu0/zx131G+nzBlB6NcciSOsAyb8dpFu85wxqfGnT7BKFy0m83WPvXYzp/WZneLaviM2Mn3tmd+HPIl2Qxc8uvD6lDtwPps/syySlKZrQoz9gm5T92l4wqOiGZjhvP8uBNBL99W49K+c0fxDn5z2u67r5Esxol2DPZx+xIcVKyggmbTrL52HUWjPbh+y7yk8OFRsRw62Egfg9ecPi0H7ceviAuIYmsTg64ZXPBI7szBXK5UalUQepUKU6DqiVwySr9f0mlUrHl1wtMXn6IkaPGMGToUMn/L3FxcZqlP9aSOrmdnZ1dhhLaiaUeBFCv19+zZw8KhYLBgwdbrd8fUiqViujoaJKTk/Hw+HQHG/+/6ujRozg6OtKoUSPWrVvH6dOnadCgAT179sTV1dW0gzQJgkDKjZ+s1CszQFq3TnPUh1WVbpkl5zEJ16bamNtWp53EAILB6LfSUF26T5XBOpEf9fMn149ZU991Iuim2hmCc6Nlaa+j7ppkXdhOg2J98NZvpx1xl4J0aVAXdMr0gF0S4tPOoxuNlyjT9oNp34I6gp9uY3gKu+7IgES55BR4OT5ltAEDR53XTGd6uyBRZtCXueexgmyrDiIzp8cn/dA5Qz6yTPo50/pnSnFxcZqgRGxsLNHR0eTJk8ek3Wdo598F7Uqlkv379zN37mzyeOZg1sRBfFGnmizbw8fOMGLiAhITE/lxynf4tDI9zVipVDJm/la27DtF0xolWTayPflzmt4Tfe7WEyzecYostrYUyeXKm5hEQiJi8cqdg0ZVi/NF5SLUrVCEgrlTo1C/XbjLoIX7KJDLjW2TulCmkP5a94Pn7tB7wT6+r1uMBe3kXXNm61ZQKN9suUiKILBjShfqVUgdUHgfGUu7yVsIfhvBhRFNyZ/908ogHZOQRIdN5/n7xXuWfP8VHm7O9P7hZ3pUK/xJzxAAWHLqLnOO+wOQxc6WQjmcqePlTtdKhahRUB4cPQuLps2W89g5OnB+aX+T2xJK6fcrD/l24QFqW7gfu0qlYueRSwybt4sKZYoxbXRvAgKDefAkEP/7T3n09AUhoRG4ODvh5upMzuzOFPfORdUy3nxRrSQVSxXExsaGgKAQek/biiqLK2t/2kChQoW0zpMZ0G5onby5Ce3E0oX2zZs34+rqSu/eva3W78yUUqnk0aNH7N69m4iICFauXMm1a9cIDQ2lRYsWH7t7/ykNGTKEFy9eEBsbS758+UhJSaFTp06cOHGCLFmysHLlStm+UqF9rXU6JgfG5YD6BwF2Y3WZAPZS0K7UvibNY5UIWiVgWwza2o+N1RmHebOgWjZ0W6EMROCsC4ki+MZAuUGw120nthdBushGfH5t+NaHbF2Y1gJtzWO04F0X3M3zp93/DIO2FHRb6l9qxoLmqAPUOnX64C56/TT9MlJn8HwZl23V7z9Du4QSExM5dOgQ58+fZ/Xq1Tx+/JhHjx59TkRnSLrQHhcXhyAImbp+0tRe8KakVCr57bffmDN7FtmcHZg1YRBNvjC91zrArbsP6TV4CoEvgpk+7BsG92yFg8SWbbr65fgVhs9cTzanLKyf4EP9Soazd78JjeJ/l+5z/MoD/rz+GJVKRUKyggpF8/Nl9eLUr1iE2uUK4aaTBCwiOo6Ok7dy/eELFg5szYA2NY0OJNx49JKW4zdR3cudw/0bZkrSQDlSKpX0232Zg7dfMKxjPab1aoKjznOarEhhsO+v/HL+Dgf7NOCL4qZH0T6Etl15wtjfblKtdEE2jf9GMwjj/zSYluM34Z09K6eHfnozBF5FxNJmwzmCI+PYPNGHV++jGLP6CMXyuZPH3ZXL9wMRgLxuzlTI5UKHcl60KZ3P4HXEJinovf8qF56H8NucntQ2sH+9MQWFRNJh1h7eRMTyx7rRFu3H/uL1e7qOW8ezl+/Z89NsGtWtoqlLSkrmWWAwj56+4J9nL/F/+Ix7D5/xLPAV8YlJZHd1wd3VmTweLrx4E8ab99HMmTOH/gMGaP43xMbG4ujo+EGgXVemEtqJ/3+lpKSQmJioGX1evXo1RYoUwcfHx2r9zgyplx8EBAQwe/Zs3N3d8ff358SJE1y8eJFp06Zx5syZj93N/5QqVaqEn58fcXFx5M2bl+DgYFxcXEhJSaFq1arcunVLti9BEEi5vsZ6nZMD5XKAHZ1oq8XArj5KQLRSolxsK1WvC99KCTvJOl07uSBuHLblwr0sH1JRc4m16FJZ5aUi8yqlMv1cShUqldJsiAd0YFoXwuU8FkEt6aCt7VPajzb8p9ulT30XAbsgpK9dl6oXAbYgiMt0bGwkziNlYyOIyrSfp0wDeHNtxK+f+r7eUQq8067fRDTeaJ3uedR1VpJttcGZCu3JCzMG7fYTPg60T5w4EZVKxe+//869e/eIjY2lTp063L5926Ttp/Wr/CPpU17TrlKp+OOPP5g9aya2gpIF04bQqkk9WbAe/OYdPQZN5u8bdxjYtRlTdkwjh1s2k3YBL9/SeegSHj9/xbyBrRnQrjZ2aUnjkpIUnLv1lJPXHnHj4UtehkQTGhlDVEzqwIeDvR3929amc5NKVC5RgCz2ht9iKw9cYOaGo9QpV5j728bJiuBXLemF38ZRNB+3gYoL/+CvUc1wtWALrYzoz0fBfLf7Ch7ZXbi4eggViuaTbGdvZ8v6cR2pWDwvbdf/wZxWFRne0HQOgMzS+5gE2m44y6N3UawZ1Z7OjStpvY/KF83H7c2j+XrKVkrMPczZoc0o5PlpJP+be+w2P55+QIeGFTg7pI1m8Kdcody0m7KV3O7ZeH9gEs/eRHDxbiBnbgcw7sRdeu+/Sm43Z4pnd6JFyXx0q+SNp0vqjBrnLHb83K0Ovhce0nzCFub0bsqIDnXM6leBnG5cWt6f6dtOU7fbXGYM+ZrR35kXVS2Y15ML2yexbMdJ2n47jo6tG7F52WRsbGzIksWeUsW9KVXcW88uIiKaf5695NHTFzx88gKXh08RHj9n0qRJ/PzzHrZu24GXV2rCPWsnwJS7Tt5UQjvx1pq6io+Pz9TZT9ZWcHAwNjY2TJkyhW7dugGpgxb/pmv4/yL1GllnZ2eKFi2Ki0vq/zFr5lywTPJg3GidGLwzCuyaPkncVLpl4suQqpcAb5WOvTHAF98XRdTNPerCvT6wq0i/PJVJH/rZ5VVa96XK9OolgT3Nv2jP9dT7mBV1B1JBWPRqatY8gwbE1PWad7+a2zT8lvpAXSaGcy1IF2Vh165HE+3WBXQNzIsS0BmqEw8EpPNk2mNEjKl1PSqEtHXdQtrnIDU5neh9q1K3Nve3vviZNddG6+QGmor6qb6vdwT9NeepdakPdeq0Etchba8i/ekQ0u5orX3/F+ij/i+3XGfOnOHq1aucOHECAGdnZ9kM+p+E9o/xpW3uwIBKpeLUqVPMnjWT+NhoZk4YxNetGsnqe1xcPP1HzuLwsTO0aliVu0eX413A9FZpSUnJDJiyll+OXcbny8qsGPEVV/yf02X6dp68CuVdRCzhkTFkd3OhQklvatWswMBShTh75R4//36BqiW9WDOuk8lM8oGvw2g3cTPBIRFsHP8N7RuYt446f043rq4dTtc5uyg17winh35JqbTkdpmphCQFPlvOc+7pW2b2bsaIjvWxNbHvuiAIDG1fl1JeOflmxg5uBIWxrUe9TO+rrpadvs/s4/40rV6CI0u/x9NNerq+h5szZ5YPYuTKw1Rd8j929qxLy7LmR4+tpYD30bTdcI7whCQOzPmWJtVKaNXXKV+Y25tH89XELZTqu5Lzvn3p06IqfVpUBeBdRAyX7r3gvH8gW/2eMvn4bXI4O+Ht5kSDQp50r1yYMQ1KUylvdrpsO8XFu4H8PLWzWTM47Gxtmd+nKY0qFqLr/H38cf4Of/w0mixmJMqzsbFhdK/mNK9TFp8xaylSsxOHty2iQhnDW8Nlz56NGlXKUKOK9kBQcrKCxWv28EWD+kycNJmuXbvK7kdmSiqhnXoqfVJSkqZdcnIySUlJWlPl/w3KkSMHxYsX5/fff8fGxgalUomfnx+1a9f+2F37zykoKIjhw4ejUql49eqV5j7Aq1evLPBo7g99Q25EoKzSPUrAtJE2Kr02OvZygF0XorUgVvdmqK2xmwl73Ui7UtdW+qgbPZfTzjTM67fTP09aV5Wi+2nt9CLgUmAvlXBOJYZ47Wn/hoBdK9IPCEpQicBdK2Kq0gmyInEUw7sUrOvBuH4EWzvKrQvgYthH5ENtK/Jhk26jKRP3Ue8S1YnZQEgDXXV+fEElpNWT/hmwWGaAuClbzThAmg8xuKtJ2hS4p7URNOCOfhutRIQSdeKkc7r2/wb9O5mdkiVLEhkZqXl85coVKleWt53xf3J6vEql0vqRmJCQQEpKSqb+QIyKisLJyUnWtnLnz59n1swZhL5/x4xxA+jUtqksiFAqlUydv4qfNv9MmeJeLJ/WhyrlDE9pV+tlcAg/bjzM1gN/kpCUTHZXZ+ITkkhRKilVpABVyhelapnClC9ViHIlvXB1SX2ezv99j97jVpKUlMjacd/wVd2yJvs3Yc0R1h+6TOfGlVj8fWu96fLmSKlUMmXjMX46dJmt3WvTtoL505vlau+NAEb8cp0yhfKwZVJnCud1N9vH46D3NB+zHg8ne84Pa4rjB9gK7mVYDG03nuN1VDybJvjwlYxs/2pt/t/fjFz5G2MalWZ6q0qZ2EtpTT1yk1UX/qFb0yos/r41Lk6Gs2smJikY5PsLhy/eZd/ULnxZRfp9H5eQxLVHr/jrXiCnbj7j2qOXONjbkdc1K4VcHTj/LIR8OV25sGyAwYENY3oTFo3P3J95+iacI6tHUqVsIbN9JCUrmLn6EKt2nWJw744snGpZIrYHj5/Tf9wSlEIWVq1eQ8mSJS3yIyVrr5NXqVQkJyeTnJzMmzdvqFevHiVKlKB27doMHDiQ8uXLf+QIqTwdPnyY2bNnk5KSgr29PcWKFWPNmjVkz575g4qfla6tW7fqDZSLt13t1auXbF+CIJBybZX1OicXpjVtpOtUsu1lnkMXpPUgWu5Nwqexm8FzyINpdVelwNy4jfxyzWPdqfDGIuK6090NtpEuS22rTD29ehq9hL0YbvWmmYsAW7Cx0S8TA7iNNnjrQbjcMi1f6r5pH9PBHUAM/jr1WoMI6AwSGGqrXy7YpH132Nho2ln3JvJpdD94AzfQPkqV6R1F54X070fZfrTt9Y5WkG31oWQWYgqCQPLiLhnyYT9ub6b1z5iuXbvGhAkT8Pf3p1y5crx9+5YdO3ZQtWpVk7afoZ1UaFcoFJopdJmh6OhoHBwcjO6pfPnyZWbPmsGLwOdMHzuArh1byv5RvGnnr0ybtwJnpyysmNGP5g0qaz7EYRHRXL75iJv3nnH/yUsCX70nLDKWyOg4IqNjsLURsLezo36NMtSsWIwKpQpRvoQ3BfPnlPyh/D4sii7Df+Tv2/8woceXjOnaEEcH44MR1+6/oPP0bQjAtkmdNQnbrKEdx28wZNkvjG9chikt5GXQl6uw2AS+3niOu68jWDasHd82r5oheIiIiafD1O08fvGWc8OaUtjT9HIFSzXjf36sOPeITo0q8eNgywZILvkH0G7KVmoW9OC3D5RD4OHbCNpvPE98ioodU7rQwEguBbFUKhU/Hb7ChJ/+x0Sf+kzu3tCkjVKp5F7gO/66G8jp28+5cCeA6PhE7G1tKF0wF40rF6F1zZLULFVA9rWnpCiZt+ccP+6/wPi+rZkyqK0sO11dvvWEzmPW4potG8f2+OKVXz85oykplUrWbjvELN8tDBk6jBEjRsoaODSl2NhYnJycrPp+SE5ORqFQ4OTkRFRUFGPGjEGlUnHjxg3i4uI4efIkZcsaHxiE1EHPgQMHolAoGD58OMOGDdNrc+3aNQYPHkxMTAy5c+fm7NmzVrsOgDt37pAnTx5y5TI9w+mzrK/58+fTsmVL2dELYxIEgen9W2kef1G1OA2rFrfcYQZhXQOXGbCXLLMI0M0Bc8y0yxhoywN40X2lqA3oJL1TH40Bujharr023Xhb3TZKo5nndf0JIJmsTRvkbfQTtmkBvQEYT8s7IgX3hsBdCtrlgLXhcsNtzPclAcyWQLYxf7q+MXEe0L+vezQB35prtdBeEt4t0Nkbjzl347Hm8ewNf2QqtCuWZGwWod3YPR8F2tW6ceMGSqWS6tWry7b5DO2kZvJLTk7OVGiPiYnB3t5eci++69evM3vWTB49fMDUMf3o6fOV7B/Wf567wsDRs3n56g0NapQlX253nge9IyQ8hsjoOKJjYklMTCZXTne8vfJRoqg3JYp6Y2dry5rNewl5H87Y/u0Y068dzga2llJLqVQyefFOftp9jMZVS7B85Nd45Ta+B3FSkoJv5+zif5fuM7rzF0zu3tjkVnGW6C//ANpO3sKXxXKz57v6VoGJFWfuM+u4P42qFGfNqPbkdrcOYCtSUhiz+nd2HL/Ozm/r0rKMdaefp0LvBeIUKWyf0oWGlQ1PsZajoJAIWo3fRFJ8IhdGNNOsCbe2lEolY369zuYrT+nXphZz+zYnqwX5Ci7eecbXU7ZRq7QXh2d3N/u9EBQSya7Tt5m76ywpKhVZHbKQkJiMR3YX8uZwpmKR3DStUpSW1UvgbCT6f/5OAN/M2UuJIvk4vm40WU18vqQUE5fAyAV7OHD8GrPG92dkf8uSsgUGveH7ib4Eh0SxavWaDMNMZkF7SkqKZg34999/z7Rp0yhZsiRPnz6lQIECsvYyrVy5MsuXL8fb25vmzZtz8eJFPD3Tl+yoVCoqVKjA0qVLadKkCe/fv9eqt1QpKSkEBQUREBBAWFgY9vb2pKSkULJkSUqXLp1h/58lX3v37uXYsWPcunWLihUr0qpVK5o1a0aOHMa/r6SUmohutXU6pgXs6qMUVJtuY1VwNwDN1oF1S33Kg3OrRdHF4I7KYCI8ySi6yYi7YfBOj6an3ZcdhRdNjzcK7KlRdoPRdF0IlwXmNvoQr2eHxcBuCYzLtbcc2g3YW3zT8QcZAm7BUJ3RiLqJNhmUbbUhmQvtvt0y5MNu9O6PBu3JycncvHmTxMRETVmDBg1M2v0noR3QeqKSkpJITEwkW7bMi3pKQfudO3eYPWsmfn43mTyyD326tydLWgbymJg4Hj15zuNnL3j+8hVBr94S/DaEkPfhRMfEERkVQ3hEJEqlkoTERHK4uVLQKy/FC3tTopg3RbzzU8g7P0UKFiBf3pyaH9cREVF8O3gKpy9cpWub+swZ3ZXcnqZ/yPxx5jqDpv6Eg50N6yf40EhGpOHQ+TsMWnQAr1xubJ/chdLe5kcKzdHzN2E0Hb2ebHY2XBjRjKwWDg4Ehsbw9abUKeUbxn9DWxPT/i2Vevr5xCZlmdS8Qob9KZVKRh68xrZrz+j/VS3mWAi9UopPTKb3Dz9z+uZjDvdvSM1COa3iVy311nkqWxt2T+tGzTLeGfIXFBLBVxO3EBefxHnfvuSxYMDl2qMg2s/cTZ6cOdjz40ACgkK59fAFV/2fcfPec16/jyR7tqzkyu5MiXzuNCjvTbs6pfEWDWSFRMTSdf4+7gW+4+CKYdSpbFmE7o/zt+k1aSPFinhxbLcv2WUklNSVSqVi18ETjJu7lm7dezBp0mSLd8yIiYkha9asmQrtvXv3ZunSpZpkenIUGRlJw4YN8fPzA2D48OE0b96c1q1ba9pcu3aNZcuWsWvXLqv0W6lUYmNjw9WrV5kyZQpRUVEUK1aMlJQU3r17R7du3ejfv79VzvVZ5kmlUuHn58fx48c5ceIECoWCpk2b0qJFC2rUqCHLh1Wzx6eSnwSUq48m6tQ+VKCS0cbk4ICmrZkQrrazODov57ymoDtzgB5lWr4AlQ64Iy9qLiubvDqiLuHLXP+AJHjrQ7yNwW3XJCFeXC/Lv36Z/Oi3qXYfCNq1ouIG2mcUzqVuYBDGDdaJjoJeW/026f4M1KmvXX3fCsrs7PGKpd0z5MNu1K6PAu0rVqxg8eLFlClTRmv29ZEjR0zafoZ2UqE9ISEBV1fXTDufeC/406dPM33aNK7fuEFWJ0e8C+YnITGJ+PhE4hMSiI9Pna6fLZsL7jlykCunJ7lz5yJfntwkJSez/+BvKBTJ9OvZke/7+FC4YH4N7BuSQqFg5ORF7Nh3hNqVS7J0Sm9KFTMd4Q16E4rP0MXc/yeQWf1aMrhjPeztjE/Zj4iOo8PkLdx4+FLWNm7WVFRsAh2nb+dhwBuLpp9P+u0Ga/96TOcvK7N4UKsMrbmXo4t3ntFuylYaFcvNzxmYIfB3YAhdtv1FFgd7dk7tSvVS1l/fr1KpWLL3HHO2n2RR2yoMrJfxNdJKpZLB+66y58Zzhnasx4xeTa02EyMhKZkBiw/yx5UHHJzehS8qmr8kIyImnl6Lf+Hy/RfsWvw9TeukD+DExSdy93EQtx6+4Pq9QK75P+PR8zc4ZrHHM7szXp6u1C5VgBY1SvDX3UDm7TnLsB5NmTeik0XX8z48mr7TNnPx5hPWLBxLl3ZNLPLzNiSMkTNWcfPuE1asXE29euYnRoyJicHZ2RlrrjNPSkpCpVJpBja7dOnC9u3b8fDwkO3j1KlTbNq0iT179gDw008/8erVK+bMmaNpM3fuXB4+fEhgYCDZs2dn6NChNG/e3OJ+p6SkYGtry/z580lOTmbGjBkW+/os6yoxMZHff/+dY8eOAVC/fn1sbW05e/YsGzZskOXDqtAOxsFdC6hNw71VwN1smLYUws2104ZzuTAuD87N9JGWpd3glHdN1B2zgdzoNnIywF0NbPKB2kYDsoamzsuGeCNl1gBx88HchA/xdHUpcAfpckHHTjc6L7bTq5Npp75vNPptDNhlwrixNojOZwX926Dd1NK6+Ph4Bg0axJ07d3B1dWX06NG0a9dOlq1Y5cqV4/LlyxYFiv+T2eMh9QUXTy36ELp16xZLl/py8eJF6tWuSfUBvcmbJzc5PT3ImdOTnDk9yeXpSa6cnmTPnj09eQbw9GkAvQcM5cbNW/T0acP0cQPJm0detHPp2h38sHQDeTyzc3j9JBrUMB05TklJYeiMDez+7RxtG5Tn1zlTZE0PX7HvPDM3HaNuefnbuFlTrs6OHFvUj1Grj1BtyR/8/F19mpSS3pJNLHWkVyEI/L6gD/UtADxLVK9CEW5sGEnzsRupsuQoF4c3xcWM6LhCoaTv7ksc8n/J6M4NmdyjkdFt9jIiQRAY17Uh5YvkoevsXVx5/p4tPepa7O/q8xC6bLuIk5Mj51Z+T2UL9jg3Jscs9myb3JnVhy7RZtpOJndryMQupqcfiZXdxYlDM7ux+vBVOg5fQZ+ODVg2KfWLIquTAzUqFKVGhaIMSGufkqLk6Yu33Hr0Ar8HL7h0J4B1R68Tl5CEs5MDvluPs+O3v5g0oA3N6palqJf82SeeObJxaOVwdh65xMCxC9i+7yiHtvxgNE+GlHLndGfPmukcPnGRAf360Kx5C2bNnoOb24f9rJpSfHy8Zs92ayohIYFbt25x6tQp4uLiaNq0KXfv3rV41oFaOXPm5N69e7x48QIXFxeyZMmCnZ0dDg4OH+w75rO0tWDBAu7cuaPZQeHnn3+mXLlysoFdI2u9fipVqi8VqT+WVaCbDVq7TVqd7pHUOvVWTyqtNqLziE+kW6dpo9VB3QuXe2EW2IjtTNuor0ZeXfp1Cwipgxuae4KkXXqdblsVgo06iWFabdoRG1Izt6fBkwpVWpmgaQeip15cprZNO+qWoUyzUdfbgEqiDDArAq4H+TbabClmTHEZEu0kyzSP06FTF7YNgbfuUT9CbqjO0DHtvvq3tO4FqkFaF1rFTwASNppyjNvo2em+cXXOa0mEHek6PRhHdNStM3T81GVj3X6OGDGCdevWaZbWde3aVWvp3LZt23B2dsbPz4/AwEAaN25M27ZtEQTBpK1YBQsWJCYm5jO0WyrdLLPW1sWLF/nhh/k8fPCAsaOGsmvzKtk/Rl8GveK7fkO4cvUa33zdnB2rDlHQK68s2yPHzjJs4g8kJSayYnofvmlV10QkN/U52HPkAmPmbsHTLSsnlg+ipowM2AGvQvl60mZev49kkwXbuFlTtrY2rBjejjLeuei49ndmt6rIiEbSWdOVSiX9dl/m4O0XDO1Yj+m9muBoYtaCtVUojzs3Noyg88ydlJx3hD9lbmF36mEwvXdfIad7Ni6vHUbZwnk+QG+hRc1SXP1pOC3GbqD6kj84N9y8pQhKpZLeuy5x6M5LxnZtxKTujUzO3rBUgpC65V6FwnloP20bVx685JcZXc2a0SAIAkPb1aJOmYK0n7mLc9ce8efm8bhn18+BYWtrQ4nCeSlROC8+LWpqyt+FRnL70UtuPXzB4dN+TPTdx7B5STg6ZsEtmwvurlnJ65mNssXyU6N8Eb6oXpJ8ufSXrQiCQM+2dfmiekm6jltHwaod2PPTbBrVrWL2c9O2WT2+qFWJCfPWUatmDXyXLqNly5Ym7TLrf6U6s7daiYmJZg9IVK9enXHjxmke37t3jxYtWmi1qV27NomJieTJk/p5qVatGufPn7c42q7uc758+ViyZAkXL16kSpUq2NvbEx6QMbaiAAAgAElEQVQeTv/+/WnUqJFFvj8rY9q7dy+3bt3SzN5o06YNlSpV+nizIbSgXATnesBuBNzRrlNJbuOEti9M1En2Na1f0hVGJB/ETfuRcy5B76i+J9XWMJxjHNwR0p8+NduA8TI1fOsAtwbIddthGtL1ytIgT/6UdZ3161JlUlnoBe37xsqMR8eN1SHyaaguvY1knRjQxdPc1WVSAC4F7AZviG5WaK/VL92+6tQZgnJjdXq+TNT9W4AdUj9YVpJ6Czb1uvJmzZpx9epVraV1bm5uREdHk5ycTFhYGFmzZkUQBFm2Yrm6ulKpUiWaNWum2VlGEARWrFhhsp+foT2TpFKl7rO+cMECgoNfMWHMcL49sAMHR9OJlADevQvhu/5DOH/hEm2af8Ht8wcoWtjE2s60761bdx/Sa/BUAl+8YvqwbxjcsxUOeiCqP6L++PkbOg9dzPOgtywa0oY+X5me1q5UKhm/6jDrD1+hyweaUi5Xg9rVpoSXJx2nbef2q3A260SF/3wUzHe7r+CR3YWLq4dSoai8wZDMkIuTA0d+6M2Ujceo7XuMTV1r06GSt2TbhCQFXbdd4PTjN7L3i7e2SnjlxG/TKDrN2EGJub/x55AmlMxtOlJ7/skbeuy4hHt2Fy6tHUq5wh/mOW9QqSi3No2m1fhNlOm3kgu+fckpAd3GVKV4PvzXD6P3j79SstUEdiwcSIv68nIR5PJwo2kdN5rWKcfY3i3Z/ttfDJ+/i+qVSjN5xHcEBr3m0dOX+D98yu8XjhAUvJks9na4uTrj7upMgdxulC9RgFoVitKgWkkK5vXkwvZJLNtxkrbfjqND64ZsWTbF7OUVbq4u/LRwDGcv+TFw/Dj27/uZhYsWkzOn6Vk8HyJ6bPb1pM0WOH/+PAULFuTkyZN6gFarVi1mzZpFXFwcCQkJ+Pn5Ubeu5TNG1M+Dh4cHCxYswNnZmdjYWJRKJeHh4RQoYN0ZJJ8lX3Xq1OGPP/6gffv2ABw9epTatWub78ha73UNW+rApqBTZwzc0a4T5IA7Jur0L9hwWBtVOhSYvFg57cRPjFypI+hyfOq31YVz8fmNgbumi5oIe/pLpFWWBtcgpL+EIuDWwLdUGekvkRxwB0wDu2CgzEYH0sVlgoEy3T3bteA4jaPS4NM8YBdBq95Ru0wyAq8L6Hrr0sX31Z01UGcUvuW2U7+ldAs0FeoXD83/gA8B7ILo/EbP8y+QFX+DXLt2jVKlSmkelylThitXrmiBd9euXTly5Aienp4oFAouX74s21asli1baoIJ6qCx3N9Tn6Gd9CfNGlIqlRw5coRFixYSHxfHpPEj6dzpa+xs5T3VYWHh9B00nJOnztC0YW2undpDqRKFZdm+efeeHoMmceX6bQZ0acbUHVPJ4ZaN1K8M3elr6W+QpKRk+kxYxeGTV+nZsjp/Lu1PDlfjMwFi4hI5f/spQ5ccRBDg6KK+1C0vr58fUo2rFOfqT8NoNmYDdZce48ywJiiV0HnrBc4+ecOM75oxstOHh14p2djY8MOAVpQvkofePx7E72Uoc9poR1AP3gpkyIFrlPDKya1NoymST/56X2vLzcWJY4v6MWnDUWr7HmNDl1p0rCw90KBQKOmx/SJHH7xiaq8mjPZpgJ2V9viWK69c2fl73XD6LdpPmX4r+WVGV+qXL2SWD1dnRw5M68L6/13DZ9Rqvv26Hqum9jTLhyAI9Pq6Hl9UK0nnsWvpOXQmBzbOp0/XrzRtlEolr16H8DjgJf88DeLh00BuPAxg99HrvH0XhpOTA9mzOePulpXyJQqw+9dTnLpwjd+2LqRaRfMzlTesUxm/k5uY9eNW6tSuydx5P+Dj4/NBwFwt3S8uS8+9bNkyBg4cSHJyMsOHD8fT05N169YBMHDgQDw8POjduzfVqlUjZ86czJ49O0M7h6j7+eDBA6pUqULFiunbTu7fv5/o6GiLfX+WZSpfPnWml1KpZMuWLZrBnMjISK0fV/Jlrc+BCE4NTX0XkI6ECxiIymMA3NFuh7E6qX4auX6VkTZ67iydOi8lw3CvD9viM0vBubpeewq9pC+VCpUgAnDRKgWtl0cQ+RXS/IjKNIAvup96FLTLDMG8BLgDpoFdCsR1YV5zn3Tm07kviK9Zp0zjH7GfdBg1B9iNrXmXgnitjmndF7WRuijNQ8HITUYbnXei3hMk6Bdr2QqaP+InVLtOdBT0Xgyda5cL/1r9lar7xGXm9Phz/7zh3OM3Fp9u1apV2NnZ8fr1a/z9/WndujWBgYFm+wkPD2fkyJFaZcuWLZNl+59NRJecnIxSmbqQSKlUEhkZadF2MGopFAoOHDjAokULcXTIwuTxo/i6bav0SJGJQefo6Gj6Dx7F//44Tt2alVk4fQQVyslL9JWQkMCAUXP49X+naNGgMosmfEshL/X+wMbf1D/tPs50310UyefB+gnfUKFYfq36pGQFj16EcO/Za+4FvMX/+XvuPQvmzfsI8ubJzYuXrzg0rxctalryQ+jDKSwqjraTt/DkxVtSVFCmcF62TPT5qNBrTH/ff8FXkzZTvYA7hwc0JCZJQYeN57jxMpQlg9vQt3WNDwpUprTnlB8DfzzAoDrFWfh1Na26Ew+C6b37MvlzZWfn1K6ULPhx965WqVQsP3iR6ZuOM6NHQ8Z8U98iP7efvabd9F24ubnw5+bxeOYwf31SSoqSJVuOMm/dEbp3bMGaBWNMRpcVCgWBL9/yOOAljwOCuP/Pc+49CuBxwEuiomNRAa7ZXHB1ccbNNSu5PXNQ2CsvJYoVpHypolQqW8xo9vnrtx/Sb+xi8ub3YumyFXrZ25VKJfHx8Tg7O5t9vcaUkJCAra0t9vb2qFQqWrVqxYULFz6p97mUQkNDUSqVdO/enXbt2tGrVy8iIiIoUKAAnTt3pkuXLppI72d9GD1//txgnSAIeHtLDy4aap9yc50VepUmc5LNqdsZqxP5UpnlS1wmvon7JnWTsjFQr+fDDFvJ5HDiNmiSu6XXo+VLpePTcLI5me2NZYRXqTTZ5qWSzxm1U6lQqTPVm7LTaQPIBnbdrdvS22Chnfh86LUxDuCWQbxURF6caE5QQ6dEMjyt0QdZsC4F6HLtzfSR9jrqH/VhW5BqZy6wa44G7Kwg2yoDM205nSAIKFZ/lyEfdkO2avqnu/PMsGHDaNGihVa03MfHh759+2qW0tWsWZNt27aRN29ek7ZiVa5cWdPWWJlkn82/zM8SKykpiV07d7JkyRLy5snFkh9m0rxpY9k/NOPj4xk8Yhy//HqEKhVK8+evG6hepZwsW6VSycwFa1m1aTclC+fj9M7ZVKsgb0/uW/cD6D7Sl5DQCJaPao9P48oEvA7jt/P+3A14w73AUO4+fc2zoLd4e+WndOnSlChdiR6tqlK2bFkKFy6MnZ0dZ8+epVfP7oz1ec/IjnU/2R/YkbHxxCcpiElKwc7WlgndGn6ywA5Qo0xB/DaOotX4TXjP+IW45BRqli3Evbl9PnhyPznq2qQyJQvmpPWETdx4Fc6xgV+SolLSecsFzjx5w9y+LRnaoc4H20XAmARBYGSn+lQskpdO07dz6cFL9k/tYnbfKhbJi//6YfT1PUSp1hPZ9kN/Wn9RySwftrY2TOjXmhb1ytNp1GpK1OnM0T2+FDeyFMbOzo6ihfNTtHB+WujUXbv1gO5DZhEWHk23zh3Ikd2NwJdBPHv+kr9uniD49VvCwiLI4pAFF+esOGd1wi2bMzndXfH2ykOJIl6ULVmEI9t+YMf+43zRoD4TJ02mX79+H+W1+1T/n4j1+PFjdu/ezfXr14mKiuLkyZMoFArCw8NxcXGxMLL7WRlRoUKFrOvQWu9DyanvoDcFXhxxRzBcp+dLt51Ee8RlaefX7mTawcA1C5JGOvaClqv05qZsZfgUlRme9p5+Wu0IurpLqWXa7U1H3MVd0DzlQvplYqPSWa8u6LXR2Ikj6IAgpPXMRtCbZi+AZMRdldbL1Cnp5gJ72ttBCtgFfUhPh2uxXdpTJYLPzAR2fRgW1dtgtJ0+NOuUmYJtxHambEVttApEb0yxD/UbA5GNgORREtiRKjPty3j7f4GsuKZdztK6L7/8kiNHjtC0aVOeP39OWFiY1ve7MVuAPXv2sHv3bgICAmjTpo2mPCQkhLJl5W0t/TnSTuroZnh4OO7u7rLt4+Li2LJ5M0uXLqVM6ZJMnjCSBvXqGDbQ+fJKSkpi5Ngp7N67n9IlirB41ijq1qxs/KSiV2rH/iNMnLkURwc7lk/vS6uGVdM+d8Y/bTGx8fQYvYwTF/xwymJPk5pleP42kocBr/B0d6ds2TKULV+RMmXLUbZsWUqUKIGjo6PRvewDAwPp3KkDZfJm5adR7ay2N7g1pFAoGOT7C/vO+tOldR0WjO3Gryf/ZtT87QxpV5sfBrb62F00qMcvQ+g4YydPX4WQxd6OX+f0omHloh+7W0b1NiyaryZt5tWbMBRKFSUK5mb7lC6f7ABJ4JtwWk3YhFKp4q+l/XA3sSxESiqVik1HbzB63R90+6o2P834zqK+JCQmM9F3P1t+vcCEYT2ZMqKXRX6SkpKZv2I7P/60h/ZtWrLlJ1/s7NLHZ5VKJSHv3xP06g0vX73mVfBrXgQF8yzgBYEvggh+/ZaQ0FBsbGxS90xXqXB1c2P37j1UrFiRlJQUEhMTrZ7ZPT4+Hnt7e+zs7DSR9osXL1r1HJmlqKgoli5dSuPGjSlevDihoaG4u7uTN+/Hy5PxWdaRIAik+JmZbd6g0qK2RqLl6ZFunTJTEXRRe1kRd/VRHK02J7qOgXJDNpjwp9sPpX4k3HB03HC9VW0ko+AYjIKbG4XX3uoN023SBnXUoCs1Td4wsJuCeu0ovG65/uAAEucmHeYlAFoX4k3Z6G/dhqaPJm20AFznsRxgN1Sna4cMf1L9QGyP5NEgsEu1N1gn04cVZFu5f+ZG2n/qmyEfdoM2afXv3LlzDBo0SLO0bvjw4VpL6yIjI5k+fToXLlwgZ86cjBgxglatWhm01VVgYCABAQFMnDiRhQsXas7t7e1N4cKF5V33Z2hPh/YcOXJgKrITFRXFunXrWLVqJbVrVmPSuFFUr2YCtkED3IoUBROnzGbzth0U8srP4lmjaNygpsH2gNbn5+IVP/oOn8770DB+GNeD3p2+xE6TeTv1C+RdaCSBr0IIfPWOwFchvHgdxvNX73kRHMKjpy+wt7OlUvlyVKlWg7LlK1CmTBlKly5tdJ96Y9AOqYMYQwYN5MHtvzkwsyuF8sgfAMks7Tnlx+g1v5M7Z3Y2zhtItfLpwHvd/yltBi6iRH5PTi7pRxYr7Q1uDSkUCgYs+YUD5+7Qo10D5o/pzPZDF5i69GdGdarHrD6W7ymd2XoXHkP7qdu4/SQYW1sbtk7yoX39j7eTgBzFJSTRZ8E+/rz5hK3jOtC0SlGLts3zD3hDu+m7cHbJyp+bx5PLw/DnyZhOX7lP9/HryJ8vN8f3LsXT3fROAlK69zCAbkNm8j4sip0bV9K4ofxka6n/EyMICn7Ny1evue3/gGWrN9GjZ0/Gjh2LnZ3dZ2hP04ULF6hVqxZv3rwhNDQUZ2dnnJ2dcXR0xN7e3qJtXT7r05EgCKTcshK0G4NooyCuPmY2uJsCeAPtjfkxF9xFvlRK0XWn3dedwi5nWrvl4C72IQ3n2hBuDO61Qd80uOu0kfSb9r6ykQB3ozCOHrBrw7g01Ov7RQLyTQO7VCI5wzY6dmpAB62ovlnQLgZYawA7huqQ50ttn1Fg1/CL7nWKykz5sGKk3bZSJkP7un4Z8mE3cGOm9S+z9J+FdoVCQUpKiuZxWFiYUWgPDQ1l9apVrFu/juZNGjNx3AjKlZWf8EmZomTG3AWsXbeJ3Dk9WDxrFC2+rJd6PgOALlZA4Cu6DZiA/71/6NKmHt+0qsv78CieB73jxeswAoNDCQx6x4vgt7g4Z6WgVwG8vQtRMO3m7e1NwYIF8fLysmjtviloh9QvqxXLl+G7ZBE7J31DoyrypupbWwGvQ/lm5i6eBYeyeEIPendsKDm1NyQsko5DlvI86C0nf+xPSS95+95npn4+fZuRqw6TJ2cONv0wkCpl0/eLv+z3D19/v4Qy3jk5vujTGmgAmLrxKKt+vUyzehVZMbUXJ/66w9DZW+j6ZUXWjen0sbtnUCqViq1HrzN0+SHcc2QnPCKS4gXzULFwbip4e1ChSG4qFMlDLhnZ5mPiExm47DDHrj9m87y+tGts/lZsABFRcQyctY1Tl+6xdM5IevmY3opNSikpKSxbv4+ZP26mSaP67Nu+1uxt1NR68/Yd46bO5/ylv5k9ew4dOnQwOchpjuLi4nBwcMDW1pakpCQ6derEmTNnrOY/s/T999+zYMECevbsyc2bNxEEgYSEBCD1e+PBgweULCkvP8lnfXpKhfaN1nEmG8TVR8vBXSXXr0Ho1ikzE7glfZkL7TrQrAWrRgFcws4g7Mu3k4qc65WL+qi3Fl2uDzG4G6jTwD9q4NWeJi8N7MZh3NDadKPRdK1s8mhNp9eavm4GsBu0s7HQzlJoNwnsMvyY8gHWAXZDUG42sFvvO922Ur/P0C5S3bp1+euvv3BxcdH77SQIAlFRUSZ9fIb2NIWHh+Pm5qYHd69fv2bF8uVs3baNjl9/xfgxwyhWtIiuO4NSKpUsXLKCpSvW4JbNmUUzR9GuZaP0fyRAQkIioeGRvA8N531YBGGi++/DInn0+DlnLlxFkdbfvLlzUbCgNpR7eXnh7u5OuXLlrJ4gClJnJsTHxxuNxqulXuc+zqcuIz7gOvfUqfC/su/sHc1UeKm9tLVtUpj44x42/fwnq0e1p1sTGbMmMkEv34bTccZOHge9Z/GE7vTp1EhyoOFdaAQdhvgS+CqEk4v7Uso790forbb+8g+g5/yfUQkCm+YPonHt9JwMd/95QduBi8nmaM+ZZQMtmn6embr//C2Dlx8hHkeWrVxNxYoViYuL4+HDh9y9exf/O7e4738b/3sPcMxiT/kiealYyJMKhXNRvnBuSnnllNxjfuuJmwxf/Ts+LWuyfuZ3Fq8H//mPqwyavY0alctyeNtCHGVuGamrJ8+C+Hb4HJ4GBrNu5SLat9FdDS9fZy9cZvDoqRQqVJhFi5dQqFAhi32JJYb2iIgIBgwYwNGjR63iOzN15coVKlSoYPWZB5/1aSgV2jdZyZsh0M4ccEduxN0oXBsCeF1bY+BuuV+V1mM04KoVAZfwp2snF9wN22Ii8i0+RypoS9bp+TAG7ul2huoAHUDHKFQbjJ6Lp8GbqNP2gQiOdaL5FgG7gan0ksCu00bmObVh2hLYJoP2Yqg2DtEZAnbJCLy47wZ8WGt6fKW+mQvtGwZkyIdd//UfFNoDAwPNSoIqpc/QniZdaA8MDMTX15d9+/bRo2snxo4aileB/Hp+UmE2gfj4eOITEoiPS79/8dIVlq1cy9t37ylbqigN61YnLCKa92ERhIZHEhoazvuwcJKTFXi458DDwwNPDw/cPTzw8PDE09MTD09PHBwccHR0pHbt2hQoUCB1namOLFmXb47MgXZIff58OranbD7nD7LOffcpP8as+Z08uXKwcd4AqpYzb+33gaOX6Tt5HZ0bV2D92G8yqZf6UiqVDF/xGztO3KRD85osntAdzxzGn2OFIoXJvntZv/cUvoO/ok/rGh+ot9qKiUugy+zdnL/9jPH92zKuf1scstjrtYuOjeO7CWs5//cD9s3o/tFmYIgVn5jM/J1n2PC/a0ycMpW+fftha2QLOpVKRVBQEPfu3cPf35+7t29y19+foNdvKFEwLxUK56KCtwcVi+ShfOE85MzuzP3Ad7SdvhMHRwf+3DKePJ6WTXN/9TaM7uPX8zDgDTtXz6TpF9Ut8qNUKtmw8wjj5qymZrVKHNq7yeKtzpKSkvBdtZEfV6xn8JAhDB8+HAcHywYU1IqNjcXJyQkbGxtev37NpEmTOHjwYIZ8fggVKVKEc+fO4eXlRYMGDdi7dy/58uUjJSUFGxubDzZo+VmZI0EQSLltJWg3G8TNbW8Y3AUtgJdoJwXaFsO7lK0heDfuM3W/c1FbZUbhOwO2WlFzDE99l4Rs0bkkprlbDO5gGNg1EI0EwAtG1qIbSW5nxqCAJUBt1NYmA7ZGgVvUxhhsI1Emx6cuQEv51AJ1kT9NvX4748BubnvddhmXbcVMhvaNAzPkw67fug8K7VWqVOHmzZsAdOzY0aLfN5+hPU0RERFky5YNW1tbpk+bhu/SpSgUCsqXK0M2l2zEJ8SnwXmC6H48SqUSJyen1JujI46Ojjg6OeLk5ERISAi5c+WibLlyuLt74OrqSv78+fH09MTd3T0Vyj08JKdKmKsPAe1xcXGaDItyFBcXx+BBA3h0+xoHZnbDO4/lW+oZktyp8HJ0//FLvhqwiBwuDpxbNhCXrPqDI9bUkb/u8/2yX3HL5sym+QOpVbmEWfa/nbpGr/FraFWrFDunmJ/9PCNaceAis7efonLZwqyb3Y8iBfMYba9SqVi98wSTfXczuG1tFgyS3grjQ+j4348YtvJ3KlevxfwFiyxOFqZUKgkNDSUwMJC7d+9yz/82d2/f4u6DR2R1tKdC0XwUze3K/rN3SFKksGFOXzo0rWrxuVbt/pOpyw/SvuUXbF0x1eLXOyj4Hb1HzcfP/zG+C2bQq7vlg1TPA18yauJs7j96yo++vjRs2NBiX2JoDwgIYNGiRezcudNifx9K9evX58KFCwDUqlWL8+fPW7wE4bM+PaVC+2YreTMF2OrjBwZ3OZBuCLTNAnckfBn3Z3iKvGnItgzcDdtLRdM1bSSj8Og8NtDeGLiryND0eCmYNpU8Thr8tdtLDgqI2pqKdFsG7IbbZTq0o+vHHH8GbNU+dYBZyBRgNxPsrSDbin0yF9o3f58hH3Z91n5QaBdv6yZ3izddfYb2NEVGRuLs7IydnR3nz5/nzZs3Ghh3TINxBwcHsmTJgp2dHVmyZMHe3l6TbMjOzg5bW1tsbW0lAVyhUBAbG2sW9Jojc5LpWSJL+59Z69wVCgUDf/yF/ef8ZU+Fl6OomDi6jV7Jdf+n/O+H3lQtWcAKvdXWm7AovpmxC/9nr5kzqjODuzXD1tYyAHvy/DVfDVyEjUrF2WUDyZUj48+BMd1//hafmTt5HxXHmll9ad/UvP3i/779mK8HL6FQ7uyc+nHAB91p4HVoFKPW/MGNJ+9YsnQ5TZs2zZA/Q1nUVSoVL1++TJ1e73+He3duce3aNd68e0+xwgUo7p2HYgU8KOrlSXHv3BT1ykXBvB6y3gP3n7zCZ8waYuMVHN6+iAplLPs8qVQqdv96kqGTfSlTqgS/79+Gu4UJ7wCOHD3FiPEzqF6jJvPmzSdPHuODOFISQ/v9+/fZtGkT69evt7hPH0q5c+dm3bp15MuXDx8fHw4fPoyHh4fmeyMzlit91oeTIAik3NliHWeZBOTmtFMZamcUrEVtkCgzCO/o+JEL8+l+DAK2UuRLB3otA3ddHxL2xiLmKpX2VHdT7XUHAHTtjUXuRfaA8UR0gmAgAzwSwG4I/OXao7WmXQqYzQNu0WPZUXZzoV1Ub3aU3QJfuhD/KQK7lRjCtkLvz9Au0mdoz4BSUlJQKBSax2JoV6lUpKSkaNqoAV8N5XZ2dhpIlwssmQ3tYDqZXkaU0f6fOXOG777tYZV17rvTssLntXAqvCkplUoWrPuNhet/Y26/5gzrUM9qfieu/4P1R/6m5ReVWTblW3JbOGVarLj4RPpPWc/xC7fYPbUrzWpYP+mVQqGgz8L9HLp4j74+jZkzojMuzpbNRAiLiKbLqBX4Pwzk8PxeVC9V0Mq91VZKipJ1R64ye/tpuvXoyeQpU62y/tjcrc9iYmIIDAzk2bNnqbenj3n65DHPngUQEhpGwXy5KOqVixLenhQtkJNiBXNRtGAuCuXzFO0QAUnJCmauPsSqXacY2teHHyZbPkXsXUg4gyYs5vRfN5k7fTzDBvW22FdcXDzzFq9kw9Y9jJ8wnn79+mttNWdKMTExODs7IwgCN27c4JdffmHFihUW9+dDadasWbx584bIyEiSk5MJCQkhOjqa2NhYoqKiCA4O/thd/KwMyLrQrv7ziYG7FeDaILiDCR/mQ7sYijX+LQZ3ff/S5YYi7VKgjgRoWwruJgYC0AVqU4/NibCj/djUAEAaXBuPrhuDalG5jQgs9YA9g9BuCKpNTWE36ENuGQb9CqDdB0T1Fk9xN6edTnsrKNOhfcvgDPmw673mg0K7ra2t5vdifHw8Tk5OmrrPiehMSA3kqv9j7zrDpSiy9lvdE24iKSIiiBEB14ACoiKoIKCIIIgiooCiF/gQMBAMCAoSFAXFACpGQHFNGDCAriIqwayoK6ZdF0RFuHHydH8/Zqqnuro6zEzPDdx5n6fvVFedOlVd3TO33zqnTqkqFEVBZWUlZFmGqqqIxWKQJElHzj0eT1ZEMx6Po7KyEk2bZk/SzJBL0u5G/7Nd5/7Tjr9x0W0r8Mvve7Bw+giMGpy5K7wTvL3xSwybfC/O6nQknpt1aVZtrfvkB4y56wV4fR4snzsWPbt2dLGniX/ey55dj6l3rsT4gd0wv9Q99/Nn3/kckx94Da1b7o/H5o3Fce3bZq1TURQsePgVzFv6Em4acRamX3qWCz014vPtOzBu8SvwN26Oe+69H23atMl4HTcPN/crDwaD+PXXX/Htt99i586d+Pmn7fj5px/x88+/4Pc//kSbVi1wZJsWOLJNc81Cv2t3OW5a/DwO2H8/vPXsYrRq2Tzj9te88QHG3DAfbdocjFefewKtD858f/Hv/r0d/3f9rdhbXolFixajc+fOjuqxpH3jxo147733sGDBgoz7kUcebiBB2p9wSRtDhmuZuCf/QFVVEJYcW5JpJ8SdOzcj7hmTdgtibSDu+noi4m47McCeK0Y95rkUt+cAACAASURBVBZx/tyEuKuwP+f1MMQe4Mk2hNZua4LugLDzEwA8gefOxYQaujIhYU+T9FsTdhEJR3qkHXb1M9HJXTugl7Ui3Tkh7II2XIB83KjckvYn/i8rHZ5RD9QoaXcDDZa0h0IhVFZWIh6PgxACVVXh9Xq16MVuk8GaIO1mEfDdgFv9DwQCGFc6Bj989anjde7avuUbvsbwAadh7nWXuOIK7wS/7vgT/a9agHg0hg33jk3b/XxPRQAXzVqBLd//hhnjB2PyqHPhzWAPcKfY+tWPOH/sXTjioP2w/p4xKMhibe3//irDkBlPY/v/dmPhjbmZJHlv8zZceM0idDqyFV6fN9q1bewqAyHMeuIdPPPuV5h1+xxcOmIEgIQLdl0k7UDiJUzUv3A4rLfQ/7gdP/30A37++Rf893+/Ix6Pw+/zYuiA3mjbugUObtkcrQ46IPF5YHO0aN7M0X0rK6vEpFvvxctvbsCUSeMxY/qkrK7lmX+uwZRb7kC/c87BzJmzLONt8Nf+9ttv45tvvsHMmTMz7kMeebgBQgjiXz/hjjI7Ul0TxJ3PU1WoAEPc0yDVIuLu1Npuadln+mZC2kWkmhJ3M3JuJO42uvgy3v1dhYGUC4l6lsTdWEdP2lOkmbN6C8k3OFIrsqjDOuo8dy7Oc0rWsyHsdqTdpB3HBJ3Pg5iwZ0DgCa/fkfU7h4TdUJY95GNzTNqfuiYrHZ7Ll+RJe30B3Xfc4/FAkiRUVlZqa9ZzAUVRUF5entEe6U5RH0g7kPhn43Sd+4q3P8MNS19HqwP3w6N3XK3bt7ymEAxFcNXNy/DWB1/i2VuHo9dJRzmqd9sTb2Px8x+iZ9cOuH/maLTOwhKaDnbvrcDQaxbjh1924o0FV+C4I9KzmiqKghsefA3L127FBX26YuH0EbYR7bPB73/uwZAJi/Dbzt1YtzC7bexUVcWajdtw7YNr0fPMXpg9dz72339/rcxN0h6LxRCNRnUuTtkgk/5FIhH89ttvePfddyFJEv784w/s3LkDv/++E7///jt2/v47Kiqq0LLF/jjowASRT5D5/XBwywPQqmVztGrZHAe3PACNShKTD+s3bMXlE+egadOmeOW5x3HUEYdlfE1lZeWYccfdeP6ltZh12ywMH34pRJ5A/LW/8sor2LFjB6ZOnZpx23nk4QYSpP1J9xQayLUJ+RblZUrc7epSIsgT9VwSd/7crD0h0eaIK19OyTVUbns4a+LuaJKADzCnitzckWzXjKibk3DeJV6onz0HGMKuJ7Fm7vLZEHZNn4P20iLsXP+yJeyukHb+3JKg87rNywmfB07OlHwz+Y7rOJAT5mUP+diRedLuMhosaVcUBdFoVDuvqqrSLO25AA0Ul6vo7oA+Ar7byMWkA13nPvXi7pg4+FTdy/xPO/7G0Fkr8OuuPbh7+mUYObhnjUZH56GqKh5atQ7T71qJ6y/ugZmj+pjKfvT1r7hs3mrEFBWP3HE1+nQ/vgZ7mkA8rmDWkn/iviffwILSczF24CmO6q3/9AdceefzKCjw47F5Y3HaSe1z3NMEYrE4blm0Gg+tejut/rL4z669mHj/a9j+RxUW3Xs/Tj/9dF15XSftiqIgGAy6GrgsHA4jEolgz549CRK/cyd27dqVIPY7d2BXktjv/H0XPLKMVge1QKsDm6Np42K8vu5DyLKEUSMuxoWDzsV+zZpqR1FRoZB8m+HTz7/C+OtugddXgLvvWYRjjjnG8tpXr16NUCiECRMmuDYWeeSRCQghiH/zlDvKTMm1DfkW1smmrqAOQzgJOAJrSuaZujxRT5u4C9qxJNJGcguFl+HKsyTvqmIsF1rRheRbIGtD7C1laQR9wIJkWxNqa8LOyDqx4HN1rcm1gMTSc2H0ebHOjAl9JoRddw4Lci5ui5i1Dejz7dzWbQm5TXla7WUH+R+X55a0Pz0xKx2ey+6rd6Q9d3669RD17ebVd5x55pnYsPEjXDTkAnz2w04svW4QvDLBVQtfwAsbvsGlA7rjneuHoVmTmnGFtwIhBOMv7YMTOrTFoPELsfHr/+CNBaN1gbYqqkIYNnslPvjqF0wdcz6mXi3et7wmIMsSZk++GKec0A6XXr8E6z/90XJdfllVAENnrsTm7/6LWycMwaTLz8mpGz8Pj0fG/CnD0b3z0bjshgfw1tbteOH2EY4maqKxOO594UPc9ewGlI4bjwdKx8Lv9yMcDlvu6NBQ4Pf70bZtW7Rt29ZURlVVlJeX64j9P046HV99+QU2fPwJvvn+J+zduxd79+7Fnr17oSgq9mvWFM00It9ER+r34/L3368Z3nzxKTz7wqs4f8AAXDJ8OKZPn246gRIIBPJR1/PYB0EAqImXYhUAUQE1+dKs0nxBubBOOnVhXQfQXtRJkmyr2m8m1ZPsPhgdiYY0MRCL86wh1pW8wgQkJIg7U4ckrkiog0CFqtOpaiUkea5qrQCE6M8BNdkmSfYj1V7iNrDtqyASgaogJSuRxG1QmJ5JyW4weSoAIoGpmzhPdTflHq8j6gRGQp81YQdXF4xeGMgw4c5ZGcLXcUzYuT5akHrTc1idJ++xo3MwJJg7B3/OjQ/YuuA+2XJeh1ldm/J02qsH0IIVNiDkLe1JVFdXQ5ZlFBTkZm9uamnPVaA4QB8B323k0lMgEAhgzBWj8e0XW7G7vBIHH7gfHr2jFJ2OOcz1ttzArr/2YtC4hfjjrzK8u+gqHHbQ/rh79XuYu+I9dD7uCCy9/Uoc1jpzF2+38cv//sCA0rsQDUfwr0VXo1Vz/Q4AC1a+iwXPvI/TOrfHgzOvQJtWNePGb4Zf//cnBo5biOqqAN655yq0bWn+zH287T8Yt/gVHNj6MNy9+D4cfvjhoMElabBJRVG0ZTCRSKTBWdoJIa4u+wmHwwiFQggEAtizZ0+KzO/Zg7///ht79vyNvXv2ory8DGXlZSjbW4a9ZWXYu3cvQqEwvF4vgsEgWrdujS1btqCkpMRw7UuXLkXr1q1xySWXuNbvPPLIBAlL+9MuaWMsygCcWc9rqI7A2q3qzlk9vCyjA7ysSZmt5Z23NnN1rWQUpj1hVHmjLqPV3VzGEGyOsfLbub9bW+dhbCupm19Lr+kGjEHlNMJtTuD1VniY1BcQdi2fJ9cwRJM3I82mZFyw3j4zwm7jGp8WSYeRlDsh7OzYmFnXXSXfLtZxCfI/LsuppT2+6tqsdMjDF9U7Y23e0p4EDUaXS/15iFFUVIRljzyKqVOn4plVKzFr4tA6S9gBoOUBzfDBM7fhunlP4/grF6NpSQFiiorHF4zD+b2cRcquSRzW+kB88uJcjJ+1HMeOvgdP3XQx+p/SEZ//8D8Mu/0ZVIcjWHH3NTj3jE613VUAwKGtW2DLC3dg8pwnccKYxXjo2gswrJe+b3srA7jx0bfx2qYfMHf+nRgyZIj2HSOEaBZ2n8+nI/BAYpKI7gxBtH+q6cPt3wtVVV3/nVBV1fVlJaqqoqioCE2aNMFBB4njJaiqqo15PB4HkNjuhO7UUVZWprOm89ceCARcC/CXRx5Zw63vpQqkbz1PloMY89ysQzuopq6XMFZ1ldp9kx8ws7iLrteUCFiVpZAcLUt5nUzS+g0gmVYZ27m4bcYezvUPjFySJJOkNV2zpQNq8joT/Uha2CUkrehs+7zFnflMWs8NZVJyGBkvAi0v0SEDAWeJqzHSOyMjss7bEHaDtdxEd4rI6vuo5UkM4ZV4GY7opkHYHeUB+jIhKReU2ZB0Nq39T2PbhiCdDvnWvqtp1EmnHTavrqMBWtobLGmvDRJNJwZy1XauJx5yjYULF+Liiy/GmCtG4YNP/407Jl9Uoy7a6aC8MoB///I7VBUoqwrj3J4n4LwzT6ztbpmiwO/DY/PG4fGT2mPY7U/g4OaNsXN3BSZc1g+3jB+MosLcxHLIFH6fFw/dPgY9u3ZA6YxH8OaWf+OxaReBEIJn3vkCU5e9iQEDB2HLJ8/aBkeUJAmSJEGWZQQCAfh8PsRiMQSDQQDQCLwkSWl/N/OTcWIQQrRxVZPWIbrFZnFxMRo3bqxtsSkaQ34P0zzy2CegkWdAs1Q7JeGAMc+OhFu5zfN1aP/A6UiS80R1AWlmSbyO3Kb526iNSbpItaVTIdHJEWjEPSFDtFpGUg4QLo+V01zdCeMGTym5RK3rZsRdf5kJeYAoLKVnyhR9G6C6GFKvaTSxlBMCzeXcQMAZV3RHhN1UHppMipxCOwxEnSWw9BkzbBUnkDPoIwIZ7jpMZUGVCc65tJCUW5UxfeTLwPSBTzsi7Mw9Jw7rGOpb1GHz8qiTqJuMqBZQ3wlvTcGNSQfWCkcPRVEgSRK6du2KjR9twtirx+CsUXOxauH/oc1B+7vU++wRi8Uwac4TWPnqRzjr9K745oNnEQpFMfDy69Gh3w1Y/+RNaHNQ7bqXW+HPvyvg83rx218VaN1yP1w3un+dI+wshp13Gk7ocCgGjL0T/xi9CAcd0BR7wxJWPfeC4/2/WfBkklrhw+Gw5kYvy7Jmhc/DiHR/A6g3A3XRZ7//dOKEegNQ3eFwOE/a86g7cOu3QESiWYJrt16d9sURCRfUF9Zhrk9E+JHsI2tV5y3sttZ3Vi4DQp+sYW5tNyHurKy23t2KvAP6Pqe0snZ4VSLaJACS1Jra2VXJhLirKlSVAAqgs9BTi7nKEXVK6rWy1LVpFvnkpARLUk1d3QkE7uupcr3FndNhQfCNEenZNmkZmPPkIUEgS8SyjuVMyqhFNhPSnhaZZ/oJ5rp1aa4vYGTYtJCwM3UcEXaY1zcl7EQ7rfNogO9otReOu46hJkh7TbSRy/UjmYC+oIfDYVRXV6OiogJ79+5FdXU1YrEYPB4PSkpK4PP5UFBQgKKiIrRs2RIvvvwK+l8wHN0uuhVvvP+5y1eTGR5evR6te0zAxi9+xdpn7sVLT96FQ9scjPbtDsUX/1qJM07viuMGTMNTL2+o7a4asG7jVzi81yTcv2o9HrtvJnZtexMnHNsRR/e7Hi++vbm2u2eJVgc2wzk9TsR//9iLE07ri/c2fJgRYedB3eh9Ph+KiopQVFQEWZYRi8VQXV2NYDCISCQCRVHsldVR5NKzJ1PQiRP6fS8oKAAhBIqi4JdffsHQoUPxxx9/oKKiora7mkceSRB3jqytYjb1tfd5By/pLLEBlxaRA4IEzTQjMGYHLMpsDzPdonxo+dqyJyvSqHVN5JLNy9NLIUn9qXb0hDXlLs6Ws0SXJ876aO6ECxzHur3TMsm0nEhcHlfGtysm7ETfdyuLvO76wciwj71gzCV+3G3ks3lmJAfyts+1IC0g7JoM/33SpQVlInlbwg5jfQNh5/VwbWqDLqrvxpFjSFJ2Rz1E/ex1HkLUhZdzGuAvGAxqa1crKioQiUQgSRIKCwvRrFkzNGnSBCUlJSgoKBBaNSVJwg03TMGqZ/+Jcbc9hZvuWY1YLF4r1/TRZ/9G+77XY8bi53H3bdfii3+txGknn6CTKSwswMP33IxHF83AxNlPYsg199QJsvefHX/h1Itn4sKJizF21FD8tOVlDDr3DDRuVILVj87DPbOvxejpyzD8uiV1or8sFEXBEy++h47nTkUFmuHrb7Zh9pw5OQm0CCSeOa/Xi8LCQhQXF8Pr9WoB0qqrqxEOhxGPx3M2MVYXCXauwcYf8Hg8aNGiBYYMGYKff/4ZI0aMwLHHHovp06fjr7/+cqRvw4YN6NChA4466igsWbLEVG7r1q3weDx48cUX3bqUPPJwANHLOs2nJ/zLOmB4MbeqT/j6Jm2KyIIZeeGIO7GRMRAfM4JjRXwEhMmJa7QpeWevW0gMocmbEU+i0w2mT9CVC63VTHv6wHFEa1vTYUa+SdKSzgaU0xFywvVVZAnn+mwg7BD3mdOrPVZETOKtxjeVyTzfwjr8PdffX7M6unzT58rBARM9Bp3M+PLfKbO06HtN2DyL77AoLxPCzuex9esDMrmnuvtb/9BgSTv/cryvWNpzCb7/dJ1qKBRCVVUVysrKUFZWhmAwCFVV4ff70bhxYzRt2hSNGjVCYWEhvF6vYeytcNppp+HjzVvx+c8V6D1qHnb8sScXlybEzj/34IxLb0O/K+dj2JBz8Munr2DERedaBva68Pxe+Pzdlfjptz048uxrsf3X32usvywikRgum3I/jj1vKtq1OxLbN7+IaRNHwu9PRREnhGDUsAH4ZN3T+PKHnWjX5zr89J8/aqW/PDZ9sR2nDrsNS1/YjKdXPosHH1qGAw/MLiJ/OqRYZA0GoHmMhEIhLcBaQ0MuJxdKSkowbNgwtGnTBp9++ikeeeQReL1e+P3OlnBMmjQJy5Ytw/r16/HAAw9g9+7dBpl4PI5p06ahX79+9fr3OI8aRLYvh7qXRIuXbe2l2eJlmycBKfZkUl+gx/ACT/P5NBGmVSdknSfuLh3OiLu+LEF22XyzeqkyMYFPg6TbuI0nLOdcHvtJyxnrO19OJJ6IM1Z1jsxbW9+Jdj2GPujyUs+G1gddnj5N9Qk9GWjAPMlYlh5Z58eZOwyWdmSRFhxgxkv0/XKSpl9b0cSAI8LNyIryHNUn+vpuHHm4jgZL2nnUd0IN5PYaaDCpSCSCQCCgublXVVXp3NybNWuGxo0bo6ioCD6fz5U9sg844ACseeU1nD1gKE4eeive3vilS1clRiQSw+hpD6JDv+txcJtD8P1Hz+O2aaUoLna2xvbwQw/G1nVPYdC5Z6Hz4Jvx0Kq3c9pfHoufeB0H9xiP7b/txYZXHsaT98/CgS3M4wK0O/IQfP7OCpzbpwdOvOBGLHn6zRrsrR47/9yLkdOW4qJrH0DphBvw+tq30KlT7Ua1p9Zgv9+vudFLkqRbl11X3ejrq/U+FAqhpKQE3bp1w+zZs9G4cWPbOuXl5QCAHj16oG3btujTpw82bzYu/ViyZAkuvPBCHHDAAa73O499FcSdg31pNn3BZsp1L91c/bRe+pGSFb3Im6YZWSadImcOSI0pYXLrsNIJXbmdJd1Yj16ywBVe0o+B0FVeSsnpXdpZPZRAi+SYtAkR19ziHZF06HSA74smC8FEAfTXaiDs/FiYjScxIerQtWd2D83uvzlhF7VpcsAqDQdpKm/3vWLSwt8ANg2jrKG+1Xefk3VK+F05cgy7+2l7v+sfGnQgupom6vVpYoBa0dkDACKRiOZCLMuya9tJ2Y2NJEmYNm06TjnlVIweeRkuH3gaZk4YDI9HdqV9isVPvI65S19B2zat8M4LD6HLicdkpMfn82LRnOvQq0cXXDb+Vrz2r8+x5qHrc+baDQDvb9mGK29+BMFQFEvvuglDBpwFp4TNX+DDkrlT0O+sU3DZuFvxyjuf4tWlU1BQ4N7+3lYIhSNY/OSbWPT4WowafQU+eegZlJSUIBwO10j76UCSJC2oGg1eR8k7JfiZRqNvqOAnF0KhUNqB6LZu3Yr27dtr5x07dsSmTZvQv39/LW/Hjh1Ys2YN3n33XWzdujV/f/JwBrceE8sI78l22GBtpkHjTCLMW27zBqYeo8ss+JxNVHiiqlBFsnbbwKUGQ19Or92BLNsbfcqsvWQ5sxUcIWC2UFO5pnk9bPR4Ji2pIAobpE4Xko4JNpeMwK+qUGn72lUxf9ngc4p45BOR6tVkILpkb3VkGQlCDQgix0MjhEZ3fXCyxjznhB3cwRAlra6gzISQm5exfU3pBwhD0hkdduTbETln9SXbT0NWu6NWhJ0+IXyek/puEHYqXtdRT9elZ4OGd8UmqClCneu94DPRz7u5l5eXY+/evZqbu8/nQ+PGjUEIQXFxsebm7vb+z07Qo0cPfLx5K7b8sAd9r1yAnX/udUXvug+/whG9J+Ou5Wvx4J3TsXXdkxkTdhbn9TkdX7//LP6uCOPwXpPxzQ//daG3euz4Yw96DJ+F88cuxOjhg/DzJ2tw4fm97AmJyhxJ9D+7O775YDVCMQmH956MzV/+6Hp/dV1QVaxZvxXHDZiOTf8uwzv/eh8zZ92GkpISrbwuEyvejZ66cYfDYQQCAYRCIW2rMzvU9WulqIl+5mrLt8mTJ2P+/Pnab2V9mUTNo7ZhYCGZHcIXc5OXcDad8Qs9IyvUxdXXpQX6uTSh5Swx0lmybMrNyJnQKmrUYep6bdWWJJYhukN/Cax+A0HlgqqJyK6uXLN0s7oElnjWes5+GmS5conJM/SLSSct7+bWeej7pdML8/Fgxks0noRY3R/+K2N+H/VeE9xzIyLsWR3s94fo0sRQzn2X2bSo3Oy7LMpzUl9Yz6Iv2m+TIC/rI8fI9r7WQzRoSzuPmljTXttgt7lireiSJGlbYRUUFAjd2utC/wGgRYsWeOXV17Fg/nycPPRWPD73KvQ+7biMdP1nx1+45Nol2Pbjb7hp8hWYXHoJCgrc3QKt9cEH4sO1yzFzwcM4bdhM3DL+AkwZc37WeqPRGMbe+gief2sLBvTtgdWP3YNWB5m4/IoebdHtVIFWBx2A919Zhvn3PYmzR92BCSP6YO71l2TdXx7btv+G6+avwo7d1Vi0ZCnOPPNM19vIJXjySq3sspzw/lAUBbFYDNFoFKFQSLPAu+mhkm4f6ypE/Ux3jLp06YIpU6Zo59u2bUO/fv10Mp9++imGDRsGANi9ezfeeOMNeL1enH9+9t/HPPKwB4FwazYA0PZs57aDo+lMLOas9d50T3iL+qyt18QKn7Apm9RhIbTcW0Dbok2ohB9VnYSt5V1K9lfYBhGc6TZ8S12ztqVbcps3krCkM3cU1OJusMTzW7qpAFH0V8lehXblXL2EAAFPmgn7abrVG0zymTzJXlasjz2ScqaTMZycBXkmZrKWa9c5omZHgO3ykmnikh6tDII6fH2zvIx1sToY/XnUSeRJexI18WKba2u+SL+Zmzsl6Om4ueey/+nqlmUZN918M07r3h2jR16GKwafjhn/Nxiy7OxFPxSKYPSNS/H6e59j6MDeeHnlfZbrvrOFx+PBHTePx5ndT8Kwq2/GG+9/ibWPTMvY/fyBFW/h9gdeRJuDW4rd+Pl3G8LkWyEpJ0sybp58Bc46vQsuHD0Vb238Gusevwn7NS3JqL8s9pZX4bb7X8TqtZswZdp0jBlzVU6XDVDUNIFl3ejp95BufyhJUr11o6+pcUy3jSZNmgBIRJA/5JBDsG7dOsycOVMn8/PPP2vp0aNHY8CAAXnCnoc93Hretf3TBe7tYNJ2xB3gdCClC5xeVU29jNM0Jew8IbfqC5tnRua166TFDgm6GSipJtC5sicHQFhFn6un8MI6BuJuPsNtJOBIpakLvET3Y2f2XGc0E8BAxrW05kZvT+hpb4Dkb6W2Jh4MwU0RxRSJN+YJZYX7tlN5JxMAyUNzV4fGEZ0SdVPynylhtyXWMJezIt1u5MGiXe2DzWP75UCXUC8x6q1H7yKJZ6thIe8en0R9Wm9uBmpFD4VCqK6u1rm5K4qiubnz0dxrw83dLfTs2RMfbdqCjdv+RN8rF2DXX2W2deY+9BJa9/g//G93NT58fTkeu/fWnBJ2Fr17noxtH6yGIvlwRO/J2Pp1eu7nH372bxzd5zrMfvBl3HvHFHyy/ml06XSM8T0j29+y5O/5KZ2PxbYPnkPbtoegXd/r8Oq7n2asMh5XsPSZ9Tim/1SEvC2x5ZPPMHbsuBoh7LUNQgi8Xi8KCgpQXFysudGHQiHNjb6hRqMH9BMB2fwOL168GKWlpejduzfGjx+P5s2bY9myZVi2bJlbXc2jQULINtI/DNYwPo9/udf+OHjhRoqw6HRYvbTTOtmRD8L3nQjkdXnEmCciXODleTlRfeNhcNOGSIWVDu4WamSVTacU2+UTJp8PTOc0EB0I9O7zVnWZtGUfJSvCzo6n/XVrh+455u+HuQt9SpeDQ/c8WdTTPUcQ5FE5GOU4ecLKWX0/IMqDTV3CjJkoj0kTTpclYQenl9XB3zA3jhwjsb4j86MeYt9/W7ZAfQ9ER91v2YOSA4/HA7/f70r09rqOli1b4vW1b2Le3DvQdegMPDm/FGd2+4dB7tV3P8U1s58EiIQn7p+F8/qcXitjc2CL/fGvl5di3r1PoNfld+D60edi5sShlnV2/VWG4dfdh0+++QXXjrsU0yeMRFFxQfqNE4iNHxaPZdOmjfDiE3di+co1GHHDPRjUuzMenz8urcme97d8i8lzV6Dp/i3x0prXcOyxx6bf930ErBu93+/XudGrqopgMOiaG73bVvGa+r3MtN89e/bEd999p8srLS0Vyj7++OMZ9S2PBgi3vkK8W7zIVZ6mCeGs604s7maW9qSsVdA62NURWdQtXOJF8qlCo7wILIcw3ZzD7DfJQr+UrKazsqs2PSKMVVzVpOnVG9JJN3YkreTaLVQsLO0O00QCoCbeJxN8i8DRxAEl5SAGy7yecKfjSm+WLzhMre0Qy9seybomcQrExB3izzTKSIb1dOTbUKb9SaW1PCatI+eiPK4tvt10JgLqOhqgpb1Bk3YWdd3S7sTNPRqNAgCKiopy0oe6PEayLOOWGbfi1NO64/LRo3DVRT1x89hBkGUJ//5lJy697n789NsfmDW1FONHXwifz1ur/ZUkCTdfewV6ntIJQ0ZPw1sbv8bbj9+EEo6Ix2IxXHP741j12sfoe9Yp+HbpnWjTOrv9ynVvAfTc5rePEIIxIwbhtC7HY9DIG3B03+vx9mPTcVgb6778Z8dfmLZwNbZ88ytmz5mLQYMG7fOTSOmCj0Yvy7LOjZ4l8HVl7HLdj7pynXnkkYBLzyPv0m7IsyDuLMHW5XE6wOmjpNqJO75ZHg9BGf9vxRVQcq1yaUe7azqcGHCsVxwd3i4fUKFKBCR5b1VJBVET46smI8onCDj07vB2aYXlZyki6D75huO6+gkCpN4ttIO4c1Cy5mQbtxyQ9tzI0O8vlzYl5KI8J/octpFHnUT99A/IAWqCkDptgxL0cDisc3MPBAKWbu51vUGMKwAAIABJREFUmVTbwa2+n3XWWfho02a898VO9L1yAQaOW4jOg2/CyV074actazC59JJaJ+wsunfrhG83/hNNmu2HI3pPwvtbtmlljz73Dlr3mICPv/oP3npuCf65fH7mhJ2+lFCw/0hZGRt0OPowfPneKvQ561R0GnQjHl69XigXCIZx25IX0PXCGWjXqQe2fvIZLrjggn2KjOVibTfvRu/z+aCqquZGHw6HHUejr08QBfXLI4+6AwP7yPxI9+XZ8DIuynOiD3odjkgAV6YNR5YyToiNDvwYOj2MVfXjkK5eOGrX2tXerA60NiwJcnI8CKGfbL/0n451mtTPimizY5r2fcvw/pl+52gls+dSlAd9PUsZ4lzGtn7yusHlG75jfJ4Tfem04caRY2T6bJr8zmzYsAEdOnTAUUcdhSVLlhjKFy5ciE6dOqFTp0449thj4fF4UFZWht9++w1nnnkmjjnmGJxxxhlYtWpV7i5Z3dfe/tJANBqFoiSmVlVVxd69e9GsWTPk6oUxEAiAEGLYykjk5s5Gc6eWNrt+0XWxxcXFOel/RUWFNkHgNtzueywWw4T/G48nn3oad82ciGvHXeqKXgOyibPD+LypqorFS1fh1gXLMLD3ifjkm1/x994q3DP7Wlx64TnpuUlbx+lxrsOm/itvvI+R18zCyccdgTUPTYHP54Gqqnhu7ceYtnA1unQ9GTNvm41DDjkk42UaNOq6G88cdUF3aysxN/sGJLaJI4RoVncWdHsy+vtALfL090E0tqqqorq6GsXFxa79pimKgmAw6PpvTDAY1Jb1xGIxDBw4EBs2bHC1jTzyyASEEMS3v+COMlX7k/Kd1vKYtPZaxqRVlasryktXn6Ce4dOmjOpgylQzGYOsqC9UxulhIq8w5ml6noke7lDV1DWounr682zl2HyDnMLeZ2gEN11LujM557oN59QSTgmhpWUcFmXpHha66Hhpn4y8WRkjQxzImJbpZJg8kbyuDv3/LbgGQ54TfXZtwBXIRw3JmYGBEIL4m7dlpUPuN1PXv06dOuHee+9F27Zt0bdvX2zcuBHNmzcX1n3ttdewePFirF+/Hrt27cKuXbtwwgknYPfu3ejatSu+/PJLNGrUKKv+idCg3eNr2rJDCIGiKIhGo9rLdzweh6qquu3WaETpuob6ZMn3eDxYuuxhDL90BK68YjR++e13LJgxAYWFGawDdwt06Aj3icTYDj7vLCxf+Qr++cZmlBQXY/Obj+PIw9tkpTdjsDpUsc7zz+mJbzasxoVXTsPhvSbhzqmX4OHn3kNFUMVDDy9H9+7dEY/HEYlEoChKWhNQWtMuWrPry/ZnItBgPT6fT7O+098QOzf6+nDN7L0JBAI52aM9jzwyh0vfoazXpzPd0eVlqk9Qz/CZbFMoA+b/QyJPFcpw7Ync9dnPtMZc9E7C9I3JcqbH+b3mmzArs5azd7PnzwlJydEGnGzLxn86s7LbyQnyJLaMkkOTgw5QRsTc7LBqi/1k+mxWZkeuDTIWZSIZkc5aJew0XQ/gYl/Ly8sBAD169AAA9OnTB5s3b0b//v2F8qtWrcIllyS2Qm7ZsiVatmwJAGjevDmOOeYYfPLJJznZxrjuMcNahNuklHdzD4VCCIfDOjf3Ro0a6dzcfT5fxoS9PpFqHrnqe48ePbDhg43Y+XcYXfuOxpfbfnC9DSGSk/w6ML+pLMrKKjDo8hvwj9OH4aTOJ+HLTe/ivHPORuc+I7HsqRdtm7L7H5Y1LJQc3KoFnn14LogkYcLtT2LopVfinXfW4/TTToFXJijweVBcVIiioiJIkoRoNIrq6moEg0Et8Foe6YO60RcWFpq60dfXaPShUChP2vOoY7BkCOkd7Mu14QVe9PLM1+XKHb+sW7z8E65vWZAVIpQRtGdZZvYPjTg80pXn62ZSz05f6pNYtGMWpV13rts7Xa+PryOsn2afLA8JWrT5xLmFLPscs+05/v6wSFde9LzzedbPObH7Dui+Y6IyTkbUntPvbMa/AQ7acHw/0hx/t5Htd5PB1q1b0b59e+28Y8eO2LRpk7DZQCCAt956C0OGDDGU/fjjj9i2bRu6du3q7rUm0aAt7W6Dd3OPx+MghGgWRvpiXVKS/V7XtYH6OinQtGlTPLr8Mbz00kvoM3Qibpw0EhOvuthdb4YMrN2RSAQTpt+F1WvW49RuXbBlwxvo2OFoAMBTj96Pl15diytKJ+OZF97C2lX3oqioQKi3tu5IWXklFix5Co+uWIOrrhyF6ydfg8aNGyV+riUVBDHtdzEAn2HPcjqhRSOp11UPEzPkIjJ7JtfP/8YoiqJ5OAApN34zN/p0+5gLyz1vac9VMM088sgIbj3y2UaBB/RpcPp01tdMLO6sW5XK6bewykNNiqbyCEnuV06SrtyidszKTH9jTKzq5gOepjxbTyxHTLTylnJeh76eXkZsVYe4TE2eExroLqmKOHdp5895a7w9uWfyaAdoWapDqUNHlrjRtCRWvKp0ZAXyYPpMtD/mZclPopPVl+k/jWOiXaOwHaKXE+kz1c3psNVn0S9h+b6H9778Be9/9UvWel599VV0794dTZs21eVXVlbi4osvxqJFi3K2TLn+vCHXANIhpaqqIhqNIhgMoqqqCmVlZSgvL0coFAIAFBQUoEmTJmjatClKSkpQUFAAWZZz2f16S6prAoQQjBgxAhs+2IjnXtuIcy65Fjt3/ZWZsjSs6CIoioJZdz6MVsf2x2ff/Iy1L63Emy8/kyTsKcUXDDgX333+ATy+Ihza+Xy8vn5jqv1aRDgcweJlz6D9qUPxv91hrFv/DiZdNxUxqRAVISCo+BBS/KiOeVARllAeItqSEEVRwFuJvV4vFEVBIBBAIBBAJBLRlo3kkR7odnI+nw8FBYmlILIsIxaLobq6WhtfGsujLiJvac+j7kHICNI/DETByQu2k5dzG32Wum1e6J1YInV6SJLb2+iya8fx+LOnxMHhVFYsozqUE8ukZO2JMmFkmTKJlxXVB5wRdus+6vtpcc0Sl2aPtMfdqSz/KDBlomfE7Bl28Hyr4PQyZRB9j9jvE8z0c7pE+jL5TYBAH5svzOPTbh05Rpr7sp9xwhGYeXlv7WDRpUsXfP/999r5tm3b0K1bN2Gzzz77rOYaTxGNRjFkyBBcdtllGDhwoPvXmkSDtrSbBW8S5Yms6NR6RQmI3ZZM9WFt6b4IGksAAA4//HC88+6/MH/ePHQ+eyQevHMqBp1zhrUCF9eMP7ryZdw6/2EUFhbisaWLcX7/PiCEnTsjOv0tWx6I9a//E0sffRKXXH0Lzu19KlYtmwOJ1jE3CLgORVGw+qW3ccv8h3F0+w5Y80piv3W63joej2vWc7qG3ev1QpIkqKqKeDyuyUiSpB3USsx+z+jkF223Pq9Hr03QCRKv16vdg1gshmAwCCC1ZWRtbyfH/u6GQiFtwiGPPOoGXPxuEGRpFU/WpWmn6+RNdYvKBWvWrdbBC6zxeku7iS5YlbEQzZKLirlF7FnfNuM/WO32Wf7z5S3obN2UlT0hIWqPt9oDOou7REAUZq94kvyT/LSOKK/P493ijZMHqTKjLjDB5qB3k+dJtCg/G7JuRRYNWVw/2P6kBlBfxnzq9mUHL8OVmenSngBRmUCfaR7XjqhNU9127bH9rAdwsZtNmjQBkIggf8ghh2DdunWYOXOmQa68vBwbNmzQRYhXVRVXXnkl/vGPf2Dy5MnudUqABk3aedAvphM390xcTXNtCa/P+mvSS8Dj8eCWGTPQq3dvXDF6JN58dxPunjUJxcWF4lg0LvwwvPnOR5hw40JUVFZj/uxbMPLSi+DxeBzpJhLBuKtHodcZ3THk0jE49MSBePmpu3Dice319dOPo2MNRt+7H2zF1NsfgOTx46Flj2jBOlhQN3e/368FXIxEIojFYhqBZ8k5JfG0riRJmg7q5h0KhTQ9mQSy011OAyP+om3U+AkSuh88nWSxc6PP5RhSvdXV1Xn3+DzqFtx65k0Jt0magCPuSH0CgrwMdYvqOQkop+uHE+Iu0AWTstTgC/6nceVmg61yZYQrt6zPgcDh/vBmEJF83k1e70JvS9zZJRNJEiom5WxaXKYn7A7kDQQd3CdzQJDnlKynWDpzI6x0mOlhysB/0mfM+Gkg7Pw1paFLSMhrjLA70cPl1XW4/C6yePFilJaWIhqNYuLEiWjevDmWLVsGACgtLQUAvPzyy+jbt6/OG/DDDz/EihUrcNxxx6FTp04AgHnz5qFfv36u9g/Ik3ZtfW08HoeiKKisrAQA7eW1LkdzzyN9UKISi8VwzDHH4K231+Pmm2/CSWePxMqHbsNJx3dIT2Hy/6fwfzGAz77+HldMmo1f/rMTN02dhEnjx6CwKDPX33btjsRnH67DbfPuRs+BpRg7ajDumjlJ3xeu/bR+ewUeBV9/9yOmz34Q//7pN9x2+2wMHjzYEWmTJAl+vx9+v19bSkKXk9Bt0uhWaZS8U5d4SsopkafWerplG7tG24112pkiF2vaa+pa6PiyEySsp0RNxhngJ+vy7vF57LPQiK4Dck3/sRAYreK6PFhb4WHRjq4uWw8QE3hOXtSnTIk7bZSNWE/HQQWE/8wIHSeTcr5MKGplMefKKZ9hyDvtPZXlrefW1na2vsg6b0PcmX6lS8CNZNumXKINgXF7t6vLEURTwm5SRtszlYG43ED0YeyL9kmfN+OnO4TdRN4xqRblmbSZFWFn+9Uw0bNnT3z33Xe6PErWKUaOHImRI0fq8rp3715jSw4bNGkPh8MoLy/XWZcKCgrg9/tz8vJcny3h9RH8soby8nLE43Hd9nqtW7fG00+vwOrVq9F/+HW4buwluH78penHH+CG/beduzBi3Ex8+tV3GDtmJG6ZOgnN9muW9TV5fV7MmTkd5/XrjQsvvQpr132Et567D61bHagXZB9fs3ca/l2FSf+24w/MvPMRvPHOR5gydRqeGTNGuH+4E4i2KotGo9q+5NQCT13sWXd4uj+5JEn7XCC7ugS6VMHOjZ7GJMgFqN5QKJSzIC555JER3Hrms9qmDTblJrodtQNOh4XlXTcuDq3x6VjvWZKua05gXddlpUneDbod3GMqIoGzultZ0Y15iatMTVSkiL45cQeTR5JyWrg6HYG1Xt8uJvGide/JtMSUg3DbuYH75NMcSXRK2lnSaVcPgoMZC2E/wNSl18V9Cgk70tORNrGvbcKu01kPkKN3kbqMBv2G6/f70axZMzRp0gTFxcXCPY7zSKGuu8ezwQErKytRVlaGyspKxONxSJKE4uJiNGvWDI0bN0ZRUZFue72LLroIGz/8CK//6zOcPXQiftvxh0VDML4/JI+KyioMHj0FHbtfjLaHHY7vP/8Ad8+bhWbNsifsLLqd3Bnff74R3U7uimNOH4YHlj9nLkwfZxX6vgse87LyStw45wGc2OsytGjTDl98+RXGjx+fMWE3dCVJ0ouKirRtDlVV1YLQxWIxjTTSgGmKomjB6fKB7JwjU8s9daMvKChAUVGRtr48HA5rY0vvUy4QCATya9rzqGMwIQcZHXDw8s1+QlAOQXk6L+Q25EGkyzFhMcqJt4GzaJOSMnb8DYSNHsx4aX0EJ8/W48bXijzyBx9wzaQNPngbIbBph60D0zqpy0zVcUy+DW2J6nDjwVvUDYHlbMbL9uB0sM+l5T1kn2GHz4SjZzfxaUrYtXbtdZh+l8zkRHWcfK/577Kd7nR+h7I+coxsn796iAZtadd+8Jjz+mwJb0iWdrPggNQi6Pf7UVxcDEmSEAlWwl/9I2TFA0ACGwlUTR4EBG2bSnjr+WW4e8lydOlzOZbMnYKh5+sjTJr9FkUiEUy6+W488+Lb6Na1Mza/vxbHdGjPSHBWChd+L0oaFeOxZYsxaMA5GHn1RDz78jq88cy9KCkpErq6C5Gc7A+HI3joiRcw/74nce6552Hzlq1o1apV9p10AEIIJEnSSDkFjR8hSZJG3qkbN63DB7KjbvY0kB0baK0+oK5NGLJu9AC0GAXsMoVsvRz4yYVgMJhf057HvglCxJZw7cWZ/p9QE1m2QeOoTocWd0M7XJvaPwqdjzyn14kl3ShPknJGV3kY9dKx0mDiIk9oX7ky9toNYOQNVc0s7mpKnh87w5gJ6iHxtmHl9u7E4p7I01vpE8pJipelSdhFaU2GJXREnyZCHWwe0aqbEm/HZJ0dUyrLykOvhxM19F+7NKL7JOmQbV0j3Kdjws7oYMdKqMcirfWJ1S3Q40RnTZBt11Cf+uoOGjRpzyM91OakAOsSTQ82sJbf7zcNUKZAQtDbEn6fF4AKVYkDUJNBXBSoigJViUNREtbZyeNGoudpnXHlNTdh7Tsf4r65N6ARddfVXX5i4uCORY/j3kdWo+0hrfH6iyvQ/dSTIRDWn7s4jOf374N/f7ERl105AYd2Hojli27BwHN6OqqrqAqee2kdbp63DEcd1Q7Pv/ASjjvuOG29uZugkyzUUqsoikb46P2jxI9dXx2Px7U18LIs68g7H8iO36+c6qDEkD7DdY0cA6g3E2402CDrRh8IBLRAgtlGow8Gg4b9T/PIo1bh1u9FOu7xbJrhZ0Y3dZbsUlmLdkTkk9WRBhFPXx4QR5Xn5OhYJS6YeTfnXNx0pFtAmoUTAKyudPKR8E1VmU8l1bz+19tIwEVI1LMn7rSEtmJY564juom0OWFn80V5XFoS17Mi/YZzEHG+royvKyCbZroNRF6kA6m0KYkmWcix/QH3yV4Hp8OOaGdC2EUTCGnrzKMuIk/aGewLlvD68uJvhXSs6KK69JMeIDKCSgFC4YRbNb0PsXhMc52XZRkev0cjf53PaIcPPz4b06ZNxYm9LsfTD85Ct5OO1bX1+KpXccv8ZfD7/Vi+dDEG9u8LIpn82glvi3v3qsUBzfHmmmfwyOMrMWL8reh3Zjc8s+yORIR6k3be3fgJpt++BISoWH7XtTjjlOMARIDKT5MvCATaHpc0DQJVOydI/kdPyktanorES4aiqFBUIK4kXjBkSYZXlkFkGZLXk9QfSby8xSUgntDvAYHHQ1Dg8UBRZUSjcUTDQQRicXg8Xnh9Pt36a5bAU8LIWohpJHpFUVBdXe0oUrod6ir5p8h1/0TR6NlJEjq+dtH+84Ho8qj7cPN7lClxtyPzcG5xNxBtVp4thwM5t4g79PLseLFWdsLk0wx2QkMvlBRlxsXklljeYnacWRjWtlvD3nKeyBcRfrN17olCSlYTaWPQOTB5qXwRYddNAAjXrztNM+cQ5OlIO1+PI5gGnfSmCPJ1RB56HYC+TebT1iVe+xTJpSHviMRzOs3SunEQpLPSWQ9QT7rpJvKknUF9dy+vywTCCizxqqysTMuKTu8XDV7G3z+aL8uytr0VAE0/3R1AhJKSEjzwwINYs2YNLhg5EeNHD8GNk0binQ1bMeHGhSgrr8T8Obdg1KUXw+O1+SoJbw1xyNsFbxQCfYQQXH3lZTir52m48NKrcGjnQVjz1F2GiPhsRPhZt92OwYMHQ5IkhIDky03C+yAeiyIWiyAWjUKWCDweGV6PjMS8hKrJQlUBVYGixKHEY5rXgkRUSASQJAKPTJL/TuIAokgweRWE1tc+VRBV0eknUFHI5sUVIJwYBN1kAZGShhUClZlQSHxKiMutoHr88Hg8hkjplFzWFzf6ugbRJIko2r/ZGPPu8XnSnsc+Cfqcs4RYR6Kh46IG67oZcQdHkl0j7mZyMJEX9NVEThxVHik5OgjaT0MyT7t+Np/oRPRu64ycKDJ9tm/+kgoozD2haYfkG1kQ9xThAvRkHWAJsjOrO0kZHQjRtnSzJfamaebcjLRnRNhF+ph8cHkWhD3xKGZL2EVy6crTeyroq1ma1rXTs68SdoC5xoaDBk3aa5rk7guTAtlua2BmRacv++la0UUkneqkllc2WjzVSwkFdeul7teidgcOHIguXbrg6qvGYNmJg1BRVYWbpiS2bysqdnvtLXs97I+ucw1HHnk4Ptn4FuYsWIwzBo7FmBEDsWjOdc4iwhMCIGEJ98heePxFuojvwVBM80ygzzMda1mWIXuM5EwFEM9iRIRQVahqHLFYFLFoFPFYFIQAXo8MjyyBAFCUxAQC1ETkAgUSkIxEL4qUHg6HdS72NU3g67rlHnDeR1G0fzppRsfYjMDn17TnUefg1vdSZRPJ33XeUi4k2UjJpr23O2O5tnPP19pgZdMn5OkQd1ZO5ftLrey68ReRd4580z6kQ9zT4u+csJS8BBUG13kRnBP3lDStKXKXT4uY62SSZZK4fjrE3FifOYdJXTPSDkGeRihZXYx+EVln7xGrG6lo+O4TdpGcSJ4rtyPXuusXpF0j7EQrqvOo4+9LuUCDJu086rt7fF2cFBCtRQdSRLqoqEizfFZXV+tIpJ0VnSWM7Bppuve0leWUknR+CzIzAt+qVSu88uprmDJlCp57bjUaNSpBQWEGEa4Nt4d/UzD5ERJxeQt4vB7MuuUG9O/XC0OGX4mX39yAyspqjLnqKnzx5VI0adIkrW5Tos4SMCDxzNEJETs3aFdBCAjxwOvzwOsr1J6FaDSKUDiKhOW3AJKcCnCnKAo8JLHDgF0gO36rs/q4q0RdmQSg0f7p941OrNFggdrkTrK/eff4POoeXPoeWRFrnmQ7sY7DJJ2JfpcJebpyqnD/9iRMLe8EqX+h7OwGUrpFxN32fnJW7LReq5J1JQCK+dp2M+IOXX7i3MzqrusjS1YJHBD2ZB0Lwm673l2XtihLh7RDpBOMDqaOgcQzesGNiTbwTBsi0u06YXcgV+cIOzNeedQp5Ek7h7pGejNBbb2sW1nRaXCwoqIiUwJE61tZ0SlBZ63osiyjsLAwI9LIEwpK/KqqqgwEXpIk3H333SgtLcXYsaV4cc1aLH/oHhx26CEmA2KWyfaR2P8+8nr4c5P6FRWVWPv2uwgGwzj2uGOxdOkytGnTxqax1GQIGzSOknav16vzWKDjFQwGoaqqLmBcbXiy0EB1tF8UrKcFH8hORODZQHaUXPJrtOsKKa5JqElPhUzButH7/X7ddn7bt2/HzTffjKZNmyIQCLjY6zzyyBYufs/rInHnyGNtEHd+L3JToi6ysOv4OnM9ZsRdtG4+jXtMwP8bZq3lDFjiThJpth0zd3dmB3atjKX0hl7oyDq0tDVhp/n6czvCrt/OTqxTTNq5cseEncqa5UGfZ6OXAPr26zph1+61WT8FerIm7FRPHUcDe/8CGvg+7Txq6gU8l3ud5xK8JV+0L3pFRQUikQgkSUJRURGaNWuGJk2aoLi4WLc2nZJyNoiYqqqorKzUIoZTl+VAIIDKykotkJjX60VJSYm237rf788qoBh7fR6PB4WFhWjUqBEKCgqgKAqqqqpQVVWFcDgMRVHQrl07rFu3Hmf3PQcn9zwXy5Y/nRgXFfpD3ArzTwbOfhvtZLk2q6sDWHDP/TjquFOx/ZedeO/99/H662tNCbuiKNp9rKqqQkVFBUKhEFRVhc/nQ6NGjdCoUSNtb3t6D9nxKikpQXFxMQgh2vMQDAZztp83tfiHw2FUV1ejsrIS1dXViMVi8Hg8KC4uRuPGjdGkSROUlJTA4/FostFoVHPfps8NJfnRaFTbC54Sy+LiYhQWFia2D4xEUF1drRH5fWGSrzbBRpw/6KCDcMEFF+DHH3/EwIEDcfLJJ2POnDkoLy93pGvDhg3o0KEDjjrqKCxZssRQvnLlShx//PE4/vjjMXz4cPzwww9uX04e+yr43+xMD9deuMHoYdNEny+yMKYUCIgF0ZfXBGnR+p3I04aLJWlsX0RjSdjxEeUx51Yk05Yc2tTndTF1Cd9/UzKdHAchKebGRSunYuK+GNtg2oaxTKyHP6zKbA4I6kMwntwYZnTfk88SISxhZ3Tp7numzzQcymmC+mearWOW5q8dRKzH0I6NfpFOZkizOnKOOt9B19GgLe08yasJ9/X6CmoFp27s6VjRnaxFBwCfz6ezbLLEyZSUR4Pw/u/DxMy5JEElMhIRyZOfkpyIds7mm8iBUFkJRJIhEQleSYbilxBXVUSjIVQFq0EkGV6fHxMmXINevXpj/LhxeP6l17D8wbtxSJvWxj66edtZXdwQhkIhLF3+FO685wF073463nrrbRx99NE6GdYbgk6MANCsn5m6ubMW1IKCgpSrenKixePxwOv1Zjy5wlr/ad+pZdzr9WqkWgTeshuNRrX9xml9u0j0lORTCzy71ZlbgezcttzXN0+ARo0aYfjw4XjjjTfwwgsv4Mcff8Rrr71mjLtggkmTJmHZsmVo27Yt+vbti0suuQTNmzfXyg8//HBs2LABTZo0wZNPPonZs2fj6aefztXl5LFPwaXvEb/NGn1BTtvizugiMObRLlu5woMky2FtDQfXX9dd6vn+JNtTk6u2CdO+bj168qLZYHy0ME0PeDeh3Q42QJ1NB/QW91QZSaaNVndai3KtJFHT+AhJcTcToq2VScYys3NzKzt/zpXB5pwkr880D/RijG3oSCarH9AmILSbw7QtIt22RBxcORGUc7pTnRG0wdUxSxNGhyhtRtiz0l8PUE+66SYaNGmvDeTardYt/WZr0QFoVnSNgClxSMGdUHytAWbigwat40k6TxxZAsZactlgcSy5Yq9N3v0toMQQ3+9IQFFA1DigKoAaB5TEJ1EVQAkzeQoknVwiTei5qiTzaD6bl5QBAYiEk4iED+8dhYWr/oXOp/XGvNkzcMXlw5g+EguruzuIRCJY/uSzmHvXvTjh+OPwzMoVaN+xI7xev+Yizq79Z62bfr8/J+u1+UjiNGZAIBDQyDt/L1nwSyHYCaJsPCskSYLf79f2GafW9WAwqLn/037ROAkAtGeUdaUPh8MoKirS+lfbgexqArn47eJ10n3ae/XqhV69ejnSQa3xPXr0AAD06dMHmzdvRv/+/TWO4mDhAAAgAElEQVSZU045RUv3798fM2bMcKP7eTQIuPjMO3VfZ8myLXHn3ePB6ELq09TVnspxEwG0Lzz5dpu4Q1BHu0SVI+7MtSGVLSbudq7ydufs2JmUW4GLLE8Uwr0OWLvE0w6Q5LkZeedJq5isAxqJFZZbWdhhQ9j5PK4caZ5T4igk7EiVg2uLIaOEJ6eWhJ0pT4eQ25Zz/XRK2EX1apSwUz11HDniUXUZDZ60s9b1uhjIrabAWjHNrOixWAyRSMQQJEoK7gKJViJuETAuE8sutWzy5Eoj8B4Znt3fInLEOVCLmhvqZwOrdd2yJMHjkUGgQolHEYuEcfVN/XH64O8x6fppeHHNWjx8/104uNVBrvaJ6R2ARAT8p1Y9jznz7sbRhxyA52dfji4d2gDqd8BP20CgQIWkeQ9Qb4LEZzIvea73RqAeCrw3AvVQ0HstpDwUWK+FlDeDTCTIkowCrwzFQxBTooiGwghWK/B4ffB4fdpadDre7D7fuVojTwjRPWNsQEIa64BODtBJBADaOniqg7fUx2IxBINBUO+D+hrIrraQSfT4rVu3on379tp5x44dsWnTJh1pZ/Hwww9jwIABWfUzjwYEt766bgSMc0TcWV1JomupKwureKbEPdVRcR1AeyknyWtJzSewVncLizu4cyGRt7xhNgLitkiqV/q93CUVRElct8rVgfZXbHXXl6fOEskESdM4mYCsa0RWStYlRNvWzZqwi/L05+JJAuYcVudMfxwRdsLkic9TEeFhbNOWQDNymdSh5akOZNZOpiQ9LcLO1uHbyqMuosGTdhY1QdrrQgR5llxEo1HTiO48yaBkSncoCgqCOxAuPlILIsdbSbO17PLkSlt7vHs7PHIhwp7G8GZhAaTXwhJ0PhK9mfu15PHB4y+GqqrodPIBePPt9bjnnnvQ6dQ+WDh3Ji675MLU3qcuIR5X8Ow/X8bt8+7BQa0OxkMPL0fnzp0Rj8fxV5LsyrIMjyxDlog2sRCLRaHGY/DIBF5Zgiwh8eqgxPVeBkmPBGuvBTM5mhZ7KBBOH+u1oHITCaK0fgKC5qUmFUDYZQ50UoGRozKSF0qjg7V/WmYBCQOBAOjafY/Ho00sUAt8LBaDWSR6PpAddaEXTUDkat1/fZwooN+9XGH9+vVYsWIFPvroo5y1kce+Bpe+R5kGjAOTFhJ3cJZwZKArDeLO6ndM3HUddW5910iEmhRjtkfj3eV54i6ywBuQpvWcG3IzfalyNUGOqbAhqryxD/pt3QD9oNO/KfJuJOtEd65Z1yWkCJuUqmNH2NOzsgvOAX0ZLMp4km5H2OmY6Mq5NKCvlxb5zqSOqD2TOnZtpkPY7Ui6ri0bXfUB9amvLiFP2hsA+IjusVgsrYjuVAfVU11dnVrDG94NhXgRiHkRD1dr65dt16JnCJbAe3f+isj+HTULPCVddm3ya5dZ6z8NrJauZZcSu8aNG2PmzJk4//zzMW5sKZ5/6TU8fP9daHlgi6Rg5teuxBW8uGYtZt5xFxo1boK58xbg9NNPt50QkWUPZF8h/GCCzkWjUOLJteYFma81dwJ+QoRdDpGYXJBAoCIWjSQmF6JhyBKBVybwyBIkqHC2fCE1EUDUOKBEgGiqjsRMFsjlvyJ03CjAY9y2j95LOtlEJ4kikQgAaLsKeDyJn09+6QE92EkfOgaRSET7jrCR6Nm23USuXdlzpTPdNrp06YIpU6Zo59u2bUO/fv0Mcl999RXGjh2LN998E02bNs2sw3k0QLj4zGdC3HnibWV9F7nH00uw0kWFnZJwkR63yT6SfWPIOeGIvHPinhIRbwWnE7C+hw7lU8PPyZgSd+jkzMl7olST1JFeerCu8GDWrhOuXJ+XPmEX5XPnfB+tSDtP0oXn+rTWR3D6DGmk6jc4wp6GLjd/73KK+tJP95An7Qz2BUs7AJ0FnUbvpiShsLDQlKDZBYyjRJySD6gq9ld2IOA5UCurKTdgEq6AFPgL5Ii+KJZSFlB23TQlVvx+7ixpzMW6bkIITjzxRHyw8UPMnz8PJ3TrjUV33oZhFw5i/83a/95Qrz9VxWtvrMOtc+4CITJmzrodffv2zWjdNLumW7TWPJtgcRR8oDtqObVbj+6VvfAWFOtc1YNJSza79V7WuwSEyiAFdhsIu6jf7AQU68JPx43d4o7fSg6AFpyOnWxidYRCId36/zwy8zpo0qQJgEQE+UMOOQTr1q3DzJkzdTL//e9/MWTIEKxcuRJHHnmkK33No4HArX9p2WzRlhZxZ+vwJN6McIMj8GzfXCLuQld4izoAU4+mE30kanIbNSfEHXyavSfJ9l0lACl92rCaEveElBPybiqn8TLeap7I0webs5Dj8vSEnQjkRK7xAjlAnGZJJK0DuzJBWlRm1iYYvTQfnE7tE1yeTR2hHpM6wvom6Zom7MxjWqdRA1yjrqHBk/baWNPuZhu8FV1RFJ3Vmbp121nR2U9WN+vqzpIvn88HOVYJKaQgqBZDSgY8swou5ibk3d8ivn87QEo8wjS6t9frTRG+5N7htDzbIGbpwufz4dZbZ+K88wbg6quvwgsvv44HF89HiwOS6+9tHgNVVbDu3Q2YMftOBIJh3HLLDAwYMMC1vtsReLtgcYk+6pdDuOW1IHJVr66udoXAk8BfUIpbGGIWsP028z5xGokegM6bg67R90f+hOJrAslXpI0fO2406KIbgezqi8s9u/d7Nn1evHgxSktLEY1GMXHiRDRv3hzLli0DAJSWluL222/Hnj17MHbsWACJ36otW7ZkfwF5NAC49Myb7a1OCR2BC8QdGU4CsHVFkwoMcRatPTcl4Uw5RHq4NtlyMP0D1+8kcQdBylVeu1UccWevBUwfTUm8VYYZIYdALpFnkNP1NXktyQwr8s7a3FlZozUczDlTnzAB2kRyDEG21WlC4oUTAGZEPAvCTgiSSyWYsXRC3llSaknYRXkWdYR6iL4OuD5pVbm0I2JtplOU5q7Bkd486iKI2lAjryVB92UGEi/ZlZWVOXWbrKioQGFhofZinw74ba94K7rH40F1dTWKi4sN+p1su8ZHdAf063B58uWr/B5xbxPE/C111n3qPkyJletQ4vB/swKRdgOh+JsYooyz/ZYkyWA5dcOanC5CoRDmzp2LFU8/jfvunoOhF7BBsPQubwCwYeMmzJi9AH/89TduvvkWDB48uMaikbOWYCsySsecDbjGWpbdBh+LQVVVnaXb6ZII386PEZcKENzvGNf6zcZaoMtP2OeMPn+NAt8i4D8UqrcEdC08kBjzQCCAgoIC3bhm0zc6eUfd+N1AdXW15fZ6mYB6G9BJmnPPPRcbN250TX8eeWQDQgjiv/3LJW0qNKsxn9b+H6eTNtGVaRu8TisdfB1RnrBdmzZpnmqRZnWolLTz+dx1aO0Y6+vSbH/4tMrJ0fcoQb5IXierpClvph8QEGc9eU4EoLMj2yTJ2ZwQ81S+vTzgiLTbkHRRmoBrDw7TBkItIOwGkm9RR6hHQNgd1XdA0nk9TtJpTwRkD7nNmTkzhBJCEN90X1Y65G4Ta8RQ6yYavKWdRV2ztFutRTezovMWKxocThTRnSVffOA1uz2nSTwIKVqBSMlR4C2jrOuv2VZtmUJRFJC/tyPma4rKmAfxcIVtvynZZK3JNAo9u8Wc8Dr/+w3kb94FZE/Cqi/JWlqVPcl0Kg+yB6rkAWRZO4fsQQGRMOuKC9HvpI4Yf8tsvPDSa7j/nrlo3nw/XXubtnyCGbPvxM+//BfTb7wJw4YNc5V0OQG/J3k4HNbGDIBGJp08J26CDQjHWrqpRwUlqOxac+G+7qE9IAd3RaNGjVztm20kelmCrIYBb5EukJ0sy5oF2y6Q3b4YiZ633u9L15bHPgK3nkn6b5iwaRUGqzABnFnJmfpwkLbTS4hep6kOGOtoFn+RHrYtLo+VBVMfFn3lLOnmrvLswFvcQ5tiK7C30lxRIp8wZ9Q9PqWFl2dr0Bz2PY6pYyDNMCHT9DCWEZP89Ai7qE6yrzTfQNTZfOcyGRN2A6GFvp1aJezMvdWlLfQ4SadL2OvL/+B60k03kSftHGpiTbtZu1ZWdOpmLCJIrBUdAMLhsOFFmI/oDmTnwuwJ/o5YQUuA6Nfi8gReuFWbQwLP7+dOXYib7f4Wkf07Wm4XJ4LIHTwUCkFRFFOLrWfLy1CO6Ay18QGAEksEQIvHgHgMREl8QokDsQgQDwJKDCQeA+JRqLEo1FgMajwKKDF4lDhOVxVsvfFC3PbSRhzfpQceuO8uDDqvHz7/8hvcOnMOvvrya9x05tEY1a8bPNUfQH3848QEgOwF0U0IeHUTAyqdONAmD+TUxILETS5QPYLJBYVIiKsEcUIQUwkUEEheH3xePySvD6okI6qoiIaiUBUFXp+vVvYkp9Z9um0gjbNguyRCjUMO70Gs+MCc9k3k3h8OlKEQXsTiqvYdYCfNAOiC2bGTUfT7Gw6HLQPZ5Rq5jkhf32a988gjLRgILs3PgGDriDusdfF6rSYHNBJNdYt0mBBvO+IOi/pgdTEWZJGruyBtcJW3kReTe6ewYvlWxB0AS97pdnBETW4Lx9dL/R5aEnjKswhSBJUl6hKfnyozJ+uifKLl6wi7xJBOiaQ644icp59ObelG20ojDa5P4PNYWVGei/WFeURcN0/YjahPfXUJedLOoEYCqBGiI6PsoVkCWSs6AAkxKPBoD6jVWnS/349wOIyqqirteuiaUVY3oT+6mUCJQo7sRqjpCbbXarbXuijomVmUcTaImRwuhydahfgBR4GfMEgHLIGnpIq12Hq9XnjK/wAJlCF+fJ/EVmEmEAW6A1Iu+pTUKsnr9AKYMxzo//HHKC29GrPnL8auP/7CDVOm4Ol/rklMKqgKwvEY4pEwYuEQYuEQiKrAKwEeiUCGAsTjiYmEeHKigE4oaJMJXH48BkRDQDwOSYlBZScX4jGosSiIEodXicOnxkGUxGHQQ9tU4lAlOTFhQCcAZK9h4kDnmSCYXFAlL9SDj4ZyWCfH988saJzP54MkSdrzRqO10/sqBfdA9TVO9LMGwFrPJakaaqhIc4VnJxeoezgl8nwgO57A84HsaBvsd7o+bvkWCoXg9/truxt55MHBre+RiODSJrIh7izxNdGVThtmxFtXzwHxJkjJgtOlW7tuo8uKfKcoMFQw28E5vmd6Hab1CFL7rQuKaG1bPTx5lxJZqqXlXa+d8OU8sZaYfIkYysVEnR72ZQbCLqqbDiF3KEuE+WybNmkR4dYRVmbc2DpW9TMm/Hy7RJBv0Q8n6YwJu9mzm0dto8GTdpFbptsvu7wVPZoM2kZftgsKCkytlUSNQkYUMVVKbHUtcHVnI1azAbXoBAEfLT3ba/OEdiHu2w+QfI7r8NGzWSs3JVk0WJdG0AWeBZ6/v0W8eXtkQ9h5sBZblsAXffM+wod1RlxRIDOTHLzXgs71mplwscMpp5yCTZs2Y926dTj77LNRVFTEDJgE4vHB4/HBU9RIZ7ENRaNgrbmyLEM1b0YD+xzSfme1Hl1VASUONR5FLBxGLBxELBKCDGiTC5Ia1yYXSDzGkP7UBID865dQlagpaTfzuLALGkc9KtjAhMVV/wMp3F977nINtt++cBmgeAAPtMkFtn9AYikHa1nnCTyQWr5Ax4b+roTDYe1ZzsWSilxZwdnf20AgoP8e5JFHXYBb7wMGss4Td8BA4glsiHuyf7o0Ux8O0qxe2tFMiLuB+LP1TKzvVm7zYNMWngJJWaKqUHWTFzCvlwl09YzEnL19+psqgr6cAEmX+UQZS9HN6zIiuiOZSBJqIioXEnKzspSMOWEn+vqm5JxNw1yWI6yEIBV4ji93RNihb9eSIDN9saqfKWEHK8PrYnWI+mGRzpSkm+mt86gv/XQPDZ605wJWVnT6Sa3dPPRWdBV+EkFYkaEglc+TRrvty1irY9Zbe6kKPKFdCDc+Jr1qFtbo1PVCRyANfYtHIe/ZjnCHC9PrcxrQCLzPB++vn6Gqz3iEAwEA0CZB6LIFSvSzcVEuKirCwIEDbeVYiy07ucBHVGe3DuMnc+LxeFpxCxx0CpA9ILIHXl8hvI2a6tZzB5mghHS8hGqq90L+cSuk7z6A0q4bVMljGewunS362PX5qqpC/nsPIv79UF1ZqVm33QqYSJ8Ndh29biJKikEp2A9yQbGhrlkken4veJqm188GfWQnZQLJZ5ZOBri9pWGuEAwGUVhYmDP9eeRRqxCSdQfWd5IsExJkKgujDpGFGyZpqtfQFxt9dhZzXT0T4u7Ubd7Myq4j7vTS7CzodtZ4QTnlM4q5DNuiPmXWFkvAU8SNCMvpGd8voh1Ec09n+mtBwp2TdU7GirBbknaYl4tIbjJPJYx3qFkdS8LN94Mrt5Ll+29H+O0IO6/LoNfsOizS2mXwaUGf9gnCDv29ayDIk3YOlJg5fTEVrUVn15zyVvTq6mrtBdp2X3SSeEkPReKIx6OIx+OGvaOdEG+RlZsGFnMafVvrU/gvKJ5iqB5ra1gm1mhFUXTrkvm+yXt/hFLSEvC5F0CMB72f+M/XkAsbI1zcXCPp9P5QAunWvuHpworA03K3JxfS6RsflDAWi1lOLsS6DEK0ZTt4vnwLns0vI3j06Qi3Ow1yUUlangtO+uYJ7Yba8ng0LmysCxbnZHKBh5kHAPv9ZJ8PORhE3GMk7IB+uQa/lISdXGAj0QNGAs8GsqPPQ10PZMf+3oZCIRQUFNRyj/LIg4NGNCHmgk7KABNSTNNgLNI0DVhvDUf7xlnZzSYC0iHuuv7y/eP0af0hYl2GSQCkSDqYtOk2cWy/uHITYp8oZsvpfWD7J8izIvj8/dTKYKhDuFJ78o7U2Ag1sWcWlnYtj5I59uBkHZB5A1nXkXJWXlRO+4H08rhyYllulse3Q8eH3mcmX0S8ifaHq0es66WrS6gXgjQxT4t0OSXvQsIueNbT+a2zmw9zC3XoPaamkCftHOwiyPNWdHZrJkqizMgR1cvu3cy3xbrENi0CKoIq4qqUtoXRDFZruek+56akRVXhCe1EtPgww3Xx28WxkwtOCaMkSSgoKDC4qQMJt+FGf21DvFWXjK9dBJE1WpIkNN6+CbF23VBSUqIjjPRaI5GIJRHNNUSEkVp1aTm7Vrq2Jhfo2IgmF+iyCEVRIO9/KDx9/g/esp0o/Ho9itfMQbxjD8SP7QX4XNqCMR4BiVRCLWzmeHKBHTc+FgXrLWL7/VQVkHgYqmxvRXYSiZ7dEYG1wFPyTvvh8/lACNH6TYNUWnq0mKAm1sjn3ePzqJsguvdZNlv4aZYHwJRQU1neys6mCTgia6XPirjTa+LTXBt8f9NydQdMibXZBIJw8kBsUU8RBGMeQWJ9u04uI2s7B8prhGvbxbqMLYreL5NSmns8r9dGK0+YJYYg6g5ie5iSdFEbZoQ9LdLO1DeRM3WLd1BXmGcg1gKdtsSaaNUs9Wo60tHLp836aqLLkLbSbaKX6bYuzX/aleXhKho8aXeyt7NTK7qoPqDfdk2SJIRCIUSjUa0uS3S1dboFHkiSCn+hH7n6BlBXabr2lyWilMCz1yZFywAQxOXGiDPEhbr/Z+K+7LRv8fKdQDSIctIU3lAoI5JMSRdL0Nkx1zwXIkF4d3yLyBmXgXD3llrZCwsLHbupG/oRCiLy5vNQ4wqIxwN4PIDHC+LxCtIeEI8PqixDkSTEiZSI8A6AeH2Q/f/P3puHWVXc+f/vOucuvdA0NDSgAURQkDUioIAiTQeFaERFA7TzHR1NZkhMxF9m4szkyTLfyff5JvkmJhOfmckMmWdmHkHEfYtL1EmE28iqSIyAoqBhU4EWmt7udk79/ji3zq1Tp85277ndDZz38zS3bi2fqnPuwn1VfepTVYglk0gkq6AkkiBCLAPZ2Hob4P1MLjAPDGX4hciP+Cvg9HHE/vAqEo/+APrYmdAuvRZ00IiyxqF0nwCtHgK3Ew+cJheA4qp20NgFAEC0NKiSBEgwjwGnSPTsNWVjYWDOv7/57xz2eQKKrwcL0ucUyK63xE8GRO7xkc5qyeDVj3s8nyaFevxqMcCl/YC7aMNllVwcrxe4S13kafH6/bjbi5DutKJug/liXnF/O1+Pu/ZSAJ4VS+Ga2eArOpuQtTPmT/x8B7ustJvMRRyC0LG0QzvfwO5R3w2yAwI9kdnwm2feHxdYZfdLmselzZeGzxPa+bXrBdKWtMe4KgHsZ4JCHmoqlcLKlSuRz+exatUq3HPPPbY6O3bswN13343Ozk4MHz4cGzZsMMs0TcPMmTMxcuRI/OY3vwl3cAWd89DOi7mcptNpS6CuIKvoTq7uzD4LgKVpGrLZLACYrrksOBVAUUUyyNI4euMD5ASinZ2dJqQQQlDbfQgdpAE9hf3AbG90WO7LbmNLduyH3jgZ1TW1JrTw+3mdjsJzi+ruNLmg7H8T+ucuAaoGeI4t6D5zAMhtfQ35XdsR+/zloNkM0NMF5HLQ8zkjOFs+Dz2XBc3lQHNZI7p7LlcI5KaBaHkoeSOom57PIZPPAfk8kM8ZP14E8Ceq8TyrqsgW0iQehxJPAPFCPTVmPMataRKLgQwYCFI3CKR+MMjAQSADB4PUDrBNaLB7HiRoHA+iLKJ6PB5HvGYw6FUtIDNvgPrOa4g/8/+gn3cxtEu/CDr8Qv9vIP716joGvXaYY7kYqI/BJL8tgkFy0K0GitYNGisPRsX3m3hOPfsMsElC9j3Dx4tgq/D8dhl2zSyQHR+UsLeVTqejlfZI/U9hTWY5BWtzdJUH/B/hBhd7HrbZeGTgLhuv2x51mV0TuCHJc7FrKffI4++x4+slAfMgi+2FSO9m2iGavH113F8HBAAU6mLXwY4NqMU/SP5k9Vz+bKv3HvX5cbG0+UiKNsQyR/AOscxSjuJ4bJDOQ64sTwK7oQM7kdj0m/awbY5bZuMMUFjfywXde++9WL16NS644AIsWrQILS0tGDp0qFlOKcVdd92Ff/qnf8LChQtx4sQJS/sHHngAkyZNQkdHR6jj4nXOQzuDBR7qKKUlraKL5TwwshUtBovsRzFzf81ms+jo6DBX2WkM0NH7P5qZ2I97dg0x2gNFT0OvGYq6ZFXv/qDPZ6CeOoDMpBU2SM5ms5Y9ybwrsGxl1M9Rd+q+zcYxbwHkBfC850Ju2wYkrl+G+Kx5AIoTPbzbtenREdCNmepaAeCNI9wYzLM0zeegFY6Q09IZ4/x4SqGCgrCI7nz9XBb6x4dB3/sjaPsp0NMnoZ8+BaR7QOoGggwcDNTVA3WDQAfUgQ4YCNTVQxk0BLHBQ1A9qAFqfQOUuPyINf6+MeC3Hb83/Tqon78W6nuvI/7qv4PWDUV++mLQUVMCfWkr3cegDbqweK+o/YhBm9cFN7kgjo0PFucZV0Lrhq6GB6Ps+4UBuThZyI6/U1VVGoleURTEFCCuEiiKPZAd+0zx++Ar4R4vfm92d3dHK+2R+qFCet8T+AR3wH/0d9jtwSHttYIfBNwd96gTl9V3bnJBtiJvGWtASJeUFXoJDvK+yuAB7qIdflQe8lzJF8TYS+HSlj9S3p+XK3xgaPdXRkpp51qHh1NZHpd2hFxZnoM9v3Y9V74dbPmBdKk9P7bPBIU3zvb2dgDA1VdfDQC49tprsW3bNlx//fVmnTfeeAPTpk3DwoULAcAC9IcPH8aLL76I7373u/jFL34R2rhEnfPQbq7kFkC6o6MDyWTS3DMK+F9Fd1rRra6udoQufkXWgM0ckoqG9i4NlNCSVvWCyGlPN/vRz4Ak0fkpsrER0HSKjo6O8iLQB5T62T7oA0cBcSv0sHECQD6fNwNusXvKVnUDqf0YyKlPoI+eWvJ4nQC+s7MTpOs06IF9oN+cjkwm4yuAWaC+FRVIqEAi6fh1FgOQhHWVOyMcI+fUP2uTOXUSHb9/BURVEE/EEI+pUHMZkM524NhR6KdPIX/6FHKnT4J2tANVNVDYKn298agMtK7eKwMHQakfjKqqanNbhAXgL5qL+ISrEP9oJ2JbnwS2Ponc4m8CA4faxim9N12fIjtsBnI9PZaJNC8vGqD4PcFiNPABHf2cyKBo3dAS/sYpu+f894vX+8VPJHrD44eCUEDTjOsWA9mx7wUWV0JVVYvXQZjiA9FF0B6pv+kf7/9PMz1/7nQ0zb2sREuFH8VOe8ZLAndYvbJF29J+HOxZbAUBd96ez9V3c3IAMKHb1gefB3uZCfUOZW7g76c9L/M3n5Af+KtQBt5iXwHtWsC63D/Y/yzj5GHP5Y+NS3wMANxUCu5u7QXotNURy7j6jjANq41eB3bIbUnTsKdB3NOWe8KlS9CGzTuxcfNbJbcPrBB/h+zYsQOXXHKJ+XzSpEnYunWrBdpffvllEEIwb948DBo0CN/85jexaNEiAMC3vvUt/OxnP8Pp06dDG5NM5zy0x4UVQLZSy34oi4DOyvmVK/4orXKiXSuKgupEDIRQJKqSyGYDBInzIac93Z7R6LUM1Nwp5AZdhlolZglq1dPTY1nVCx3gKYV6Yg9yI6+yrYoCRbdr1j8Am+cCH3nbS+q+LdAuuhxQw/loMNhjyu3cAjppOnryGoimmy7jvRHZXTY2L/d+Bmrie739t7/Fp7+8H4kR5yF//Dhyx48DhCA+dCjijY2IDR2K+NBGxD83GvEhQxEfOBDxmiooCRWKSqDks6Ad7dAPvAd6+iTo6VPQCyv5AAEZOAhK/SCQgYMQY6v5l89Hz5Dh6B4xGbHrp6H+yf8N5DKO18d7XOjpDiS0HDJIIqYorhNpfsQHdBQBXvaeI/lu6NX+VtrdotL7iRkhi0Sfz+dtkejjah45rbgtyCkSPXOjz2azoJSiu7u7pEB2ftTT0xO5x0fqd/qHb381JEtusA4Oelka8LfKzqWltmXpQnUx7SsAnhO4Q5IXxJ6QZ14bsbe11HcoI8TY2y7rxwLnzu3tAO+w2m3exO/4euMAACAASURBVIBi94g3HRSewoJzEtCWnOyLY7I9yvKc6xBZGXFpx+6bBUSJjzw2flK0aYNpWZ4fe0H6cEsLtnylPfp0hfrgapo7A01zZ5jPf/jz/3SpfeYpnU5j165d+J//+R90d3fjmmuuwTvvvIPf/e53GDZsGKZPn27Z414JnfPQzoM5g3O2p50BrLgaDRRhMdyVcIo4ySFL41AUFVVV/oPESa0Je3T97ukWFUt/DC3ZCCjG20XcEyu6M7O9+eXcE+a6jNNHENN1nNJroRQmCLxc3fnAXfzRWZ7eAVSH+t4W5BZ9veRxA/Lj7tikjrJrCxKLliI+sHjkWHd3t+f+/EqLATzbFsEmZZgY7DHvhU+2bsbI/+9vMOx/3W7W0bo6kTtxAt0ffYT00aNQshlon32G9IcH0HHCAPvc8ePItZ2A3tWFWEMD4o2NiA9pLID+WMQvakR88CAMmHAx4nV1JtBnf/skEiNGonrMRQbQnm4DcmmcjtUiVgBlRVEs0d3ZuGOxGKppB2jtMNQOcI9TUIpEgDfPqWfv15iKKj0DqsqPMvOKSl9VVeX4XveSWyT6RK0KTVMQjycAFGNusPcvH4mevf4AkEwmLYHs2PdJKV434qp9T08PhgwZEvg6I0WqqBjYgX+EJM+tDGUCOp+GpB9mm3jAulP/HDGWAu7sWqUw78cerHmWusIjf90+oJ4QCuoG5fzEhwzYLfvuufeFyO/mayOTw3ejcOvtxn18p4oAbQPqQh7PZWZekD+7WUfYN8fFP3LX4wHexKXMcl+cgN2sSyT9OpRb7g1/b7n7ZbnfDmNzG0NgeBbvndO1ydIu1+UK9cxOqd91QV1FSlTA3xsb3ngPG9/YJy2bNWsW7rvvPvP57t27sXjxYkudOXPmIJPJYMQIIyjyzJkzkUqlsHnzZjz33HN48cUXkU6ncfr0adx+++1Ys2ZNwAvy1jkP7T/+8Y+xZ88erFixAk1NTTh16hTa2tpwwQUXWNyt/a5ylSMVOiise9llQeKy2SzS6bRtRU88do2HRbYSHRgIqYZY5hgy9dOkxbIj5Lq7uwEU4dnLO4Df0y3GABh48j3kh0zEwPr6wPfc7Xx62X5k8vH7oPEk6NDRvvvw8l7g3a71U23oPPQh4tMuh+zIsVwuh3Q6bVkNrSTAO7ldi6cA8Pcum80ipqpob92Ikff9ncWeWjsAau0APPuNb+LTXbuQ7ehAsr4eNcOGoaaxEbXDhqF23ATUNDaiuqEB1dXVSKrGqreSSReg/hjannoCdXPmYsz/+ZFpO/Pcw1Avngyg8J777BDo8HFIJKvMiRkA5n0VvRdibSdAa4dX7F4y8RNabNKIZjuQRwKdXd0WN3Xx2MhyPXW8JL7nYkoaPTkgnbZHohdjcrD3gXiNYQeyiwLRReq/EmBBmudWJubLfvTK0qyNCHF+AV2WBny7x/NjIrBCtZd7PH8tQV3lRbtidHmnMof9+a7g7mel3dy7L76U3Ovryiq2hj7lA95lK+AiaJs2hHrSP8eO/Ldxg3I/K+Veq+jmvXcps0CxxJYjTMvyBBue9rz6CJB2Wm0H5Pm+0279c/fNkhYfvcoqqIBM0DTrEjTNKrrA//DfixHe6+vrARgR5EePHo1XX30V//AP/2BpP3v2bPzjP/4juru7kU6n8dZbb+HKK6/EokWL8KMfGb9XN27ciPvvv78iwA6c49Cu6zquu+469PT04Dvf+Q4OHToERVEwb948rFmzxgIs/LFmlXFjLq6yO73h+ckDtvrOIJSJB74wxqqmP4UWr3dcJbTU5QLt8a7W4iqyV4Rx03U5n0a86wgyY5rKvg4nd2Z+BT757mboE+a6fhGUGpEeAPI7WhGfPhskkbDkuwE8P7lQLsi5jd1tQoq5SrO93Kff/gOUmlrkGoYAheP3WLtcTw+Obt+Ob+zfj1hNDdKffYauY8fQfewYuo4fNx6PHcOpAwfQffw4Pnv/fdSPGYNlzz1n9rfvrjswYMZM87nedgzIZqAPHY58JoN8Po+qg3uRaxgFXdfNbR38vctms1bPiq7j0IaVHqegFLFJI0XXAM3wUMhkMuZkIP9+723vCkKMmEWJqirEk/ZI9Px7TpxcyOVylkj07PPNT7zJAtnJJFtpr6ry/q6JFKl3FdL/+QT21WrHNFA6lPsFd9jTZbnHM6D2WGX3ZVtY3bZMAkjKZKvxTmWENyUDd8jHIpVtud2hXlhtJHVdV8VlZU5/QdpA+BPK2bhKgHHiF8bdQNtrYqCiwC6xB4k9P/1Y2sKadqwXNA2X9LmjX/7yl1i5ciVyuRxWrVqFoUOHYvXq1QCAlStXYsiQIbjzzjsxc+ZMNDY24oc//CEGSLw3K7nV9ZyGdk3T8Jd/+Ze47LLL8Dd/8zeYNWsWjh49irVr1+KGG27AkiVLsGzZMjQ2NoJSarqoV8KVWYVmW2XnJYt0zSYReNdX5t5azt53rlPE0h8jO2B8oGbiXmm2CsdghdVhYOAEi2rbu9AGjQViyfKvhZMI8NlsFj0dp1D94U50fP6LiOXz5oQHv8XAKSK93/dAbttGJL60wrWODOCz2azFO8Dv/nxxewSbeCpl7GxsqqoivXULBs1vQk1Njc2z4ujrr6Nx6lQk6uoAADWNjahpbAQmT5bafP3//l/kufcF1XV0bNuKC/7Pj8x7nntnJ/QLJ1gmMZInD0GbdSNiwqosmzjhzyLv7upCY9enyMTnIVaBIGqixPtelTkFKMZrxu45W4XPZrPI5XKeAQArJwJCrBNubFzsSEqgeF/FaPSUUvOzwn8v8vegp6fHfO8wgHe6xmhPe6SzW4Uf8Y6A3huw7iNdDribKgfcYc0TV/otUC/rx6XMzZ0eLmWUvziH72hSuG57ZuXEoFBh4Mj+wKW9/uCzPtzr8iBYArAT87m9zBPKHcskNnoN2MuwLbXhUK8S6XNQ8+fPx969ey15K1eutDz/+te/jq9/3XkL7fz58zF//vyKjA84x6E9Ho9j586dlrxp06Zh8eLF6OjowJNPPomvfe1rUBQFy5cvx5e+9CXU1dXZVkL5KOuliSJO8uYqu5PLtdNxVLxMCA0hgJ2abQNVEqDxukDtxFV0NvZEImEpZ/nSH/EsAN2F1wQedxApioKqqirUHHwLdPg40Jp687xwBu0MRvij+oJK/+w49KN/QmyK/6jDIsDz+/NlAO+2lz6RSIS2otue2ohht99hAT22UrvvhRdQPWwYDu3YAZrLQUunoaXTyHV3I59OI9/dbURvL/y99/TT+ML995sTFF3v7gWprUF6wACoha0CyofvIT7p86gqTARAy0E5cQh5l/PaLW7q3Z8BahJZGkP36dOBJz+85Daxk0gkUKVp0JJDoCatUdGdAgCGHyvDLgIjOJPbxE4ymQQhxMyXbclhn2P2eZEFsuM9a9jEHfNMERVBe6T+qbA+h7z/dD8AdMB91dw3XPNtvVbh/diWlftYCbf0Yy8rush7gDvrRHYkHf/amSLybPF1dpTLKrq0LlePFGzz4OwL2sH9+axnbST8CfakoC6UCcBOwcdusdfxtOWjH6k9me2KAbvDOC1pp7GI+U7ty0yfKeBeod9H/VnnNLS7qa6uDn/xF3+BO+64A4cOHcK6detwww03YPz48bjtttswd+5cVFdXS92sg/7YVqBBp0BPJod8Pl1ywDigCKFiALvA3gGUIpY+ilz15zyq+XR1F8buFSROOX0IUJOgNY3eYy1R/ORI1Z5N6Bp3BXK5nOnBYAbDK4i5Apei3PYUYpfNBYnJzyv3khhQjK2GslVMdj2yvfRhSk+n0fHGdlz07/9hGRsD+IYxY/D2r3+N9gMHoCaTiFVXI15Tg0RNDeK1tYgXnqvJJNTqakz9ylcwePJknDx4ECSXxen/eRV1V8zBwIEDzbF37t+L2FXXFvs7cRB00HAg7s+NWk0b+9lra2sdJz+CbD+QQTo/gSFOqCmdPcjH5MeYiV4p0nPqQwR4NnZCc1AUitOdpy0TDLKJHQbwbpHoGdyz7648563CPk+iVxALZEcIMVf2e3p6oiPfIvU/hfU1Kgs+ZwN5h3QlwN3JvvlD3gmu4ZIHZ3APMingxwXe0hffjziOgODutNcdcAAFH9BNJXVs1YPAO1fVBu1CnhTEXcrtHcAERyn0S+wBDo+Eg9jiowXYiayOT1s28JTYqASww49tJzt8uZDvCOyyfLGOz3zL+41Yn/ZnRdAeSRQhBKNHj8Z3vvMd/N3f/R127tyJNWvW4Pvf/z4WLFiAFStWYPz48ab7PNtf7haETVwRHVxL0Jmm0BFeICoxgJ1sn7TbSqOS7wD0PPR4gyWfd9PnV+bE4GVegOEWJC4ej6Pu+DvID50U6ofSaU93PNMB9bPDiH3xHiQSScvY+bPMy9kakd++Ecmbb/eu6DJ2p6BxvBs/D9CVWKXt2L4NelcXTm9KQU+noff0FB67ofX0YHg6jS+v+oaR190NracbWncPtJMnoH9yGDRt1Kc9aejpHtBMBu//8mdQqquhVleDVFXhgh/8sDgR0d0F/ZMjUMdcZI5B+fgD0BHjfI9Z6ToGvXYYAOv7zg1C+ddWtjXFj9eL0VgD0bOgijeIimfBs/ddOp02gxu6nn4g695hJX1AVQwgCurq6ny/j90i0fNeIYB7JHreDpt8evfdd7F48WJccskleOGFF3D++eejsbFyE3aRIgVTSN+lvqPDS9J97R7Pp8tyn/cJ7hbYlrRxWnmHWBYiuIP1Yb6g9tfXqcwUB+aOjE5lmfZyk7lI8U98HgTY4dUe3J9DW3Bjsj1yQCo8ErG+bMXZ05ZDfd9QLcuTpGXALo4hVGCHgx23fFlb8V6werJrOgMUQXskNymKgpkzZ2LmzJnI5XJ46aWX8OMf/xiffPIJbr75Ztxyyy0YMmSIbYWbRYtmK9IAuB/nSVBCkah2DkBXrtzcrJ2OQYv1HEW++nzolCKfy9lc3d1W5oLKFiSu6ySUzk9wcugViAuBzoLIKQ6AuKdb3bkJdNwMqEn7yq3sLHMWANAvwOunPoP2wV5oB/dD//QIEIsDagwkHjfSsThILAbEYkAsARKLgaox6IoCnSjIg0AnBIjFoVZVIZZISidHLPu4u7u9j7grQbVTp6Fq7FiceOpJKNXVUKqqCo/VUKqrkWgcCJJMGNemKgAhoKoCQgA1HoNSGAchFDFVRUwBFE0DchnQTAY0mwEO7Ub3r3YC2Qzo6ZNQLxxv8VAgn+6HPnaG0xBtUrqOITfYDvlOEJpOp817yyZL2Hs+qAcD0XqMII4l3H/2HQHAdha802vr5u7Of17jJAdKAcUhhobndQnfKU4u/iyYJ78Pnl0b+8yoqopp06Zh9+7d+Ku/+its2bIFP/3pT/H5z38ezzzzDAYPHuw5nlQqhZUrVyKfz2PVqlW45557bHW+853v4NFHH8XgwYOxbt06XHLJJRJLkSJVUgQWUrOdtc5+eIv5fFv2eQ9hJR5whmu3yQPp2AETdv2AOyS2g4K71T/feh9LAnfY+2Q2GWRbvsoFSKeSMkcI4ipTrpyI5U7/d3DXFwi4CVdfADji1J6/Dp9t2Vgsj4V/uEfiCNsCQJYK7NL6QjoIsNvGJhmDmDa75O+ZzDas5X4A3BPMJWnZ2M80YD9HFUF7iYrH41iyZAmWLFmCkydP4vHHH8edd96JRCKBmTNnIpPJ4MiRI7j//vvNH6oMTkXIyzt1UgF5HYMWi8WAfDeSudM4SUcA2U5PV/cwpSgKajsOQB9yMWrqBllAgD8DXiZxJdpXHABKoby3GfkFf+E5Nh7gnaK8y7wXlEENSH75LtBTn0HP54F8DsjnQPl0LgfKHnNZ0HwORNOMci0P5I0/TctB03VkYjFALcB+PG6k43ED/NUY1Fgcmqoir8ZAFRVKPAElkQBJJEBicQOCY7HChIGQVhQDnrMZ6ePFNy0EzWWATAY02wna8xnQngbNZIBcBtA0IJ4EkkkgngBJVhl/8QSQrAJJJEHjcdBYAjk1BiQSUKpqoNbUQmkYatRNJIFEEiSRhHI+dwRfphvKxx8gP2eZvzeUroGkPwOtHupcRfB8Kb41isBeauBJReuGrpa/R1t2+gGbnBG9LXhIr6mpkX5eCXToCCFYJayfCycXfzYeHt75+00pxeDBg0EIwYMPPoiamhps3LgRgwYN8jWGe++9F6tXr8YFF1yARYsWoaWlBUOHFl/z7du3o7W1FW+88QZefvllfPvb38bzzz8fyvVHOhcU1v95DuAqBWEIAMyG4gD3YbrHu4G7bVwyOz7A3W9wOidwhyTPT7A5z1V7yUo72HP2OvCQxb229kxurJIymbwW2Xnx0MnDphS6uedwKbOBOutIUsa3tUE8kTxyYGg++qwX2IasvnnDHPKEdk5pc0wedrxsyq7NzYbrxICQlo3RLW2zcyboTBprOIqgPQQNGDAAu3btQltbG95//33s27cPY8eOxahRo/Dee+9h5syZYEclsVXasPeqliLmjssDaC6Xw0DtY6TVIaiuqQ11ldaXqAa1bS+yF31JeoRcZ2enucLNonCzH/8sknWQCQZy7EOAUtDh/t2tAUBcafSK8p68ocV6mYU2YtC4mI9zrqmuAXkN0AzIRwH+aV5MG8/1XBb5dBpaJg2ay0GhOlSqF44i04y63V2AloeezwGaBpKsMoEbdfVQOIhGPAEaT0BTY9AUFTQWA+IJqNW1iNXUGvvVfb6vGRiz9550H3cuA+WDHVA+2A7lyLvQx1wK1A3x9zr1tIEm6wG1uFIvC5TI7rn4vnFzA/cT3JHku0FDgHYmdr8o56LJzk9n738/EwxGILrKnAUvuviz0yM0TTO/T9gEA4vDkM/nQSlFV1cXamtrkUwmsWjRIl99tre3AwCuvvpqAMC1116Lbdu24frrrzfrbNu2DbfeeisaGhrQ0tKC733ve6Ffe6SzWGH9HxgEom3gLlnZFoG+t1zl+T7ZGM22EMYtlgcAd0jsiffGBuKw2nYBcqNIVk+8LgbwlhfSCvBm0gveZe8lgdQtT31QPANpC1iTYr6Yx+6frMzsikjsCW14ereVwdqX5NHmEu9R35rmrte3DTHPyY5LWjaWsoBdSPPXEgTYney59SPtU0j3Z50p4wxREbSHoHg8jmnTpuGOO+7A9OnTzRWlrVu3Ys2aNfjbv/1bXHvttVixYgUuvPBC6f53txXksOQU1Z0/zonQPKpPncapxERke3oqcrydm5RTfwJNDAStLu6lZyDA0mx1mz0vxwtAfW8z9Alzyvrw+9l+oCiKZYWxLJdrRQUSKoAEiM+YXexkeB6QcwVYTSQSrv27ulxzx3iVIh7y+FXkns4OxI++i+pDf0D88G7owy6EfvEVyC+4E0j6h2Cl+xj06kZks1kbpPt533i5gXsBvKL1IF81rKR7A3jce2ElXfT+cAN4BRR6L8xSE2L8MGPv/3w+Dxa07lvf+hbmzJmD4cOHY9euXdi2bRv+9Kc/BX4v7dixw+LqPmnSJGzdutUC7du3b8ef//mfm88bGxuxf/9+jBsXbLIuUqTyRVDSSrgN4vk0D7kBoBxwBmpPcOfzODu823Y54C6u2sv6JtxtKnElnRTq+drjzi7W8tVJuSR3PxzhvZBv+z9HqB9oxV0ASDdohyTPUi4rQ7GNFNRhtQ9Y+woD2B2B1Y8Nvq2Lvb4Gdj7NX1cYwM7fL4tt2O2dKSKVZ5L+pgjaQ9LXvvY1y3NFUTB37lzMnTsXmUwGzz//PL7//e+jvb0dS5cuxdKlS1FfX29bQWZHtJW7ul1qVPdY96fQkkNQVTMQyQAu4GFJPbEH+cbJrvvReVd3BqBdXV3Bj9/TclD2v4Hsrd8PbfwM5FRVNe8dO8ecTTBUVVX1vgdDQTI3axbojAc89t6RHWEW1tFxogiliH28D8kPtkM5sBP64POQHXMZOi5bAj05wBifGodK3c9a58dec+oIslWNyOVyiMViqKmpKfksdFl8AxnA8/aJFmyl3ev4OCd3dzY+0fuDeQjwsRxUtXL/0YnvG977JZlMIpvN4s0338SmTZuQzWaxfv16vP3227j44ovxZ3/2Z7jzzjvNYHZhilJq8U4A0Cefv0hnqkJ6rxBYV8V5KPcL8QTO4A4fNqT2+LHJVs2FsZt5Iriz8hLAHcRq01LfDcSD1pfX83ccXGHc/Aq75a3BvwbcvbBXtN4XT3kQPA/nFnAHl+bLhHzCjcMJ+iG2F21zl+kAz8atDgLsDvUg1Ct2LM8z6wv2+iuwi9cQBrAHngCI1B8VQXsvKJlM4pZbbsEtt9yCEydO4JFHHjH3XLa0tGDhwoVmhHfexToIgDqtyAWK6k51xNKfIDNwMgDYIMBPALtSpes69K42JLpPoH3YVdBPn/YVoVuMBM7vz/daQVY++gPokJG+Xa2dxE+Q8Pt0+YB3AEyIKud4wDDFAD6RSCCbzZrbNwCYgBrWJJKjKAX59ACUD7ZD3f8GaM0g6BdfjuyyfwAGNEABUMu50ItHobEtEmJUfebunsieBM6/DIna2lCH7QfgYypBlZ4DVZyPpgt6fFyQ8Tl5CMRUgmRtDJqmlzyBwSRODIqQns/nsXPnTqRSKWzevBmZTAazZs1Cc3Mzvv3tb6Ourg6ZTAa/+93v8PTTT+PYsWMYPnx4oDHMmjUL9913n/l89+7dWLx4saXOFVdcgT179pgu98ePH8fYsWNLvu5IkUoTgWuQuZLBndkPusrOhiWsXMtWuYOswtts+gB3mU1Lfb4cQr1eAneAgxzKPbBrttxU+z22wRBnn8/j2zp9PfOvOymMyw3M3YCdGbHBumncmsfb5KGQt8faco+hALvErh0+neoDtuvl6zqlLfdB0l8QmxUHdgg2HK4ZbmM6U3QmjTUcESouP0TqFVFK8d5772Ht2rV49dVXMWvWLLS0tODSSy8Fv/+dXwHlAU8MnsX/2PfaE+0kNf0p1GwbsgMnudbjXaydxud17TIvgLq2XVAUFbnPXVEWzPodX/yZ/wd91GRoE+cZe54VtfDoft/cXJZVH+7ifCCxSpzF7SW3gH3spAM2wVCR8VEK0nbYAPUPtoOqcegXXwH9olmgg0Z4NC2eUc8HjWOu4OzeE0IALYPkH9ci8/m70FtuVPwefZppR13+CDpqJlpc6J0gnd3/Sr4HKKWAnkNC0fBZZz7w6yt777Bxx2Ix6LqOXbt2IZVKYdOmTejs7MSMGTOwYMECNDU1YdCgQRW5vunTp+OBBx7A6NGjsXjxYmzatMkWiO6v//qv8eyzz+Lll1/Gww8/HAWii+RLhBBox94KyRotPlKnNKvHoNAhXWo7mw2v8fi0x/cvS5djU7Qhtq9APepUjwr5lj8xH9ZySPJstoW2TvbM8SEAtAt5PGCKwC6FeCLki304PAfgK0q8CMSVqtdXwO5mU0w7jbecdn6hPyQYVodNt3m4hSVCCLS9D5VlQ534vyo2vkopgvZ+IF3X0draijVr1mD37t247rrrsHz5cowcORKUUmQyGeRyOQDGG1XXdfB7gRkslvVjmFIk23chVzsWerzedzO2gsfGJ9vjKzsfnY3fnGCAjqrd65CdsBQ0ObD06wgwvvjTPwH57CigqkaEdvZHIEC8CqqooEqs8KgCaiF6uxozIq6rccOOGgMU48g2KLFCvWKamnmGbR0EeUqQp4BOFMST1VCTSSixhHEcHKvPxqKqgQHUKfAau/du7x3+/pUN8LkM1D+8AuWD7SD5LLSLLod+0eWGt4ODLTcvBv4oRdn41I4jiH38BrITbgo2zpCkpD+Fkj2F07FR5io0ANMDJuzj+HyPCxoUUOSo6hkEkA+YKHvvAMA777yDjRs3YtOmTTh58iSmT5+OpqYmLFiwAEOGDOmV69u4cSO+9rWvIZfLYdWqVVi1ahVWr14NAFi5ciUA4O///u/x6KOPoqGhAQ899BAmTpxY8XFFOvNFCIF2PCRol4Jt4dEJmsW6ruAugfHA4C6ArCdkO4E5P/6gNrl0H4I7QAvZHnDtCtY+4d2XbYl9QALsAlDLgB3Cc8d8Lzsu9UAKJp0A2i+IB63vUi9MuC4F3r1slgzsPsfkdr1mXYQitbHC0P7uw2XZUC+5LYL2SOWpu7sbjz32GFavXo3jx49j+PDh2L17N/77v/8bV155JQCYq3Nhui4r2ZOIdx9Epn6aI0C5iXfBzeVyYMGn2BnNXl4ASts+qCffR+6i6x16KE8M/pgbODv6ThakS8/nkM9moGczyGczoPksVFDECBAjFAooiK4Beh6Eh309bxx3pheOa9NygF541Lj6et4ySUD0PGghTbVC1HddM6K76xqInjdtES1vTBooqjApoIKyCQY1BkqMyQWdKGYdosahxBPmhIM4oWDaUK22qWKU6URFnlLkdABKDGoyiXiyunCEXKLYzuH9o+xphfpuK/Jzl4MOHyutJ4N0foLHzYtBnGCoa38XKs1CG3Vlr4Ex74WRTB+ERhWk4yPM9zzzFOgLDwsv8fePRaTXNA26rmPAgAHmBMPevXuRSqWQSqVw/PhxTJ061VxJHzFiRL+4lkiRwpIB7btAUMRcWx2/ZY4wLoB5WeDOtRHrOsG6b3B3GocEhsu1KcJyfwF3KWDzbRzg2gbpsjzRro++AH8A7RfOZeDvaFfeFyEElJACT7rArC8Al9X3Kneod64Cu1jXBul8GiAg5X/XAVAbL60wtK8vy4Z6ScsZB+3RnvZ+pu9973tYvXo1pk6dioULFyKZTKKmpgaPPvooVFVFU1OTGeSM7X8PY395rOcI8tXnS0HKS7J9rcwjgK3MeQWwi53YjfzwS0saux8x8KuurrbsQe7s7DTL+OO0VFVFrHoAqgbUS6GKCo9hSjYBYk4wEGJMBOiaAfl540x3LZuBlstAz2UBPY8YAJVQKFSHQnUD/HXNmBTQ2ERA4S+fATJdzJ7nsQAAIABJREFUIIUJhOIkhDHhQAp9QcsjYU465AqTDPlCu8KkhK4VPREE8CeZLuRn3wI6YpztWnmXaz5oWpCgd+JRY+qnJ5CuHY10R0fFANltT3oCOWg1IxBLDrC04Y9CY0EA2fX29sq7LOAjmxAEgF27dmHp0qW47LLL0NXVBQCYMmUKmpqa8K//+q8YOXJkBOmRznoV8MN1AcpPGSUogBb78Uxh3w9eKHesS43/p03QFer6jSQv1nU7zg1cvlnO2+PyZefI2+pxsMnagBj5pHCjZHviwd0Ps39qtRPiHndWTgrjM/+/58fPxsJeYPONwI2Vv0ZLsZhH7b/BhCpSBYV2CM9ZuaU9e7EkdcDVsdgsPieAtX9H4OUfuXva28BuuV6PdCnADg+bXvDeS8DO2ri95Uoti1S+opX2fqbDhw+joaEBNTXFiNOUUrzzzjtYs2YNNm7ciLlz56KlpQVTpkwxV+5K3V8OACTfiUTHu8gMugxertdeUelFd2t+fPl8XjrBQLpPILH/JWSm/Jln/+VKXMll42euwGF7MJQrEeCZazU7Nku2Es2O2eqL8REAcZUgrhCooDbw1+uHQwORxgMoNRaDk5J/XIPs+JuQj9WG5uLvBuninvTkyTeQHTgFVHUORAfYYzBUEuCdxs+P/cCBA0ilUmhtbcXBgwcxYcIEVFdX491338XOnTvR1NSERx55xPIdFSnS2SpCCPTjfwjJmvFzq/izS1j5NQqL6UqtuLuuiLuknVbtPVfcJf36XX0Xx+Y4FgRv61TPqS3lXj9+5Vu2wg6P504r6eJzL/tAQECX5QFSOJdCvWi/mEfEOhDaOcK0rMwHiDvV82zr0L5USPcD7EEmB2z3xwXCwwJ2oPj6hSSl8fOVXWl/75GybKgTVpxxK+0RtJ9hyufzeO211/Dggw/iwIEDWLJkCZYtW4bhw4dbfvwD/s9/j3fsA43VIl/9OVuZV1R6Bll+4MIpQFzV0c2g8Rpo580s7aa4KEjQOD8TDL0tGWQxKYri+zXuDck8BMQj5PgjzMKGdIuyXUi++zgyU+/g/mMKvkc/CKRbpOdRdfINpBuusPTvJf4zomla2e9BL0hXFAUHDx403d0PHDiAsWPHoqmpCc3NzRg3bpyl31OnTuG1117DzTffHHgskSKdiTKg/e2QrFlBk/J5Mohm5RZwhzM8+6rr0acXuAeB+MDgXiKEy8ZUKrh7tfUF77x9D3CH8DwoyAMBoR2wAbnjcxfbKBzhxmBd7Iul/cB3mMDuZzJA1r5UYPeCdMe+JON0bCsbo1AvMLADhhu84BUBrk2ZUhqnVRjaHyvLhjphWQTtkXpPHR0deOqpp7B+/XoQQrBs2TLccMMNqK6utq3Ouq0eK7l26GotoMQqEpVeJja+fKYbDR8+g45xNyJWM8gSwK4UObn7Bh1/uRHyKz1+/hxudga51xaE3hAP7ixwGWB8wbJjwMp9jf1IOfUh1BN7kbvoOsc6MoBnwe2c7r9feFZyHYh3fYjMoGklXwN7DzLg9vMau0E6u46jR4+akL5v3z6MGjXKhPQJEyb0iwmgSJH6iwgh0E+EBO08GAJWcHdbUQ8M7vZ++ge4O/XVT8DdD7DzaQpQE8RDBHdLH2VAO19WSWB36tcTvgOCeH9bYfcEdqcxOgC7FN49xigbn9vY/AB7SD8hlaEVhvZ9j5dlQx3/5QjaI/W+KKU4fPgw1q1bh2effRYXX3wxbrvtNlx55ZVQFMXc/y6uHrO2ssjioUWl95ByfDeU9kPo+Nx8c4KBP4PbS7LI6DxghTF+2RFtbHU7DNuySRL+NfDqQ/QQYOer94aHgNMkAz9+ALZJpCCvcSmKHdkGKCryHt4bDHLZ54OP8F6OF4Oa/hRK/jRyAy4uafyi2Pucf43Z51j8DIieDMePH8eGDRvQ2tqK3bt34/zzzzchffLkyRGkR4rkIgPa/xiSNTlQM3R3hlxWVi64y2z3Jbj7aS+xUwlw99tGAtHU8pxrEwjkefsBIB6wgjn/XCwToVwEdgdAt5YVnxNbfxI7bgDNg2epwC5t69UmTGB3GEsQW47A7lAeBNhd+nEG9nB+NypDp0bQHrIiaD/LpOs6du7cibVr12LLli1oamrCihUrMGHCBOTzeXzyySeor6+3vFH5c5bDANEgSux7Fkrnx9BrhxsRz0Ggg0CnBESJgagxKCyyuaUc0CkBhWLUicWhsCPYFBUoRE8HUQBSeCzY4J8b5f6hxc8Rd25yOn4trEkSEe7CdvHnjwATJxn8jF+E5EoBfPz930Ab9nno9aOl/TutRDMILncPfLzrQ1AlId1yUo54Dwt+kmHnzp245JJLMHz4cLS1taG1tRWtra34wx/+gMbGRsyfPx9f+MIXMG3atF7xdIgU6WxRuNAOOAM1LSSd4Jq1DVDe5+Bepi3+2mxA7QDfrm1K6UfSxgXOqROcVwrcAQ6aubQMyt2AXQBy+XMj7bq67rga7gDSsjxXcC8R2KV5JQK7FN4d0lLY9gPskj49gd2jvFBGZP2EDOxAL0D7+0+UZUO9+NYzDtqj6PFnmRRFwcyZMzFz5ky0t7fjV7/6Fe644w60tbWhs7MTo0ePxu9//3vEYjFzhZZ3Ye5t1+rs2MUgmXaA6iC0EBW9EO1cy2Wh5bNGhHKqA7pRRyVGkLM4MRAeeR0kpwG6DlCjPahmBD/jnrP2LA2WBjFAXmGAr4IqHOwT1QT+OFFQpaigRAGFAp0CGoURHV2NQY0lCpMB9joaBSgUKGoM8VgCSTUOJRYDUTQACqiuAlSYVLB86XqLbYVIJBImfGYyGfT09Jgr8EHgk/cEED0ZqqqqAk8yMDd59v5jAJrJZMIDeEqhdB1HrrbRFdKTyaR0MkOMQp/L5dDT0xMI4InWDS0+qPRrMC/FHjiRraRXV1eDEIKOjg6sXbsWL774IqqqqjBs2DDceOONuOuuuzBjxgzT2yFSpEilKqz/F6lhi0VVBynmsXJCCjDGflhT+I4qL5abUdm9bAtpqS2PNBH7gdVuKbZkEfP9RoaXtincd1kbONgR25hww+Wze0a5MnbfiY8yCOMIKj/Q7ljGrsGrzEgXV9e5MtkYbPAN53JpGxJeG2l7h3SowB7Alhe89yqwl/Ae7BOdKeMMT9GvubNUuVwOY8eOxfjx47F48WJceumlaGtrw3PPPYevfvWrWL58Ob74xS+irq7OXPnMZDJQVbV390bHkqCxYQAAnQpB49Ri0DvAWOUO2z3d+E9YtwK/rhXgnsG+ZptUANVAqA6lMDmg53PG+e6ZjHGOO3RjsgE6FAKoVIdCqDH5wGwV+mL9FicZuDJQsIkENqlALRMMhTxFhXWSQQElKhIsDcWYONApNCiGZ0IsUfBiiJntmBdDXjfq6pRAicehqnEk4gkosTiIEuP6Kv3+s0B18XjcAvDpdNryPgwC8JRS6F0noKtJdKY1aNppT0h3U6kAr+S7QdXg0dWdzqln7vBVVVXo7OzEa6+9hlQqhTfffBMDBgzAvHnzsHLlShw/fhzPPPMMfvWrX+Giiy7CFVdcEXgMkSJFEhTWf4U8XBsZRpoDZgIKGhjcUQRmsxzFPiwQXciTwToR4NIvbJv9cNfoBO5+7cogXLwffHY5sA9Jntim+CJaYV0AeUJJ4XaKcM5fgqRMlA3iXSq7rXbLQLxUYLcBulBP7N8PfJuwKPTv1kZqR2gjg19Le5d++zWwe5U72/YN7E7vyf6mCp821R8Vucefxcpms+Z5y0yUUnz44Yd46KGH8OKLL2LKlCloaWnBFVdcAUJIr0ZPLyVoHAOnbDZrQl9fRU+XARY7No6Vlb2/vAD5vHcAET0FLMBfnGggQjvWVteM89p1LQfoOhRQbnJCMycdCHQQSs0JCgiTCoTqoKToncAmCnjvBJBCnrBVoTjJwG9dYJMSCnRKoOkUeZ1CUeNQCxMGihKzTFBQokDTgbxOkdcoNJ2iuucwkj3HkLmguWLvXdco9KCId76P3IDx3H+ODi+vA6Tzn4Genh5s2bIFqVQK27dvRyKRwFVXXYUvfOELuPzyy1FVZT9SLp1OI5vNYuDAgaFfe6RI55IIIdDbdodjzOKezp5zeSZ400IxX58vZ/WD2QvsHi9zD/eT9nKVD2LX0ZWdt+HVv6S921gc23D5ru7yRtruKs+nhbF4ucw7pmEF5ZKh3T1t37/Op7k2QVa7KwnsvtqHCOml2hXTok0vYBfblg3s4f1eUoZMrqx7/AdPl2VDvejmM849PoL2c1i6rmP79u148MEH8eabb+Kaa67BihUrMHbsWNN1no+ezlyry+kvrKBxsvPLKx3cLMjxcax+fztCTnS1ppRaxsJOGfD1OlMKc5JA3H5gQj7voSBuXZBMRlgmGQwbVM+DajlQTQOBfZKBwO7BkB91FbShEyt4J4sKcowcD+nsPQTA8hnIZDLYtm0bUqkUtm3bBkII5s6di+bmZsyZMyc6Hz1SpF6UAe17QrIWHLRt4G62cbPnUl+E/zABWwrOTv31B3CX3HenPlm6VHC3gXpQOPeCdqAI48Sa7xPMZenicW58GST9OKS9gF222lwOsLv2WSJMVwrYg8C5K2A72yPl2CtTypBJlYX2/c+UZUMdd1ME7ZHOTGUyGbzwwgt46KGHcPLkSSxduhRLly7F4MGDbavbDOzc4JjBCQ+5bBWaP34qzOBoYR9/JtsPXeoZ431xhJz4GvCAyE8yEEJskyB97cXAXwMbPx9/AYDpQp9IJPpsEkSUCPDsXrMyEdJjsRiy2Sx27NiBjRs3YuvWrdA0DbNnz0ZzczOuvPJK1NbW9pvrixTpXFO40A4EBXdqlkOo498GbDb8gDufLhHczbQDaAeZHCgF3MNuL7PlAeXUId9/WhizL2gX0iVCO5Hms/58AnsQ4HYDdh5oS2kvzQsD2CXjKQnYvQHcGejl9QMBuy2vfFUe2p8ty4Y67sYI2iOd+Wpra8MjjzyCxx9/HA0NDWhpacE111yDeDxu7n8X4RiAzc0XkANiJSVb3fYbfM0tMrrf49f8SNd18x5SSoOtbnuM32kVN8hr0BdeDGLfbtHd2SSDeMxdfzinHrBH8Gd68cUXMWTIEMydOxd//OMfkUql8PrrryOTyeDyyy9Hc3Mz5s2bh7q6uj6/hkiRIhkyoH1vSNaCQ7f8OLhgNuT1zxBw97NiXiq4y2x5rb77AW6zLi08LcGGb4CHN7Tb0vAF77Yo8WZfAYG9XOCuRPuSIZ1PhwDsImzL8lyBXQLghef+g87J8sqXMmRiZaH9wG/KsqGOvSGC9khnjyil2LdvH9auXYtXX30VM2bMwIoVK3DZZZchnU7j0KFDOP/88y3R59nqJ4OrvoQPr/PV3SKj98YZ9QyyGcAHXd3242pd7kSJ6MVQaoA4N/t+IN3LRl+dUw/YtxwA1okSTdOwZ88erFu3Dr/73e/w0Ucf4aKLLsKXv/xl3H333Rg6dGgE6ZEi9VMRQqB/FhK0lwzdtJATNrgL9WWA3tuw7gu8JZDuCPwe7aU2vcDdKc3VlaRpgLo2WHcsR0lAHjqwS/OcgJs9OkGsV3svYJfZdIN3wYaZ9gnvFlslwrsMzisB7LY8p3GUL6UhgvawFUF7JF86efIk/uM//gPr1q3D0aNH0d3djQkTJuC3v/2t5XixMFeOwxTvIcDE3JfDdtcvRX5Wt72Clol76isxxnK3IYQB6W6q9Dn1fB+ybR/sKDu2kr5p0yacPHkS06dPR1NTExYsWID29nY8+eSTePzxx3HjjTfie9/7XijjihQpUvgyoP3dkKyVDt3UrFOCDTPPwUZoq+w+7ZUC7q6r4y7tfNnyGJtspd4PuHPlVFbuC8oLj7KJhaDQ7gvqjUfiUS6F65JXysMEdgFk/dgqC9gDQLorsMtAWjJmtzyuDZHZsOXJxsHbLE9KwyUVhXb9w+fLsqFc+KUI2iOdfcrn8zj//PMxefJkzJs3DzNnzsSpU6fw+OOPI51O49Zbb8WNN96IgQMHlrT/HQBIvhtEzxa+QBTjyBso5hcKJQr3vGDLBcKc9nOzI+RYWW+6fvuVCMdsXLquuwa+6+0x+lnddjohoDe8Gfg4ApqmlQzw4vtIhHQA2Lt3LzZu3IhUKoUTJ05g6tSpWLBgAZqamjBixAjH/thrGilSpP6pcKEdKAe63cGdK3PK87XK7pT2A8cVgng/4C7LCwTuPm35AXdpOUBFO06w7lou5qFEUHduQxzLUTqwh7Eq7mmrHGD3CeledoMCuwjNsjzeNn/fggA7Eeq79hOOKg/tL5RlQ7nwesv4UqkUVq5ciXw+j1WrVuGee+6x1N+wYQNuvPFGjB07FgBwyy23mIsuXV1duPvuu7FlyxbEYjH813/9F2bPnl3W+GSKoD2SLzHY4kUpxbFjx/Dwww/jqaeewvnnn4+WlhY0NzdDVVXH/e8ygFHTn0DNtgHUOG7M+I+r+EiE54ZEqCeglICCFP7LJwBRQIgKoigwjhwz6oEUDjYrnEeu6TqIokItHCtGCmeQU36iQPLcPsFQ+tnlsuj0hBAT6soBz0pKBHgG4rqu9/qWAyeJgQDZ+1F2H2XbJvjAcQDw/vvvY+PGjWhtbcXRo0cxadIkcyV95MiR/ea1iRQpUnkyoP29kKzJgJo9p5I61jzPI+CMSqX305fgzqfdYNsJoH2Bu9BOdu3lgLssj2tLJXmyeu52uHoUHHP5h3JpnmWVHcHgXAb0MkB2BV/ZGF1shQrsfLoUSOfTfoFdAtJSGOdsm+0l18nlEUsdGbDL+hb6CUFKw4TKQvtHL5VlQxnzRcv4pk+fjgceeAAXXHABFi1ahE2bNmHo0KFm+YYNG/CLX/wCzz33nM3Wt7/9bVRXV+O73/0uYrEYurq6UF9fX9b4ZIqgPVIoopRi9+7dWLNmDTZs2IA5c+bgtttuw5QpUwCg5OBwjv3pOjQtB13LI583HhUCqErBXVwlMPAdYLAvTgYUn1OgcH65ruVBqQ5FMWwZX2E62H+SRhv23HgktFhun1CQQz1FYZIBBDoFdEpBqfGlTRS1+EdUs51OjQmGvKZDpxSqGoMaS0BRjXpskgLcpETxOT+G8CRbSWevKR9HoC+3HoiSAbyiKCas85DOxn3gwAGkUim0trbi4MGDGD9+PJqamtDc3IwLLrig31xbpEiRwpUB7ftCslYKUAvtLCvuDu1EuLflsechgrsrKPcxuDva8HHtIsSXAu5mnmHLcW970DxeQcCaPQp5RJInq+eYJ5aFBtYOtmQ2/IK+H3gPA9I9gd0/jHutnhMbeJcK7OH8nlEaxlcY2n9blg1lzGJzfO3t7WhqasJbb70FAFi1ahUWLVqE66+/3qy/YcMG/PznP8dvfmPfS3/ppZdiy5YtqK6uLmtMXopV1Hqkc0aEEEyZMgU//elPoWkafv/73+Nf/uVfsH//ftxwww1Yvnw5hg8fbq7K9vT0IMj+d7cz0uPJWunxa/xPkiCiuo60SwA7bwPFiQHeS4DqOnQ9D60wyaBrGlSFQFEJVJUUJgn4yYGCHV0HQQ4qpVChI6EYEwZUy0PPG5MICgEUYkwDsAkFwk0ssOfU/NIuTBpwkC97XoR/A/qLkwyArlPoFFCIgpgaQ7WqgsQMLwVKDK+HfD6LXHcHsjpFLJ5ALBaHosYgej1Y/5OrrJj3gqqq5vvReNkofvrTn6K5uRkXXnghNm3ahFQqhQMHDmDcuHFoamrCj370I4wbNy6C9EiRziWF9XGnzBA1jBJayGPPUfjeJ5I6RjtKjP8nqK0dirYJ4exw18DbZt9hVOibkCIgWtLc+PkxydKk0IbyY/Njm0vz4+XtSsdLi+DBX4PT2Jzs8veEt8HbhdivS575krA84/9gy0thWS7nXsOgb7qAgB4KlHuWieUQ8jhgdIRcWZ6DjeLNcLfrBOlSm25pD9syu472XPL4+ra8IHX4frzanVvasWMHLrnkEvP5pEmTsHXrVgu0E0KwefNmXHrppWhubsY3vvENjBs3DocPH0Y6ncbXv/517N27F0uXLsW9996Lqqqq0McZQXuk0KWqKq655hpcc8016OjowNNPP427774bALBs2TLccMMNqKurM93nu7q6bHvLnfZCq6qKRCKB6urqiu0FVhQFyWQSyWTS3KPf1dUF39HdCQGggoIin6fQNB35PH+EXBJqQkVCcM3WnS26ig9gB8ByBrxFlpUS0UtA/hxUh6bljQkCXQPVNdOjIRZTihMFNIuCK4DFTpzqqEZh0iKjAWljQoKQghcE6zfghEKuZhRorM7X/XHbV8/eR0ePHsWWLVtw+PBhfOtb38KRI0dwxRVX4Ktf/SpaWlpMt/hIkSKdiwrpV6wA4HACd4h5xXYs195OsF2ARG/bkIMwuDSbEPCCdWkanA0ncOcvjLNhGZsXuPM2efhn0C3YNScVuDFC6ENqV7w3LpAuKSOUFrzvJGAus+VXXtDOHnutTIDGQKvqEPL82PCy65GWte9tYPcD1dI6pbYT6tjG1M8V8LOyYcsfsHHr2yV3d9lll+HQoUOIx+N48MEHce+99+L5559HOp3Gvn378LOf/QwLFy7EypUr8dhjj+H2228vuS8nRe7xkXpFlFIcOXIE69atw3PPPYexY8fitttuw1VXXQVFUdDW1mZbLWcgH+YZ6eWMX4zuzrwEeHdwp3Pee+sIOX6MQQIB8jYqHThOOskQi0FVFThPIDCPBeO5HhsAKHHX+yCLUM9c4Y8fP44NGzagtbUVe/bswXnnnWe6u0+ePBn79+/HY489hsceewz/+Z//iZkzZ5Z1zZEiRTozRQiBfvL9EC1SuLvBs0dJHuXKYKzb2tuBm6ANYlvSNohLvHhdXulA7vayPJ9j56/Tt9s8X1+SJ7bx6x5feKRltrfllQPcKLhVl9HeeaIgRNiWrtz77SNMwA4b3iVtzTyuH/66hXbEsV0A2xUAdmXwxZV1jz/4alk2lNHXOLrH33PPPVi8eLFlpZ0XpRQjRozAwYMHkUwmMXHiROzdaxwN+tJLL2HNmjVYv359WeOTKYL2SL0uSilefvllPPDAA3jzzTcxYMAAHD9+HL/+9a9x7bXXAoBlb3F/2xPNwDabzZrB4lh+fwi6xsbCPBnYVgIW3Z0H+L6M7i6bZAhyTr1oxw3S29ra0NraitbWVrz99ttobGzE/Pnz0dzcjGnTpvWr4wkjRYrUf2RA+wchWXMAWTOPPXcBbq4OdaoDBAf3smDdKe1mO2A/JYO7Q5+lgrs4HilUe9cJDdyBUICbOJV5QbljnaAwLcvzYy9IH36hmk/7hXc+7dGnW5q/x57ADhDPOm7A7lInBCmDL6owtP9PWTaU0Qst42OB6EaPHo3FixfbAtF9+umnGDZsGAgheO655/DP//zPePVVY+JgyZIl+O53v4tZs2Zh1apVmD59Or7yla+UNT6ZIp/PSL2uVatW4eGHH8a8efNw3333oaamBq2trfjVr36Fo0eP4tZbb8XQoUNR6v73SkkWVZyPlE4ptRzJ1peTDIQQy7nh7Ai5np4ex+juVVVVvTpufoxVVVUmwHd2droexecE6aqqIplMQlVVnDp1Cq+99hpSqRTeeustDBo0CFdffTXuuusuzJgxI3J3jxQpkn+F9ZXI/34lBMWNzYVHX+7zxTrmtiKxDmjBvosdcF2L9QlQkhu82Q+Kfdhsy9L8WOBxH7hyguI9ZGmbfYc+A9nj7xmry7eB0FZWR7Dl1N5Sx6FM9n90kNVvBm2FR+KjjmuZBVhd6vc3YLcBr5h2ujavdID+ywB2f3Wc2nnVOff0y1/+EitXrkQul8OqVaswdOhQrF69GgCwcuVKPPHEE/i3f/s3xGIxTJs2DT//+c/Ntvfffz9uv/12pNNpLFy4ECtWrKjIGKOV9ki9rvb2dtTV1dlg7NSpU3jiiSfw6KOPoqqqCsuXL8d1112HZDIJXdfN4+N662x1Xdctq9BiVHERcFlUcjGAXV+u4spc9gkhJrQ7na/el+InGZiXALuH7DVhkyPstejo6MDrr7+OVCqFnTt3ora2FvPmzUNzczNmzZqFeFzuSh8pUqRIbiKEQD+1PyRrwmouYH/uuQpvr0Od6riu1EvqUKe2DnVsaf6ayk3zfQYdB1zyhLRf26INcWzUZx1uxZ46lTEbbmX8Y5DVbxHYiXOZBX4dy7g6bmOpKLCXYM+rn5KB3SsdHrATH3W8gd2tTnlSBo2r7Er7od+VZUMZ9YWKja9SiqA9Ur8TpRQfffQRHnroIbzwwguYPHkyWlpaMHv2bBBCTKBj57+HBZ0MCBngiu7uvqPHo7hvO5vNopS95aUqyL568egzPoBdf4gfwO6hpmlm2bPPPgtN03DNNddg7969SKVS2L59O5LJJK666io0Nzfj8ssvr0jUzkiRIp17Ch3agV4Gd2bfn53S0mHCukM6EFz3BrgL7QPDfTGP2upIbDmVMZWywu4LyiW2XEFd0p8vmJblhWjPE+QlEOvWr9/6jtdSOrATy3M3YJeN1amOMM4QVHFoP/xaWTaUkQsiaI8UKUzpuo4dO3ZgzZo12LFjh+l2Mm7cOAAwwTgodFJKbe7uAEqGdLd+ZHvL+QB25doPI/gd78lQ0jF3ZV4DP2EirqQrioJMJoMdO3bglVdewdatW7Fz506MGTMGy5Ytw6pVq9DY2FjRMUaKFOncVLjQDvgDdzeYF5/3Nrj3AqA7pfsU3GU2Co9+oF4K9zJgl/TjBfUlALsJf0GBnT2eqcAuXVUX0mb9AG3KTnPXZ8tjYzIeiez6hDoWe76Bnc8vX5WH9g1l2VBGNkXQHilSpZTNZvHCCy/goYceQltbG5YuXYqlS5eioaHBAp2A/dgzJ0hnYBsWpLtJDGBXipdAb0SoF70EHI+QK1EipDOXff61yGaz2LFjBzZu3IitW7dC0zTMnj0bzc3NuPLuwFA2AAAgAElEQVTKK5HL5fDss89i/fr1mDZtGn72s5+FMrZIkSJF4mVA+4GQrLmBuvjcD7jb65QP7k6w24ewzqcDgbssLyRw9wPbMtthgzuAUoAdMLbJlQTs0v4kNioJ7GHZFtP9Hti961jybdfmVEcYQwhSBo2NoD1kRdAe6YxUW1sbHn30UTz22GMYPHgwWlpacO211yIej0PXdWQyGRPM2f5tPvAZO16uL6O7+/ES6Mtj5GTH3JUSS8AJ0vnryOfzePPNN5FKpbB582ZkMhnMmjULzc3NmDdvHurq6hyvk1LaZ69jpEiRzm4RQqC3hwTtjiAtPveo4wHuxr8ycJeBuqzMJS2OsS9hPSxw92vbDcS9YNt8LrdlB3dJPaeygCvt5gq7WM/v6rkb4EuhWpZXAlSHBexO7UJP+xkHd03i2Lk6Fpd4VztiHQ/7jvBfvpT6CkP7kY1l2VA+Nz+C9kiRelOUUrz//vtYs2YNnnnmGTQ2NiIej2Pnzp3YtGkTGhoaABirx/5WtimSJAP+W8v4gMifFz89hCsr5vl5XgxgZ7im894BvX3Wu5P44HAslgADeHE8PKQzzwYA5jXEYjFomoZdu3YhlUph06ZN6OzsxIwZM7BgwQI0NTVh0KBBEYhHihSpz2VA+4chWZOBNOyg7lhHyHdZqadmHdFWCODeVxB/poO7h61gK+7cr4mAsE1k9cIAdml9CVj2NrD76TNMYHcar1taHDt3z4LvYRdt+akjs1WelPoLKwztrWXZUD43L4L2SJF6U5RSrFixAq+++iqGDRuG8ePHY/DgwTh06BCuvvpqLF++HKNHjwbgd/87hcL/GIEVx23oToTnYrl1tJbnNoQnxvVQWCcDzHPgPXqwPedsCD05Pqf8fyAOkrn5syPUnCCdUoq3337bhPSTJ09i+vTpaGpqwoIFCzBkyJAI0iNFitTvFC60A+5QLgNpsY6QXxK4C/1ZbIjwy+f7SEtth5h2A2qnsVcU3CXt+fp+QLzwKI8mL6nPl5m85Q+ypcDOys8KYHeB9/4E6T6BvYjspQK75Lo9+gtLFYf2o5vKsqGcf1UE7ZEi9bZ+//vfY9KkSRgxYoSZ193djd/85jdYt24duru7ceutt+Kmm27CwIEDpfvfWdC1Ssvd3b14jBylFLoZPT0PteCabngJGLZ4lBefW/mXCl/Dzs9zNAYN3meYs5V0diwb02uvvYZkMokFCxbggw8+wMaNG5FKpXDixAlMnTrVXEkfMWJEBOmRIkXq9zKg/aOQrLlBuSTPN7hzNoQ6wcBdkrYBrA+g92vbtc/+Cu4yG0L7Ulbjufq+Vtz5xzCAXXx0LPNro6+B3ckOX+4C+JUEdukYufFJgV1oHwjYZX3L+7PmlyelfkwE7SErgvZIZ7UopTh27BjWr1+Pp556Cueddx5aWlqwYMEC002b37MdZmR31n+5e9LFlW3mJdCbZ6uL0d0BaxA/ANi/fz/Wr1+P559/Hh9++CHGjBmDW2+9FV/96lcxatSoCNIjRYp0xilcaAdcYbu/gnspEF+K7ZJW3GV5AcC+pJV9iQ0vsHZbjZfU8w3uTGEAuwimoQC7CxiHBexeNkuB5zCB3fNaUXxeaEuE52casAO9AO0fv16WDeW8KyNojxSpv4pSij179mDNmjV47bXXMHv2bNx2222YOnUqAJQd2Z31wcOtruuh7kln8FzKMXel9ON0Zj0AHDhwAKlUCq2trTh48CDGjx+PpqYmNDc3I5fL4ZFHHsG6detw00034Sc/+UloY4sUKVKk3hIhBPrpP4VjzI97e2+Deymg7QTAYYB7SUAty6sAuPsG8aD17fV8u8oD4QC7E5SfrcAuhWqPfvzaK8m29T4SH3Us+a7ALrZzsWV5Xp6UgRdUGNq3lGVDOW9OBO2RIp0J0jQNGzZswJo1a/D+++/jS1/6EpYvX2662Ps9/73SkO4m8Wx15iVQytFs4nF4IqQTQnDw4EHT3f3AgQMYN26cCenjxo2TXielFOl0GtXV1WFccqRIkSL1qkKFdqD/g3soEF+CPVegluX1Fbg7tKsAuAM+VtyZHCC6LGBn5U6u7l42gsC1bGy9CuweY6/oBID1PpZ2rJvLc7/wHyKwA70A7Z9sLcuGMmJ2BO2RIp1p6uzsxNNPP42HH34Yuq5j2bJlWLJkCWpra6X739kRcgzSeTfxvojuzqK1s3ESQkyAd9qnL0I6uw4e0o8ePYpUKoVUKoV9+/Zh1KhRJqRPmDChV2IARIoUKVJfyoD2gyFZc4BVMw/W/JLB3b2O9Dg4p5Vzcbwlrb6Xac/vKrsjmPN5fiYDPPrsxRV3Bu7EAvBCPQFSiR8Q9wT2oPVd6pUL7JWyyV+Db8B2Spdqo3jPyj/WzaGerZ1fW+VJGTi6wtC+rSwbyogrImiPFOlMFaUUR44cwcMPP4znnnsOY8aMwQ033ABN07Bp0yasWrUK9fX1AIwvjHg8jmQy2a/glR0TxwCeHc3G9u/LIJ2dWX/8+HFs2LABra2t2LNnD8477zwT0idPntyvrjNSpEiRekMVgfZAAF5qO+c61Kzj0sYRup2AOYgNoV2Y7vEyGPYN7i7X5gvcZfXc6ocA7gBEYHY8h70sYC8R7M9aYPdoJ139doZx4jQuro4nZAdq51EnBEXQHr68w0RHinSOiBCCkSNHYsqUKfjkk0/w0ksv4fHHH8fEiRMxceJEfPLJJxg5ciQIIea+8o6Ojj4JDOd2DfzKfy6XQ09Pj1m2fft2zJkzB7W1tWhrazP3pL/99tsYNmwY5s+fj3vuuQfTpk0ryc0+UqRIkc46hfW1TgkMOiMAodbnoMaPaco9l9Xz3Q7WPK4OAQWV2oK8vcUW141p10c73rzYTmqD78chzY/ftMHlm+V8nmhH7FNmk0uLdpgNdn9t9fj6pdcjTvXOZWC3gW5Am17w3kvA7jgWWx3Rpstzz3ZudXBmqI9/b/eFopX2SJEE3XfffWhoaEBTUxNmzJgBRVHwyiuvYO3atTh06BBuuukm3HrrrWhsbASl1Iw+z/a/s+PjehPg2d56tpouRqknhODYsWNYtmwZPvzwQySTSYwZMwZLlixBc3MzZsyYYQaYixQpUqRIhggh0DsOhWRNWMntlRV38XkxTW113OuXtFoeuJ1kLF6r91J7fHvZ9ZVgX9pWVlfSJsR6tu0NpOBYbYNVSZ4riJdTT6hfLrD7AWI3+4GAXQa+JQK70/2XtjMeK7OH3W87EeLD+92q1I2q7Er7pzvKsqEMn3XGrbRH0B4pUgC1t7fjiSeewCOPPIJkMonly5fjuuuuQ3V1tXl8XDabNd3nK3X+O3OD5yO885CuKAo6Ojrw+uuvI5VKYefOnaitrcW8efMwadIkvPPOO1i/fj2y2SxeeeUVjBs3LvQxRooUKdKZLkIIaMchy8Iv+1kr5rmVsbz+Ae78aCgsbtcVA3fOvrSdrP9ywZ1L+wJ3yXj6KbgX73NBfqG7IsDu1UdAoC4F0oPYd4R3SZ8VAnYiBWixH+G5rF4o7QjXlJT9XcceSaWh/dgbZdlQhs2MoD1S3+gnP/kJRo8ejdtuuw0AcOmll2LixIlYv359H4/s7BSlFH/605/w0EMP4YUXXsDEiRPR0tKCOXPmgBAS+vnvfiC9u7sbmzdvRiqVwo4dO5BMJnHVVVehubkZl19+Oaqqqmw233rrLUybNi1aZY8UKVIkiQxoPxyKLWqCVj8Ed8qtvPcFuJcK630J7iJU9wa4y/JKXv12axuwnmPbMwXYHWDWN7C7jE1yn3p/D7u/dsSSX55I3cgI2kNWBO1niZqbm/H4449jyJAh2Lt3L+68804cO3YM77zzDmpqavp6eGe1dF3Hjh07sHbtWmzfvh0LFy7EihUrzNVr/vx3v/vfnSCdj1KfTqexbds2pFIpbN26FYqiYO7cuWhubsacOXOi1z1SpEiRylSY0A70V3Av4LqfFW+zrVNd1nepkO/Rf6+AO5/2gmuHctc2Hm3Fem5tmXzBtwB1Zx2wy+DVJV9qx2GMYnkgYLfaIY59ivVF+y7P+xmwA70B7TvLsqEMuyyC9kiV1c0334yDBw+ivr4e99xzD26++WacPn0a1113HTZt2gQA+MEPfmDC+/z589HS0tLHoz53lM1m8eKLL2Lt2rVoa2vDzTffjFtuuQUNDQ3Qdd1x/zsAy370fD4PRVEsx7BlMhns2LEDGzduxNatW6FpGmbPno3m5mZceeWVqK2tLXklP1KkSJEi2UUIAe08Eo6xws+t/g7uBNw4/YK7G5j7AndZPwFg3RPcwwJ/Ls8vfEvblNNWaBOqa/z/3979xUZR9X0A/w5oAcW0i1agb03BR00xGKlEMJZCQayAioFgQmMMiUqIFwJeGDXxgoQ3Bl9jJBJSEeOFJFJEEIgGWgwUeEChSP8AbQJ52sZoDX/SPm1ia8F23ot2p2fOnDMz253dne1+P0ntmdlzfufM7mL225nd9bjd93wBB/aYwrvHXF6BXNtXsSav261A7BXoNduOtQU/Tv1Vc/EzJv5PYkP7jbq4aozJLWJop8Tq7OxEJBJBd3c3SktLceHCBezfvx+NjY3YtGkTAKCwsBDHjx9Hc3Mztm7dikOHDqV20Rmqo6MDe/bswbfffoucnBysXr0aZWVlGDduHG7duoXu7m5kZWVZ/9O4ffs27r77biuk3759G7/++itOnDiBn3/+GX19fXjyySexaNEilJSU4J577mFIJyJKoEBDO5AWwR3ipfJuZ9S9bnc7i+51e8KDu1jf5/hYgnSgwd1lDABfgV11djcsgT2W8D7is+2atni8MQd2aQ0u8xuu88j95fou2wGMM5T94pf40F4fV40xubMY2imxKioq8N133+H69ev4/fffceLECWzfvh2vvfYa5s6di/Pnz+Ptt9/GqVOn0N/fj+nTp6OhoQGRSCTVS89YpmniypUr+OSTT3DkyBFEIhG0tbVh5cqV+PjjjzFmzBgMDAxg5cqVGBgYwAMPPIDr16+jr68PTzzxBBYtWoQFCxYgJyeHIZ2IKIkGQ3t7QNXs4Sy0wd2Mrk413iu4R/unKLh7XR4f7x8BYg7hSRgTSPgOcIxy/AhDeiCBXbNfrpOAwK7+ZPiwB/ZgXmcaE/MY2gPGT59KIy0tLaioqEBNTQ0mTZqEoqIidHZ24ty5c/j8888BALt370ZzczOmT58OAOju7sa+ffvwxhtvpHLpGa2qqgqvvPIKcnNzsWzZMuTn5+O3335DQ0MDNm/ejIkTJ6K+vh6maeKRRx5BY2Mjrl69iuXLl2Pt2rV47LHHUn0IREQUNwOAOfji2DQR/cb0wRfRJpL7Pe6qcRhuwxj8NTTetMZDMRb2+oYxHCyjQcCU54XUF1JtTVucS9WW53a0Y6ilqqv6HnfX71qHdX8q68Q7Jvq8ioY3v5e/j+rA7qctrEc8Dl+B3eP2odtGHtilx9ZRQzdO0U8zTn9JvDVx+GXgSSyG9jTS3t6O3NxcTJo0CadPn0ZDQwMuX76MwsLCwb86DQxg7969uHTpEqZMmQIAqKmpwebNmxnaU+ipp57CxYsXkZeXZ9v/999/49NPP0VWVha+/PJLTJkyxTqTfv36dVRWVqKvry8VS6YRamtrw4svvoiLFy86bqusrERLSwvy8vLwzjvvID9/8ENaiouLsX379hSsloj8CerFoTNIpza4QzijG92W+gyt24gnuNvmGhoL4XZj6Ea3sC62xblUbfEPBdrgLt49sQZ3OGt6hXBAUcdljG39foO7FMCUl7JD2ucxxjHeZYzneDE4erS9QrptrhjqagO71+2K49GM1X8yvFdteX7NtvVL3uex7TuwW0+UkEuXdQaHoT2NzJs3DwUFBZgxYwZmzpyJxYsXo7e3F0uXLgUAnDp1Cvn5+VZgB4CSkhI0NTXh2rVrmDx5cqqWntFycnKQk5Pj2D9+/Hi8//77yjH3338/1q9fn+ilURIdOXIEGzZsQGNjI8rLy/HZZ5/BNE0sX74chw8ftv4dE1HIBPXaUBOkUxfco02xHxQ1oBgPxZzwCO6qesL9ow3rw8uN6yw5TPvxiiEcPuvKIRqK+0MZ3KP3tzReN8ZtTnFMtKZ1H0phMhrurN9igDPcx1i/FONTGthHWFduy/WTFtihuF2eX7Nt/VIdh8u2tpZuOw2k01oDwtCeZr766ivbdllZGXbt2gUAWLBgAc6cOWO7fezYsfjzzz+Ttj6iTDcwMIDXX38dZ86cwerVq/Hee+8hKysL9fX1KCoqQkNDg/U+qp6eHvz1118YP358ildNRAlnIEXBXV6DvDB/QduACdNXcBfq+gruYj1hvNWWz1jHE9ylNVuPSQx1dSHaVkN3xt3r7Dlgu/LAbU5HAJTCZDSkWb/lAIfhfcrALtfRhFHleN28Hu1kBXZxnapjEu+HoMO+qp7vwC485iMI7IavcRRWY1K9AIpPdXU1z6AThUhzczNeeOEF1NfXo7GxET/88APq6urw+OOPW3327NmDoqIiTJ06FXl5eVi4cGEKV0xE7oyAfoZ/2ctHX0qP9AW827gR9HEJJAYAwzOQwL7PMOAIXXIgk/vb7i+5HWtAU4z3avsKl0JNZQ1IfaVjVo035PGaOR1n1w37frcayrqax0C3Brf7wja//DxS7dfdPy7PB69ajmOW16F4LLTPZ/F2aT1Cf+172MWxun3ynKrffgK7pvbw6vyMC+on0cK+vuAxtBMRBSg7OxsrVqzAuHHjUF5ejiNHjqCqqgrLli2z+qxevRp1dXVob29Hf38/duzYkcIVE1Fy6F4wD+8LPrj76eM/mABD3+LuFXSsml5hyVDXsIV8RZ8RnWWV1uDVVgVcsa07o61apypAWuPd1qCoo2wL/WMO3Jr7PqbxisfVegrKx+ZyX/hpO54bcG87nueq+orHIIZ/F66B3c8fueRt17Pnqn1D2161fY1LE9Hnz0h/0hBDOxFRglVXV6OsrAwAMPyBTsDEiROxatUqHDt2LJXLIyI38b44lM/0RWuK28K+YIK7Kpx41BpJQBFDjjZsqObUBRr5Nrkt1PAK1cq2uE7F+t3a2uAk9tGN06zLV+jGcF/HWlT9NWOtGrHMrXicYgn8jrbbY+uj7ftxVqzVtl+q7/ncjLW/OIdYA5oamm3VOrT/VtW1DLd+qvAa6P/vEmlMnD92J0+exIwZM/Dwww9j27Zt2llra2txxx13YN++fda+nTt34umnn8bs2bOxcePGYA5PgaGdiChAXV1dOHDgAPr6+rBnzx6UlJTgn3/+QSQSAQDb94L29/ejuroa8+fPT9VyiShZkhbcvV6gu9X2EVSMaHBXhDLXGnKYEfobqv66tjRntO0Z4jT1VLW85nCEX8NeL5bg7RinGq+r5XYfaOax2h73QeCB3eUx8NOOJ7A7nuNSfdW+aH/bGGcNQ9kf9v7KdcB921FX7qe4X4Q+npfEu/4/Iw0E/EeFDRs2YMeOHfjpp5+wfft23Lx509Gnv78f7777LpYsWWLt6+jowIcffoijR4+itrYWV65cQVVVVUIOmaGdiCgghmGgsLAQhw4dwqxZszBz5kyMHTsWzz77rK1P9D3ts2fPRlZWFl599dUUrpqI3BkB/SCmF86xBXdFsPCcT1fbI2wM7RsOBLoacjBSH6dy/QkJ7i71VLVimUMbjHXjVOPlWkJfZS1N/UD+MKA4Lteg71HLsW7NfaVcq2Hd5P0Ye9yvXs9t8f6R166Yx4DUX/lvUzOP679nua7XOPs+z691c9RWHEfcP+mjq6sLADB//nwUFBSgrKwMZ8+edfTbtm0bVq1ahdzcXGvfhAkTYJomurq60Nvbi56eHuskTdD46fFERAEpKChAU1OTbd/atWuxdu1aa3vNmjVYs2ZNspdGRClnQPnJ79a2s4+/T5WHYp/LJ83L28racP/6tqF9hmnCtIKAYn2QxsmfaK+aB9B84rrcFg5BnF+s6Wi71BPXK7fdPmEeYh2X2tb3qis+LV73/fKqNctf+SaGWj9/PFDtc/xBwW8tsYaqltyOsaaj7VZbU1cZdoW27bjl8fpxhqOPYh55Ta7zyGN061Nta/qoamlry/XCLri11tbWorCw0Np+9NFH8csvv+D555+39v3xxx84ePAgjh07htraWkQ/kHPChAmoqKjAtGnTMG7cOKxfvx5z5swJbG0ihnYiogTauXNnqpdARHEJ6sWhV5BW9/EO7hgeE1Nwl9blJ7hHu0cbtrrCXaWdC+p5rLqqr1cDHPeRrQ11qNZ+93p0HfBR2xCCMuz3k7hGCG2v4C6v07qrVMduDgcxUzhW+SvfVMFVDHDRthgYDdU4TS1lXcNZ1/MseAw1Aw/siuOUxyn7SPelZxhXrNHRR7MWZYBW1VatZ/A/hvY4YpgvLcS2zpp/n8WJf58b8WwbN27Eli1bEP1couhbHW/cuIE333wTTU1NiEQiePnll/Hjjz/aAn9QDFN8gyURERERAcDgC7TeG8EUs0Kp8NvUbTv3meJYWy1FHUcf3XzR/7iMc609tDZlH7e53Y7fb1tah1c7ptqaecT1KvdJY8X70rHPTw3NmsS6sZ5V9xu2HXW95oolvKvaiQzvUjvOwG54BXbXoO03jOtqy2uMdvMb0IX6riE+PsaEXCQqYhqGAfO/V+OrkfOwtb6uri6Ulpairq4OAPDWW29hyZIltuD94IMPWv1v3ryJu+66C1988QXuvPNOfP3116isrAQAVFRUoK2tDR999FFc61Phe9qJiIiItIxgfny9+NaHCP173BV1fM3nN0i41XYLCIq5beN0ffyGL6meV9tPmBOPXVsDLvukmrZ6XmtT1dDcJ4a8H/a22EeeR7zda/22OVX7fB6Lsh1dTyyPpWatnmfbhf3yvNY+2Osr/y3AO7Ab6nFWTe04cdulT8xXCkCxJkUfxzrj/Ukf2dnZAAY/Qb6trQ1Hjx7F3LlzbX1aWlrQ2tqK1tZWrFq1ChUVFXjppZdQXFyM8+fPo6OjA319fTh8+LD1bUFB4+XxRERERBqb/vf/rHbp/GKUzi8eYSUD/i5dh7aPMbRt2mpBXUc5n3Czo49qX3R76DbNe+qtJTv6CGVda8t9AO37vOVL7lWXnSvbcNZz1BbvH0296NrEY7Htk2pa748XHlvVe+bF+892/MLa5XUjekxSgBPDV7Tt9gcH35esK26P5az6SP/g4lZbFV5181i3KY7HsQ/2/b4uNVft85hfFc6tX159jKGt6H7d8Ylj/awhdjUnT6Pm5OkRj4/dyNeqsnXrVqxbtw63b9/G+vXrcd9992HHjh0AgHXr1mnHZWdn44MPPsCKFSvQ09ODJUuWYOHChYGuLYqXxxMREREpDF4e7/zqn5GTLm32vGxd3ce01XKpo7qUXnkJfHRbN05xWba0ber6WOtyq63qo7tkXG5L69e2A6wd62XyYls89pFeMi/uy/TQ7nmWXahh3aY4Hsc+2PfLAZmh3ZUx4b7EXh7f9Z/4amT/K2HrSxSeaSciIiJKE2F9mWnAa23ePShEhi4GiFuwJ0Tt9YKuHcPUYRH7msJ4FCMxWo7DP76nnYiIiChNhPWlqnccZ2BPK0E90YJ+2E1NOwnC+AyOfU1hPAryg2faiYiIiNIEX3JTUgR1pp0oEYzMO+/M0E5EREREceHl8aTEy+MTipfHZw6GdiIiIqI0Edboy8vjR5kgL48PMl+J9ZJ8NUAYLz6IfU1hPIoRMEbBMcQo864tICIiIkpTjL6UFHyiEYUKz7QTERERpYmwnmmnUSbzTmRSWsm8JyhDOxEREVGaCGtg53vaRxl+5Zvr1GGRse9pz8DL4xnaiYiIiNJEWKMv39M+yvA97a5Th0XGvqd9VBxDbBjaiYiIiNIEoy8lxWjJdjQ6ZeCZdn4QHRERERHFxfsldOa9yCbw8vgEy9jL4zMQz7QTERERpQleHk9JwcvjXacOC14enzkY2omIiIjSBKMvJcVoyXY0OhmZd7F45h0xERERUZLVnDwdSJ3RnqNqzlxI9RLSRs2vVxNXfBQ90fic8i+o/08lnhHnT/phaCciIiJKsKBeDIf1THtQ72k/caYu3qVkjBOJDO1BPdFC8J72oJ5TYYx6Qb+nPX1Ce+bh5fFEREREaYLvaaek4HvaXacOi4x9T3sGfno8QzsRERFRmmD0paQYJdmORqvMe3Iapmny//9EREREEiMDz+YQEQUhUREziP8vRyIRdHR0BLCa5GFoJyIiIiIiIgopfhAdERERERERUUgxtBMRERERERGFFEM7ERERERERUUgxtBMRERERERGFFEM7ERERERERUUgxtBMRERERERGFFEM7EREREVEa2bJlC7755htre9asWSgvL0/hiogokRjaiYiIiIjSSHV1NZ577jkAQHNzM8aPH4+zZ8+ip6cnxSsjokRgaCciIiIiCqEVK1Zg9uzZWLRoEb7//nsAQHd3N27duoV7770XALB7926Ul5ejrKwMBw8eTOVyiShBDNM0zVQvgoiIiIiI7Do7OxGJRNDd3Y3S0lJcuHAB+/fvR2NjIzZt2gQAKCwsxPHjx9Hc3IytW7fi0KFDqV00EQWOZ9qJiIiIiEKosrISzzzzDIqLi9Ha2orGxkZUVVVh6dKlAIDz588jNzcXU6dOxYIFC1BfX4/Ozs4Ur5qIgsbQTkREREQUMi0tLaioqMDevXtx8eJFTJs2DZ2dnTh37hzmzJkDYPDS+ObmZkyfPh0PPfQQuru7sW/fvhSvnIiCxtBORERERBQy7e3tyM3NxaRJk3D69Gk0NDTg8uXLKCwshGEYGBgYwN69e3Hp0iW0traitbUVBw4cwO7du1O9dCIK2B2pXgAREREREdnNmzcPBQUFmDFjBmbOnInFixejt7fXujT+1KlTyM/Px5QpU6wxJSUlaGpqwrVr1zB58uRULZ2IAsYPorocndEAAABtSURBVCMiIiIiSgNlZWXYtWsXAzlRhmFoJyIiIiIiIgopvqediIiIiIiIKKQY2omIiIiIiIhCiqGdiIiIiIiIKKQY2omIiIiIiIhCiqGdiIiIiIiIKKQY2omIiIiIiIhCiqGdiIiIiIiIKKT+Hz+vkP423ur3AAAAAElFTkSuQmCC"/>
          <p:cNvSpPr>
            <a:spLocks noChangeAspect="1" noChangeArrowheads="1"/>
          </p:cNvSpPr>
          <p:nvPr/>
        </p:nvSpPr>
        <p:spPr bwMode="auto">
          <a:xfrm>
            <a:off x="9075738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1187624" y="1662112"/>
            <a:ext cx="6826414" cy="50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AutoShape 5" descr="data:image/png;base64,iVBORw0KGgoAAAANSUhEUgAAA+0AAAFzCAYAAABLtOgJAAAABHNCSVQICAgIfAhkiAAAAAlwSFlzAAALEgAACxIB0t1+/AAAIABJREFUeJzsvXm8JUV99/+ps9xl7swwF1k0BnmCEAWDKzCiDmhCxCeGLGp+Oi5jwPiM+kvEACY/n5gXoAZQUMkTjaI8xAXCT/IzjzGGoKJhSWRREw1hCRjjgomR0eHOnXvvWbt+f5yu6m9Xf6uXc/qce5bvB3pOdfW3vlXV3eeefve3ulpprTVEIpFIJBKJRCKRSCQSjZ0qm90AkUgkEolEIpFIJBKJRLwE2kUikUgkEolEIpFIJBpTCbSLRCKRSCQSiUQikUg0phJoF4lEIpFIJBKJRCKRaEwl0C4SiUQikUgkEolEItGYSqBdJBKJRCKRSCQSiUSiMZVAu0gkEolEIpFIJBKJZk7nnHMOjjzySJx44ons9uuuuw5Pe9rT8LSnPQ2vfOUr8eCDD9ptt912G44//ngcd9xx+JM/+ZOhtlOgXSQSiUQikUgkEolEM6ezzz4bN910k3f7Mcccg9tuuw3f/OY3ceaZZ+Kd73yn3Xbuuefiqquuws0334wPfvCD2Ldv39DaKdAuEolEIpFIJBKJRKKZ065du7C8vOzdfuqpp+KQQw4BALz4xS/GrbfeCgBYWVkBAJx22mk4+uij8cIXvhB33XXX0Nop0C4SiUQikUgkEolEIlGKPvKRj+Css84CAHz1q1/Fk5/8ZLvthBNOwJ133jm0umtD8ywSiUQikUg0wVJKbXYTRCKRaCKltR6K30Wl0BjQx9atW7G6ulqozM0334xrr70WX/nKVwasvT8JtItEIpFIJBJ5pDfKeUbxone9Bxe9/a2ABsJ/ok/trvttNM2318QeP9aGXjy7eXTdV05nlDPt4sqZdqX5jmwuvuJ/48ILzon3RTN+bNppvzfN+OvXd6x8QZ+074m8PP6ivIs/ciMu3PtiAOHNJaV6aYUwj6TtDSgmz5Tzpa0/Ji/mNyNtfXvamJrO6ztZz8VXXIMLL/gtso3pTyIP8fwwT+WwieeRPnjLOev2I8vGaZO3f7Rseht6f6d+D4NKLR42sA+fGgAuHNDHxQcPFrL/53/+Z7zhDW/ATTfdhB07dgAATj75ZLz1rW+1Nvfeey9e9KIXDdgyv2R4vEgkEolEItGESGL/opFITjTRGKsy4FJE3/ve9/DSl74U1113HY499libb55zv+222/Cd73wHX/ziF7Fz585BupUqibSLRCKRSCQSTYiGM+B0cClktS3bQjRG0igH3MuGf+VJj0DjeB+jeJvGsRfFVWYvdu/ejVtvvRX79u3DUUcdhYsvvhjtdhsAsHfvXrzjHe/AT37yE7zhDW8AANTrddx9990AgCuvvBJ79+5Fu93Gm9/8Zhx22PBGGAi0i0QikUgkEg1Zzz/tuaX4GVf0zW5Tvlaf/pxnDNqUmdHpzzpueM7LoqKy4J/zl9N3WedU2V0pQ8XblF6irL9Tw1aZQ8Wvv/761O1XX301rr76anbb6aefjvvvv7/E1vil9LBmCRCJRCKRSCSaYCmlSnumvae057nput9m2p9pj2zkmXben5OX+gy6PNOe+Uy5PNPO+B9cavGwoU1Ep5TCuwb08XZgaO0bliTSLhKJRCKRSCQaSDI8XsRKhscPVbM6PH4WJ2UTaBeJRCKRSCSaEI0r+pY1PF40Jpqi4fHDqHpcVPbw+EnR5PeguATaRSKRSCQSiSZEgr6ikWg62E40pZrFSPss9lkkEolEIpFoIiUcJRqJ5EQTicZKEmkXiUQikUgkmhCNa6RdnmmfMpUVaZdn2oeqWX2mfTp6UUwC7SKRSCQSiUQTonFFX3mmfcokz7SnVj0umtVn2mdxqLhAu0gkEolEItGESNBXNBJNB9uJplSzCO2z2GeRSCQSiUQiUYnK5jshwJmUDI8fqmZ1ePwsSiLtIpFIJBKJRBMiGR4vGolkeHxq1eOiWR0eP/k9KC6BdpFIJBKJRKIJkaCvaCSaDrYTTalmcai4QLtIJBKJRCLRhGhcI+2iKZMAu2iMJdAuEolEIpFIJBpbjSuwyyvfpkzyyrfUqsdFs/pM+3T0ophm8UaFSCQSiUQi0YilQ2bV0ToAaA5kfTY6uljVHlv6mXDNtCG2ntZOfzkd/sfaaOonbR9w7XbSnD31p4ldIl2Wb7e8jvfRJomt5vwx+0M7Plh/2vHtK+/u05Q2cu0C8eHtu69dWfuTOz5Zx4rzV/A8cNtr1rk8uh7Wr1NtfOUQz/PauG0Akc9Ghz1LaUNqm3z+ReMoibSLRCKRSCQSeXTRu95t088/7bl4/mnP7c+R56LbMUi96LbQ4IIAd1HvBYE0Gz8cFC7nwhJrkwYwzvZMaNNItiVHOtOfJx0rj5S8HD4y/TLni0krAFoBytiEaa3CbbpnpELfSkX1KNXbbnxAJ/MSfn0+mDyYdNgPn0+bRtyHL23ah9C31x+Ttrvc5FHfxsC0P2mjlYIyxjEbUs60F0wfvDZOXXD6mWqjoGFu6DH+M+uDk1dct9z2D7jltn/oq2w/msWos9KavcUrEolEIpFINNNSSkGvP1KSNx3/1Fyef91erOWJ1LG+s+rzldNI961DN5yNp18csHvb4qaZdpUB8v0AO5eXCtsZ7Wd9pJQD0IPG8BMI4YzmkbSiNlyex0fMnstL8eFtE1M+T5qtw9Nfbzolj9pz+xcKirbLV461cfJS/dD1DJvQl4qt8zbpvtx0/1JbDsewEFMphQ8N6OONwNDaNyxJpF0kEolEIpHIqzIv7AYBdk2aUhTYaR9yArsL3qyNM2Q4E9iL3hjoF9jTwNyXLgjsef3nirS7fpHiy9mHCohHyYEo0m7KhWkNRFHwENhMFDYWvdaRX0Xa5OalRsA9/mDSiPiQ8+VLuxH8IlF2up/od9GCq4630RPh7u0y2glnf5cScWf2TUbEXYd2KtbvvPXRgzH+msVI+yz2WSQSiUQikWjEIpDQN7DreFnXV6ZvA31OntdPWl3MM74Umrm6GR/pwM60eSjADuKDpsPyAwG700fOl+s3L7CbfJ8N23af7wxfrP+UduZJx9qXdXy4tOdYpKUT5z/tt+d8Ys5drZN5ie9N4REmRWycddJmnWmT5ks0rpJIu0gkEolEIpFXJV7M5rmITgV2aufk9XWBzq2nlYn8agDKtDENvPPWk/DBpHMBIalbp/jyQSD1x/pK8Z/wQdvD+I3VX8BXbF8yUfSs6Lv2lfNEzmk0lovCF424eyPxjK/MNG1fRhpOH0H6BY30aDnd5RmR+sxIuZPn1sNFxTOj5G6f06PymRH+MdcsRp1nsc8ikUgkEolEo5ULpTYvZT0VxvPYZPhKrKeVifz2LvXNjPG+tpB2xPLcejgftCzT58wILqmzaNQ2NYLL5KVCdorfWB89vrTHl91G97ljm1YutQ8pbUns55T9WuR4WddFjhdN+45XP+cetTf7Eo4N9YEUHx77PO2wfp31hG+6HuVp1yb335rJkBpwmURJpF0kEolEIpHIJ60Ri2QlVHRbygU5WWdfocaWy2HDggS37rNJ+vW+4s1jnwtmCoMek+4L+hBvGwd9haPibp9pOfC2XLnUtgDs8+pZEfPYs+VM+bTofdGIOxwf3oi748ttA7LS4PtF/aZFusMqrT1Iuzw+omfInT5BZ9dJ2913VNwzQiDM06GN8vny+S7tb93wNItR51nss0gkEolEIlEBpV2MFtnmgB0LwygA7DrbJjew6/S80K9pIQ/gDHwm7DWx9/RlFMDORvGdfqTtlyLAHoum5ynP2MbyaPs9Pn316Ix2ZvWTHvc8EffMfe7ufyTTRSLuNO36cu3zRNnh+Eic84BO9MP1x7TXa+OsJ9qRVo630TQ/T8Tdq363icqQQLtIJBKJRCLR0JV90WwvrvNcuNNoa+GLe+5CPR+8KFssBUZS4cVtJwNPnJ9MYCf7Ig/ksb6QntZZftz2uPU7ebGIua88/OWz2maTnuOS2beMttFGsPVzaVo3t+81ny7iF0z52LnmaUPGuZ/sexF/INsdH+6nW0ehco40t5Lle/xVGXCZRMnweJFIJBKJRCKvSryQLR3YM2AgARg+39nQkh5h9/hLg9tcZXOmY5CXAXd9+83yyZTLA+xp9eap0x32rsw2z7B5rf1Dydmh9mElXPkir4OzaVq3CvNMn7gh7f34RZQHmk4ZHs8OU3f6Drdt8aHyqi9/OYfA5y7n9BWROztUPtP3+Etlm0ydJvVmg0gkEolEItHkaGjAbkDOWVxfXt+cTbyuXMCuHX9chHLcgV37/Gb5ZMqVDexa2+YkI/SOva8tMV8F6nX3Lxtxz7GvYudqxr4ucgzc74Bv/7r27Ham7sT5yvRdk0db3LpTvlve9dTvrG+dOWaOL53L9/hLIu0ikUgkEolEokilXsgmL7TzXUT3e2Hfj40HBrRbNi+QFPTNwocnHYO6NJgr6otJFwJ2JPdNVplE+Txl4Imekwh2vxPVFZ2czhcZ904oF+2iQq9tKzQ5HRf1JjZZUXHuNXEZEXeo3nsV0ienA6m7zIg72aF2H6f48vkWjaUm9WaDSCQSiUQi0QTJAbDc4D1IOQN+zlIAqvlJ8bg2OGCZB9i145uLAPvSXGR1WMAOn0/GBxetzQP5NJ0X2O0+M1Wm+Od8cvvIV8brhynjSydGCDj7LM9xYNtV4PgnvhPcdjDbGf8xX9x2n293u7MeO8bMurec2zY40uH/ju/E35bxV5mR9nPOOQdHHnkkTjzxRLauBx54AKeeeioWFhbw3ve+1+Z///vfxwte8AI85SlPwfOf/3z8+Z//eZldTEhpLbdURCKRSCQSiVwppaAP/qA8h87FcbFZ4h27ssoxgKJB8qh9LrjxbE8DIW89nvxBIT3my9NG7fhM+Gd8ZAIuV6afesg+gYqiuSbaGvuk28NPLi+rjI3kFqjPW2e4Tsuy+Xl99Zmm9bhtcetL3e74IfUo7/Y030gpAyZPMeXctvHlFGs3uNTWx2NYiKmUwqB4/ErAtu/222/H1q1bsWfPHtxzzz0J20ceeQTf/e538ZnPfAbLy8s4//zzAQA//OEP8cMf/hBPf/rTsW/fPpxyyin45je/iW3btg3YOl4SaReJRCKRSCQatmLR63ED9qiN+YGdgDW7nfOTBeyOXy6/jKj6wMCukz76AnadtCsC+b42FImE22bnqM/0j90nRferezxJ+cK+iqZTzhFffbSfub8fQDhWJbmd+km0y/Xp7ivmXPO2k1kn5TRrN/4qM9K+a9cuLC8ve+s6/PDDcdJJJ6Fer8fyH/vYx+LpT386AOCwww7DU57yFHzta18buG8+CbSLRDOsbrc7tDuhIpFINBUycDToYtyZf+kFfx8X26WUcyBDA73Zpe0mFy6oL7c+D0jE/Dht0872rDStNwHJTjt98J4GgFkwqJm2sfuGK+P6p2327CO3vkTbUrYVqbfoaAAXXr1tTUlnwTrXjiLHyk0XPn+dvrPfLefYxc6LyLb3lDtXp2sPJFdimfH9xpbziLNh83Q5y4zpW9/6Fu69916ccsopQ6tDJqITiWZAWmu7BEGAIAigtUaj0QAA1Ot11Go11Go1VCoVqBKHSIlEIpEIAIY96dwg5aK2abvNB0JRGbC2ZHsa8OSKWnJtzwFpw4BAL6jScp4yRSA4s6yzXQHsK99ir3kDik1KZz5d3yl2sVeMEVu6iasLSPrh0r7J6bgJ5rLqsvmIfLj9oNvTJpDTYR7bttAktNVhW+KvhiP7DSD1Gv+OP66tsTymjRkTz5n2qcjB2KtoS+8FcN8wGgJgdXUVL3/5y/H+978fS0tLQ6pFoF0kmiq5cE4/AWBjYwNKKSwuLgIAarUaut0u2u021tfXUalULLzXajVUq1VUq1WBeJFIJBpQOpbQ8dxNAnb2VW79ArsXwpk25LL1pDcD2BN9Zvy55Qe185al+xoRrMWgOnRRBL7LAHcWrOlNA2SDdVFw16FNoVnlEfmAp04XmLPe3c7dtPDcUIhBch649s4gDyKyn9k2Zvkis95PgIoOFT8xXIz+v5La0W638dKXvhSvec1r8Ku/+qsleeUl0C4STaCy4NzIwLZSKrFQm0qlgna7bbd1Oh20221rU61WbTReIF4kEs2Sehey0aW5q0Lb2KGtFAyZ9aECO+I2AwG7x5Ytx/gfV2DnbkwMG9jZtkVlNS2rVMhgBMhYuEbGdgdqE2Xh+HDKZkXE876ubagRd/DlfHUWAXdaV8zWVppoY/zVcP2Cu/NXJuu1cjl8EW8x9ft3cBjajOe73WtsrTVe97rX4ed+7ufwlre8Zej1y+zxItEYy3w9DZBrrb3PoVNA92l9fT0WaW+32wiCAEopNBoNC+duG8xiZOxMJL5SkekxRCLR9EkphWD1++U4S4VqncMGfrs+ykXgR8tktS0jPZPAzm3n7NLsU+xMXminY8fVcKzqwZ+BTfsZXg9kziqvIm+5fBTY7ktnze7OzSSf5T/X7PGedrH1ZPSBsy1YTllbt063vSl2sVnmuXZ4fKX6HkyVbUex16plSCmFvxzQx0sQXWPv3r0bt956K/bt24cjjzwSF198sQ1c7d27Fz/84Q9x8skn48CBA6hUKti2bRvuu+8+fOMb38Bpp52Gpz71qfba+9JLL8WLXvSiAVvHS6BdJBoDma+hgfIgCADAflLlgXOf+oF2rq0uxJth9Qbk3Wi+SCQSTaKUUggOfK9Ej2lQ7KwPCdjZIfH9AntauUwfTPlRAns/PnMBeFH7/HbatQMSkKuyoNtsywJ3L0hzZTm7IYE7BU273ZOfB9x99bj7rHTgj9pVHrgnfWf64nyXoMr2J0wMtE+KZHi8SDRCUTh3J4WjUfXV1VXs2LFjLOHXbZNpe6vVQqvVsvnVahXz8/M2Ej9u/RCJRKLRygfVKAze/QF7ykR4timjAnau/UOA65EDe/lgr1PtVC9NhpXr8DntXuQ9tE8MgTflAH7SOOKXbkgMxyb+fMPx3XqApD24NKJPcD5JHvUJ0j5b3k2TtlDfbJr6Y/rg9cHsp0Q7e8e58DPunF2iHPL54nxPgGZxfKdAu0g0JPlmbNdaQyllId3ArDvEfFIgl4P4druNVquFTqdjt9MJ7gTiRSLR5EhnmxTxZSGSrnNVaroSh0tuPQP0tc/GrtNyPnh1+8H4cP2l+YCnHNemtOi8W09uYKd9YNqY1l6ax+4bx3/C3rVj2mA/0/wSYAvBsTc/uYZKe3YdKvzgwA2OX/CgZ/zCVxbx/CLgHgNPn0/aNpJvZtGPQamnfq69meDO+PbtO9sH9+6BW67gM+7cJ1cP58v9ZI//eEugXSQSFVYanFO5cD6t0Er7Wav1/sQYkKeT27mz1E/r/hCJRKKeKER61gEeFAcGdhdi3U8HJt125ImI5wZ2Xdxf3mg4Tef1wwJ7Rj3WH9dfROuJelJ8sBH2HPYALGyFYK7DPK1SwJ1GrnNNYgePvcevGx0vOjmd6V8Rn2aX2PYWgPhc4E6OQcx3v/7ccmVNTgcmL2U94Wv8NRmtLFcC7SJRTlE473a76HQ6qFQqXjgfx6HtmyWlFKrVql03+9DMWA/IDPUikWhcpbNNcrtxAM4L7CkgWAjY874b3pfWThkHVH1pUn/CX1F4HymwO+3NA+xsdJzZ3zq/D/+QeLf9YRUGog2EkVehWQgcGNzT7BEHZR9kwykPJOtKQHGaT0T0FnvFHLeds3XSmaCNqKOxNqb4Q5pvCu6w2wYHd3hgPi+4i8ZRAu0ikaM8r1PTWmNlZQXLy8sC533I7DMz6sDs40ajYW2q1WosEi8z1ItEok1RadewDsClAjv4vFzAHuXpvPUNCunaKZsK1bROrh8cnJJ0P8AOxs8ogN395PrbL7DbSDSQBt3mcbzhgztnHzawSKScHSrv+gFTj8mzOyXuOyuNjPayUWyiRDSfpkkfEv1xQZp2pV9wB5NXANwnQKoyYDsDnW0zZhJoF82sKJy7Q9upuMi5+zy6aDBxz8UHQYBms4lms4l2u425uTnU63WZoV4kEo1YZV7cUYAjnyyM57FxfTF5mfX5yudMu36yoNpNFwH2rHqy2lsKsHO2nF2KvWdbYWA36RSI7nFZXnCHx1dOezcKXRa4+yLUafXkhfWiUXa2LeQ4saMFPEDvA2lw7coB7nDbkxPc4dqNvwa//puMflIJtIumXnTGdho5971OTWBw8+Ueg0ajAXeGeqVUbDi9TG4nEonGWxQkyacXxvPYuL56/+jc9VGbnGk46aKQngrvPpus7Z72+sA/l5+s9jFlEp+cPb+tMLDbSDsDqgy4Q2VMTpcZSQdhPxf+gEJAnQvco13FR9S5unP4Tkv3De4gO4ekaTt96RQo10qHXc4J7lx78oB77GbCZKgyaKS9W047RimBdtHUyH2dWqfTQafTQbVaZaPnAueTJTqcHgAL8TJDvUgkKl862yS3G01X4hBnPil8Ztq4vooAu9Mmt95Yv7n2RHVm52ekXaguA9h9vosCu2+/9AXZ4fYygN3yls4F7j1f3DPuYZf6GQIPNw/ONuIXgBfiWXCneRm+i94U4NLI8FMGxNM07UsGuPdKDRvcQcqJxlEC7aKJVJ4Z29vtNprNJrZt21b689B0mLyA4eaIm9yu0+nIDPUikahc6WyTvhxmwngeGwf+ctjE87m0Y5uA8X7ynX65aU3TTHvTQJu2XzPplOh2LE33WWr0nuQB/DZfVDxRB10v4Iva5IbtXhnlgpzZlhVxhwOLSKnHAiFNm/7mgOtE9Jfz7faf8e22My2dBdlc2+2Bywv0IPuSlE0D99C2+OvgkG1DTWneBGgWr+cE2kVjrX5fp0bTs/jF7kfuPp00cc/F+2aor1arMrmdSCQasTyQaz41t55hQ3ylvtYtbxS7zDRS8jVNM3ZsBN/Nc9IxnyltGyR67/qN+fJs4yLtpC7N+k/xRbcVHd5ua1ZQmc+sc/CZsx7fcPa8cK3D/NRn3HOAe9Hh8UXhnmYlIB4RJNu0z28KuJN+5Qd35LBJacMEaOCJ6CZQAu2isVCeGduBCMBlaPtwNE37NG2G+mazibm5ucRr5gTiRSJRUjrbpIgvTdKxPG49xQawMDcYsNO26ey0D8Z9YO5GxGnfsuoYCLDzlO3Dnw/G07ZZH+RzUGC320LYygPUBNa05sA93MyCMbPN1gOnPp+PPuHa+AeSbdkMcHcnkzMNo20CYvvbmx4KuIP3w8G9D+bHXNN0vZpXAu2ikcqFcxoFpRI4H44mdTh/Ge2m51IQBKhUKtBa2xnqgd7oDPc1c5O4v0Qi0TjKgcFEXgEbwILbQMDubovlM+3wtS/ThukbB719wTmXl8dfgTryQnnaNuezHGCHA6kZ4E7hjYP61GfWPUAeA0NE/l27fuHaqO+Z5km3fX4KpRGvb9B0rI6ywB1+P5xNAtxF4yiBdtFQlDdyvrq6iq1bt8rzxiPUrO9n+ro+dzg9ALRaLTSbTbtdJrcTiWZdOtsktxsdz4jlueseGyACNrueZeMr527j0sRHaWmmnnEFdt8+c9uQ1r7EZ8Y2t52+bTRdZKh8CHO91RRwBzxwD8KXLtzTPM4OyAfuYPKcSDIHwOzQexV+MH4Kp5m+FE4jOkZw60gD97ABmRPYIWkDx79rQ4/hBEiGx4tEBWVAhz5r3u12E3AORJDkQs+wounmvaQiESfuPASQmNyu3W7bye3M5Hf0uXiBeJFoylXaz4gLf06eu87mwULawBH2XMBO01zbdc407SfTtlTA9viN+eTy8vgrUgdXH1dXto1O2Djl8wC7C+u9FVioy4q4KwVlwR1JGwL3qVF5s9tiNsgB81ng7oP5PP5om5DMg8dnZpoct35h3Z7zLnA7fWehPHKhlYLygjuYPOe4ptlMgGbx2kugXZRL7uvUsiaFk2Hts61JHYbvipuhvtvtotPp2Dz3ufhp6LdIJKLS2SZFfSUizIiv2w83z+AeA5+Fgd1pk1smUd5N0/qz0qafOpnOc8NgXIA9rV7WxrMtD4znsTHp3JPGIYJgaOg0m4Qfp3wMrDm4xyaCe4464PGZmmbqc9MAwN8lSPrrC9wj4NZhXnKoPOebHguk+Cbn1hhLIu2imZcL5/T1WXlmbC8qiYaLJknckPogCLCysmKhXWaoF4lEvBjgygTvZJ6262nlHKjz2nDAimSaBXlkpNN8c/4y0tqx9+b5fLvt9LXR8WGTzP5LA27w5XTe8nm2AUk4p0obMk+Azd5otwAHT7m8Nwd84I6UOqhP4oMObS8M7rQOJP1RP2zaHCeaJvUhbHMMlAv67jviTo5fAtx9vp19kmYz5prFAIlA+wwrz+vUDhw4YJ85F/gQieKiEG++I2aGeiMzuZ0BeRmFIhJNmnS2SW43DlAm8pCETsemxz0+eM3jmyuXlmbKsum8/pDTH0nTvpi0/aT98fnI8qsdv546ikI1EzVXOrztktM+E9pZpUVMU7YVAf+0bS64g6Rj5RHP84I79VcE3F1/dBeUEFlP7Adk+HN9k2OSAHey/3OAe8wms5zTN5+NaKwk0D4DGuR1au6nKJIZJTDp+2bS2z9O4iLxWmu0Wi20Wi0AMkO9SDS7InBZGKp7n5orR8HT+nBtuHq4tji2ZQJ7wm9O37Z8Hp+cD8aX10eW3/CzzzydF8Zjdox97BzIqxDIYlxm8sLrmZh5DoDn8mhUW9M6c0TfOQhmfWT5dXyY3RWLvpOySEszftMgvhC4k7Spi50wjhwvrYlNVC72jLuvXGKoPMCD+/irIsPjRZOsSXzX+TCHx8vQ++kQne29LH+jOu9lhnqRaApU6u+IC49w1v15sWHV1sbJc2E8kWfWPfWMDNiR4o+kXXDNC+x0/6YCO21HRr/degvm6QHKevPMB4WzBMxzsM6ZRwAf7Q8uz2xKg3ogfTK70Hci+s7kJaLlGX4zh8oz/twbADBpxH3lAncUg3UyMWDymJKbG6aNRu4QenrIYs+v0+8baW8auE+AZvGoR5zdAAAgAElEQVQ6SaB9AjVKOBfwFYnKU54Z6s12d0i9SCSadDFAyYE3B/FZ4J2w6aOe3JBO064Ppq7UdIpv6yunf/vJ7Ce2HFfeU46riyufO3ruycva7ub5xAF6bAM14KCeycsTZY/lATEg1Sg3+l4Y3BG396W10/e8sG7TtH0503DqyjvM3fvsOzmGHNxngfsESCaiE42Vsl6n1u12sba2hu3bt1swl4t7kWiyxM1Q3+l0sLa2hoWFBQAyQ71ItLlKgaOifnwQmAHsmtqkRcrz1pPwweQXAfbckE7TTtu5dCHIRrpfF6gzfaXUy+Z5tmsgNcqe5Z+2g72Z4JOX3Flm73nsrcQfm6bRVwrhOr49Fs0uCPFs9D1sgw/AC4E7os884O59Dp5pTxq4w20rkzb7A84+yDXMPe5Dh8ZqYHAXjaME2sdAdMZ2GjkPgiBh68K51nqoE8RJpF0kylaZQ+6VUvY7Xa1W7d8DOrmdicTT5+JFItGwVNJvYAy0HCC1eWY9AjgNkpflw422c3k+H4WAnfRnWoCd7hdfhN5XPgXeLbBTX5xfdrvTlkLQHooCZHJDPO2DdS94a78tmIg5B8Q+qM0TOc8N7qQtbn9yQzz87fGBuzlMaeBubWJ3TzzQTeyZ59qTUXnORxa4YyI0i8ELgfYRSt51npTcFBCJkqI3AXyvmWs2m2g2mwBkhnqRaKgq7SdKO59OHoVNwAKGiZ8lYdvxkQXnLLAjvt36yZmm5YvAO22HL+3ul76BHXFbLi/WhozyGZAeT4ezxdM+sOms7Z60lSd07oqLACfSGTDu2pr+uhH5xLPpHBBTGA7BmgJmntfExWDULQ8eqkHbwKVBbgaYNNm3Pr82bY4PTdO2uu1225cF3eDzYlH4HD5ce2MzAZLh8aLSlPY6NQqqg77rXIDXL7khIOI06TP+p01uZ2aoV0rFhtPL5HYi0SAq83eEAc8UYNde2CZpYo9C9sz2wsCukfCfFs3OlaaAmuXH155ByiO9fCqw61g6MVt832mnnbHjl6acMO9s7r31O1xhh8eH6US+C+Fhe2PgDmKrk9FxC/xceVKvtzySeVykHj6/oY+8r5Zj02EZOO3j/Jp9Aaf/cNppgZq00fUHY0ZmkveCu7MvKbhPgGbxmkagfUClwfn6+jrm5+djz6CWGUEfxQkr4Ls5kn0uyivf5HYuxNPJ7QTiRaLNEAOOpQF7tj9k+ds0YHf9Of0oAtyJaDpTnva/aPkCaW3StD8ceA+SzqsEuztA6YK9AnSYr5z8mL132HsKeMfKcRHzjPKxQDZX3gPzabDNQryvTWFfM/3Sdnp8gdrE7po4oE38+Z5rd6L2Wpnj1w+4i8ZR8iBkThko73a7aLfbaLVaaDQaaDQaaDabaLVa6HQ6sQh6t9u1z6cOc7j7pAPepLZ/WDc0RgVTvrcOlOV7lqBw3PprIN0sSim02208+uijWF1dxcrKCg4ePIhGoxH7uyUSiTjpkhY4sEWArihg5/GnC/jb1Ag7aTtNjxzYEeVz5RNRdS7fSVM/tr6MdN4lyGuL/tIG/nw3C9L6ntivzP7wHUu6P3zHsq/jS8+PjLT1o7PTuf265cm+LPrdpvsu47ut+/U38DJcqYoaaKE655xzcOSRR+LEE0/01ve2t70NxxxzDJ71rGfhgQceiG3rdrt4xjOegbPOOmsofTUSaHeUF87NJHEGys1C4XzYUepxgoR+NQ19mAQFQYB2u41Op4Nms4mVlRXs378f6+vrWFtbw8bGRmykyDhp3IB4FCq7z/Rvkhku3+12sbGxgYMHD2JlZQWrq6toNBpot9vsJJgikWhAFbho1ikX4Qm4MWVZuCBlXWDoC9h13Afbtn78Mm1PQASSvllw4toBks+VZ8pYl+Q30e0ntSHpzGHxmeDcz9Knr7Q2cvsrDdbTwD0NwtnzwjlmuY4zPZfMZ8qxgC9N/eRIFwJ3p58+e3Y7qZvup7TvvesPefyNv1zeKrpQnX322bjpppu8dd199924/fbb8bWvfQ0XXHABLrjggtj2P/7jP8YJJ5ww9GvVmR0eT4e1u0Pbqcp41/kkS4bHT5bMawHp0ul0AEQzkddqNSwsLKBaraLdbtsyzWbT3qiiUVoZSj19Mn/PzFwa3Az1lUol8Zo5OQ9EM6nSfgOzL5bZIfF9R9xyXNgXBnb400V8xfwybUsFuTRg4spn1ZWzjAunNN8cP3abk3ZBuQgcc23w/VlOezzZbqPD3v3b7FB53/B4kzZt801ap5Ey7N0zTD11NnnP8Hm3DMCnY77ctKdMX76Y4fiJ4e8kbTZxw+Pd59ppWbseL1t4qPwEqFLiRHS7du3Cd77zHe/2u+66Cy972ctw6KGHYvfu3Xj7299utz388MO48cYb8Qd/8Ad43/veV1qbOM0EtFMwN58bGxv22U6jsoewjwJ4TR1yMZ3UtN9wMCNCOp1ODNLNTOLVahXz8/PYsmWLBe+1tTX7bLORUgq1Wg3tdtt+J4IgQKfTsVAvED/d4ia301qzM9TL5Hai2VOZvyMOOAIR8OUCdpJmt/O+k2V99XjyywR22kYu7baT9qMMYO8L8hHlu/23Reg6SbuQngbsRaE9t5znsWPnNEPsrEnvPQbKAJ8L2NaWQnjY3zwQrnW8nQODO5ALvGO+3HRoB12CLwbc4bEp+hy6Oa7uM/0O9Pc+snyLXN199914zWteY9cPP/xwfPvb38YxxxyD3/3d38Xll1+OAwcODL0dMwHtQG9mZfq8ebPZxNzcnLzfOEOjGOI/zWBdhtzouYF0ABak6/W6jZ4PClLmUQ8D9ubmgHlkZNIhvuybXJMyJ0ARn2kz1DebTbvdQHytVpu480AkGr08EBhuU3aVQGECyMn20oEdfD6tNwG8XJ0padpGX9qtq1RgR59laH2hjbN/o8nLw21u/7SzbVBgD0GMBebeCgF1dz1jm4FUQ3oUWk0hF8rpPnSjyVz03Qfh7uvIipSJAa+hVFPG7H8Xtkld4NK0D2DKO2naLl/a7PNUmyLgTvoeI3TtlHX3kesbE6NRXm9wr+YGgM997nM44ogj8IxnPAO33HLL0NsxE9BuLi4N6Ji8UUXBJ70O0Whk/iiY4ewHDx60sEwheWFhAbVabWTDlQ3E1+t1AEmIB5CY9GwWNc399s1Q3263cfDgQft+eHMDadbPBdG0qaTfWAtx4ac2U0Q5kEi2R2liB0SAx21nbT31FIJsX339+GLS3E2G0oGdK1ugTCyaDk90PWud+CkE6UwbQv7qTznA3SYjkNdQITfqONACDry7gK/zQXg/sE+3w1eG7KsYxPvqTUkPCu4JYHZszKbc4G76RY5jrG2R7/jr4BDfPkEq+p72rzda+Hqj3VddO3fuxH333YczzzwTAPDII4/gmGOOwdVXX43PfvazuPHGG9FoNHDgwAHs2bMHn/jEJ/qqJ0szAe0+CVCLNks0ek6HtwMRGJUZPS9TaRBvXjFmJM9CT6/MpHYAbJSdzqEAwEI8fS5eJJpdxaFU2zwCdWQ7mwYi2LNpzk+O7bRO65MCJrXNaNvQgN3THoAvXxjYc9TnwnJYvnxgd9bzQHumXBhj1pX2mHjA3SZ76z2eVM45nAbXOSEcfZSJ/cTQMkAStuHANLEbFbjDY8PVGbPlwJ0cL7ZtcXA3tgpunZPxO130euKkxXmctDhv1z/66Hrusjt37sR5552HPXv24POf/zyOP/54AMAll1yCSy65BABw66234oorrhgasAMzDO3TcvE46cPXp/3GBn0bAYX0IAhi0em5uTk71Fxrjf3792N+fj67gjEQhXgzWqDRaNi5IwAkhtOLRq9hzX1h/HJD6t3J7dxIvJwLoolQqb9RdJglgYe+gZ2BUA7YvfBO/ehkW8YF2Lm2u+WLwHdWfVyZMB2HdWJnu+6s9wvoLKRrZ51TRtSU2+yCeg5wN0Cpw3bFnnXPhGsS5Y3ZIdruAm5ucGei03Dqo32MgTDiZYcN7myaHBS3H3R7FrjTY8eAu7HVYTqKvqecO2MkVeLlw+7du3Hrrbdi3759OOqoo3DxxRfbkaR79+7FKaecguc973k46aSTcOihh+Laa6/l2zRktpwZaHd3pAxdn36ZYz4sWHGPr4meuxPDAbCRxnGNngPl7Cc6K7mZ8I6OKjCR+CIQP4sTLU5Dn/NAvJk7wYC8jMoQTbcs1UWfCfCmafhtcwE7A6l5gD0L0jcD2POCeN/ADqYMnDJh2vVBgToG7Drenth6ho0X0t11IBvSXRBz7T2gTuHQ9NdCKyIfClBmkjpaXyZchy5idrS9GUCeF9wT0XXSBx9YlwHuvqHvmWm6/zlwT6mPu+GRA9x7u5GA+4zp+uuvz7S57LLLcNlll3m3n3766Tj99NPLbFZCMwPt0yq5MTB60TcRNJtNbGxsoNvtxqLntVotFj2fVVGIp5F4c3PDTGo2ykh82d+XaQDsUcg3Q32r1bI3c2SGetE4ysCI7y9H/m0U7hDBmt2mGTvGthRg96QHhXSaHtT/sIDdd1OA2/86fIwhtp2s+2DavRmSBuxaMz4z/MagPY+cszQXyIf1uzBvk9G6DqGyx5e6B4D9wrXZjjxlwJSFY0/sEs+AO+XglIXjpwi4m31WKOJO9r+vzlRwh99/zJYe794Nl55bZdZY9ft3cBiaxWuDmYV2ibTnk1IKQRBsdjM2Te7QdgOb5rVoWmvMzc3J7Nk5xUE8fXUdB/HDasesadjD44sqbYb6RqOBTqeD+fl51Go1m/e4xz2utHaLREWU9kuee5sLiWUDO1uO8Z9Vrl9g9/nUKT6z/Nuy7qfTx4Q9tz3Nb3Kf6URemE5Eusm6pnXoaL0sYO8b2hlx4E4j0iYvDdwNZeooT4eQ2QN3OMBeANxtdWlAzpX11YEIWG2aKQdSB9x6TSd1PnCP+Wd8Ak6ai5y7acY2BuOI+pwF7nSfEHD3Ke2UG/R0LKqiE9FNgwTaRZuqcTkOLjwaQDfRcxP5o9HzlZUVO5P7pGhU+zoN5P76r/8aRx99NJ761KfGAN2U4yDezKo/jo8VDEuz0k8jOkN9pVKxx77dbuMrX/kKbr/99tShaSLR0FTa303tfIZpzW13INNbTifTsTbreHoQuM5zE8F+eNqV2z/xk/h07dz2g9nus2P8hcCuQH4zE6BOylLIpv3WpByXNyiwu8BNYZo+e27y3GHtQBzsIkMH3p0864f4UgQWzboXphWiZ8cZqHYBNEnNURmWfn11kLbASbvlXNjNet49AcQ+/4xPNk33tVtnzvqsrbu/fOWcYzjmqszYNRIwQ9C+GRfAo4hSjwv0TpK4ieG63a59DrtarWJ+fn5qh+duZn/a7TZ+69WvwuK27fjOww8ntnMQ3+l00Gq10G630Wg0YsdpWiF+UobcD+tvD53crlqtYmNjA1u2bBlKXSJRtso8zx3Ai8EeIjBz03lg2+sjRzkKikhJ9xNtL+yT8ef68m7n7PL6M3/TdPg/7Y9RWCYG1G4+onQM4p2yYPKMXWFo5+SAe5qdO4M8jbDbXeDcGAAQe94dSECiJrCsBp1NPjZMndTvRuHpiAHanzRwp+VMnQnIhtOGQaLsOSLuYOrpC9w95Xw3G0Rjq5mBdlcCu/k0yfvJtLvZbMait1prGzk30XPz3nPRcPWa17wGgQYaBw6g1Wphbm4u1d4MpVdKYXFxMRaJHxeInyTAHlY7h93/RqOBxcXFodYhEg1fFAJ1lDcKYM8D72MB7LQs17cUO7fOAYDdaxcDddpfkh+DdR3lDQrshaEdSIA7F4U3G0wkOWYc9pECse03kpBpiyZBW4dgqPoCd+S3Nw1LgH5ZkF3Up9P+BKwXgW6nb3nAHcw+AeJp0P03/tczAGZyePzMzpA1Lc+0TzJUG5XR/iAI0G63sbGxgYMHD2JlZQX79+8H0IvuKqUwPz+P7du3Y3l5Gdu3b8fS0hIWFhZQr9cnAromXaurq7jlb2/E726ZQxvA5ZdfXtiHibzOzc1hcXERS0tLmJ+ft8Oo19bWsL6+jmazaW/QiCZP7g2GjY0NgXbRJkqXs2jqCwTuTBrJ9EDATiAPOX1sKrCD+OHamJLn1lkasCOyS+xHs5gsZ5/T/Fh5J88L7EUXzm9BW7Z+elzIfqI+KLAn6ojyejzcz/Ea7PjmPmfznL/e75jPp3Nss76H9FzwtZ32zbYxoz9Z/tzv2MDLcEVfNdvPMomaWWgfhSb1pKAaxXvai8gMl242m1hfX8eBAwewf/9+rKysYGNjA0EQoFarYWlpCcvLy1BKYWlpCYuLi/Z59Gk4LpOol77kJdiqFH5xvo4nVyv42Ec/mrus75j1A/GTEBmfhDYCo2unDI8XTYccsElcfLsX0CVciLvg0Q+ojAzYU3xzfmNluDZm+MgF7LTOsExfsK6Z8tSelk9Zghw2WYAOT749P+D0h7F3wSzm32xK7kttwD3hjzkPigI5a+faM2WKnsdp36+EH0+dA3+nmXQR36n1TIZURQ20TKJmenj8KGZFl0h7fzJw5b7z3Dx7boa3m3eeb8az59O674ehhx9+GN+86y5csDSPmlJ43lwN1/zkJ9i3bx8OO+yw1LJF9jH3TDx9R3wQBPYu66xNbKe1ntjXDzYaDRxxxBGb3QzRrKq0v/PMhbEL7KVcdPuAgvpjLvQ3DdipHybP9ZsFa2xZ3kduYE9ALakLZJumtnS7k58L2D1laHtyixkmD4AfKk8M3FeJucPjrbki2dozzL33qXXP3t70Nf1IDH3PGjKfx46zD/vBpb1D5Um3WT/OsHdbxrGF4zstnTk83uM/j++sekRjqZmBdu7CXIB6PEThnEI6AAtg9XrdAvqsQNY06aW/9mvYphSeP9f7k3NyvYo/2wDe/e539zVMPq+UUva930DvXDNzHBiIpzeBpnHiwWFq2BPRGa2vr0ukXTQl0uTTSXPQWUYELhGNo2kuj2njpgE7zXc/qR2xp/7KAnYrUwddzG7QUbtisA6mjI7yiwA77R/799cH4Z5tFtSQ3BYZ9LbFeJ3+TmrHPD9EDwfckcPeaWcmuNM81w/JQ0Y9ZQB1apo5br6Z6dOefZ8AzeK12sxAu6tpOdijGL5eln86iZhZ2u02TDSUTgxn4HzQ4yQ3TjZf3/zmN/GdBx/E+WGUHQB+plpBVQGf+fM/Hyq0u6IT283Pz4NG4g3M00nt8kD8pAxlH5ZG0XeZiE60uSrrN4QCpS9N6yTgabNJfiLN2Lg+tZt2bAuDdlE/iKdpv8sAdrj+sny5PlLsE5BuOxNfYquaL0vLpd0AoAtIuUQeFYFUbhu3wUZq4fHLwLu7jR7LzOh3z1aBgHsCePsAd0PsFGgtxSPprzC4g28nzbM7o0Rwp0Cd2nbaT6Ys3Rcs0JNjOOaa1CHug2imoV0i7cOTgSF3eDsA+97zer2OarWKTqeDbdu2bXKLRcPSK3/jN7BNKbxgLvpzU1EKJ9WquG11FQ899BCOO+64TWkbF4kfFOLL0DBuBEzSzQW3rQLtoqlQDFA9aTeCmgfME3DK5CdAm5Zx63Wh1Ulrn88sPzl80/bScnmB3WdP8nS/vqx0tPQD3IlyGWW10ybWLyMPnzshc2Yzs90m3d8QYuOCfxZsQ0GjZ6eRNat8DnAHybNDxREva5o80FB5zw0Gm4fosyxwH3TYvC/tAr3t3/hrUq5nytTMQvu0aLNvDLjRcwPpLuyY6Ln7TG2z2ZzJL96s6Atf+AL2/fCHOG9LFGU3OrVexV3tLv7oXe/Cxz7+8ZG2K21iu6IQP8sa1Y0AGR4v2lyV9RvLQKmb5uAW6DM/y68LqFnAS8C2MLD365urw/30+KZ2MWAv6ItuY0EbUR06kUn8+Jas7bQPTr5XIYR5wd3YIMWA/G33vcPbfU+7tc8L26aogk68Di7clseXaUJWPXmGsBcG94K+4fjrJ10muLMQLxpHzQy0uxeWEmnPJ9oHbmK4TqcTe0+2gfO8z55Pwz4S+bX3nHOwVSn8/HzyT82z5mrorrdwy403jrRNRUAzD8RXKhWbL8/ElyOJtIvGSqX+RlHYKiPtQKab3xewExuaZ+B1VMDO+WX9M75dH0A5wB6T5pdElk5ZsrYTG+je7PHe9rgK/4a6wJ0olgXvKTYqkQjNdE5wj0BYwb8t9dl1pGxzh7Ybu0Hh2pQF084s34PAeupz6CSdC9YBOyrBtZkAqRkMmswMtLsSWPSLRs9brRa63S4effRRG2U0k3b5oufjJjnOm6NPfOITWD9wAL/LRNkB4IhKBYdWFP6r2cTtt9+OXbt2bUIri8mFeDOhXbfbRaPRgNa6lOH0sz483tXGxgaWlpY2uxki0YDS0XV1afAervvyufp8kJ4F2CMFdq5cmk/GH/3UujcYm9uWB9jtbtQpC2xd+ezy2nq2pUI2lRNBjUEt/VTkWKT5csXYFxre3vvUAIm05wF3DpDT6nP6Oihcx/xsErgXmlhOO2lq50D8BEieaZ9yjRrURxXNH+TVde7EcCaSbqLnBjq2bds2kVHESWvvtKjb7eIPfu+tWFIKv8BE2Y2eXa/is80O3nPZpV5oH2fYNN8TAFhYWIh9n8wkiwbga7VaKZMrjpNG+Z52ibSLNk9l/o67sEXX+0jrtHzGjoNwNz8B01weSecC9j78pUF5EWAP/ecC9tRtOrJhF52y5LVzlkTddFuR89KBNS+4U1vEy6T5jpnoKB86P7hDhx8KKg3caYPzPgdvm1YWXLv7rB/fTNnS04i3Iy1Nj9kkaIqupfJqpqCdatYi7SZ67g5vD4LARs656LmBDwMmIlEeXXHFFQhabbzeE2U3enatii+1OvjHr9xhh5pPsiqVCiqVCur1OoD4TbGNjQ0AiEXipw3iyxI3PF6eaRdNvDiQhflw0zpfGr58si0NpH1prr4YnHN5efzlrCMLxtO2OZ+ahXGmvrRtMemcS0aZGHy7+YjaQW3dpfDPRz9QFqPebBMXevOCOwfL7AR28NiQ7iWi8RRg+wB3aMRBm+zHQhPWUd/OTYXSAL0grLPp8ZdE2mdI0/JMO1cHNzEcjZ7XajXMz8+PxXupJ/nmybDaPukQ12q18MErr8RWpXBGSpQdAJ42V0NjrYmFbhc33HADXvGKV4yolaNRGsS3Wi0Ao4P4YZyro4q0NxoNLCwsDL0ekYhVad8dBzZT02DSukAaybQL+b76uboTPh1/XMRfOz7YOjz+uDZr+O3dbQS4wxhuqk3Sj9sH7VmQsvjKGP+k/3ShfU8DewNoA0G4qyxfOcumQioXyc4J9aC2aTaI0t7h7IjqBJL1s8+4q/CD+KB1xOol9SGHPwCDwTrtX1baHC8mPaHX5LOgmYX2UWpYF7b02fP19XUL6QBiQ3IXFhZyTwznapKhetI1zsPC03TuueeiEgR4/Za51Cg7ACwphZ+pVrChNf70yitHAu1a61Ij+kWOE4V4rXsRIA7igyCY6RtC3DGalLaLROnSTprCYVaalMmVpjDqSeeC6Yy6vBH2lL6k+mP8pm2Df5tO2HDtc+vw2LjSplzRBc5SsHxg2mjaRcFrULl/ZzXLdZllKQADDLBT8EbCpve7SurME7HPA/4aKRFwMHlcPXD8gcnLirKDL5uZDhuZB9btMfGcJ6nPw4+/ZCK6KRcF0FFFwcuSgXN3eLupQymF+fl5bNmyZdOj5+MmuekwOv3kJz/Bp667DocohV+cr+cq89x6FTe3Onjg/vvRarUwNzc35FaOh0xUnYP4TqeDRqMBpZS8Yg6Y2BtYomlRWb8hLqQ6AAvEYcyNxg4K7Fk3BjhfacCb5Zv1V7CO3MDd57ai5elCyVuTz0xQT7PzLIEnHxqoKPRAq6y/kZr4U0BAVoP4JigAFVKEpjmXrChYxovYbY6JStnW28TAMQvatHoHujNB2/ELtw4K0lxZ7oYBl6b+GR8+cOfan/DnA/fx1yxeE8wUtHMa9sWgsncM89VBI28U0oEoel6v1230vN1uo9lsTuwkTcO+eTKLX2qfgiBAEARot9tot9uxxyZqtZqFxkH0+nPOQR3Aby3WM6PsRifXq/jLZhtHVir4wAc+gPPOO2+gNkyqKMS3Wi0sLCxAKYVOp4NOp4NmszkQxE/S8HjqV266iTZbF19xtU2f/pxn4PnPeWZ/jhLAGq5nwjuYtM5Ig/h1/XnSnC/bRtenA7Mxf542c+3VKXVoxq4AaOuUbWnlUrf5ltgxJbvPLhnls2Df5zcEae2CtNJJuCaLVroHdmaBiq9bH711rdztxkYBga+8yY+nVSIfpB3hdgOg1l/YWdMmjSjP7IdeabvDoiwK3QaqTb1hWoU7l53YLvSmfXWTckDSB0gdxgdIOlYH45v6TKRpHUx6hOB+y1f+Ebd+5Z/6KtuX5Jn22dFmw5wBJDdy3u12YxflCwsLqbNOjwJ65aJ5suSeW+YzCAJ7Ds3NzWFhYSF23mmt0Wg0+n5l2be//W18+ctfxg6l8MKcUXYAeHKtiqYGnlmv4pMf/ejMQjuVGR6ulLIjD+jjMP1C/Gb/3RtEk9x20WTrwvNfF8/o+yfRAdZU8E1LewA4AcN9+La+QHxRn06aBfasdlG/8PstCtdOnqLgztpzdWbkpcJ1mPZFxbPAnF3MRHo+vyB0Gj9sXlC3gA1A6R6Qx6AbEagjnhfPBylj8qM8ZcoR34oDeALsUbl4WRWrC9DQkX8C3vRnQkNBmZOMwnZsYjkfYJM8TX2QctYH4r7g8+v4sMdJRQfN58emzblI00wdXnBHjhsB/f3WPv/UZ+L5p0Y3NN/x3mv68iPya2ahHYiAdNiRdhPhdIe3A7DPndPouVycivLKfSuAOzKjVqthbm4OtVoNlUoFa2trqNfrmJ+fBwD79oBarYZut4u5uTmY0R7tdtv6yQOFZ7/61ZgD8LoCUXYAqCmFp9aqWNUa3//BD7Bv3z4cdthhsT7KdwIxQJeAWtUAACAASURBVAeiY08h3kw2SSe2mwZNSz9EkyqdbZLXTwxkfeDrpj0APCxgT4C1m+cpx+YxPvLA/yDArntQNzCgc3k+4A7CRC5gjx/agcDe7knTXoSAHqUtsFvQdkFdQztwnroOE3mHBXB33dhSKFfEJoqm57PTYTtV7OaCjt8MILskYmIK7tTAAXA7M71Jh23QOgOCdQrMZ4E7zaP+PH7I8Y3SKbDu1mf3QdpNAXJSjbnkmfYp17Av/OhFNH2l2oEDB2IX0u5r1QbRqCLhAk6bL/q8M/2kbwXIGpmR5V8pZW8iAfHZzk1kl74i0NRx99134xv/8i9YLhhlN3pOvYrPtNp4cr2K97znPXjPe95T2EdelX0ub9Z3Iw3i2+02Go2GPTeG9Sx82ZP6Ub90n8rfHtHmqqTf2Dyw2g+wc35j9eWoh/WVo622PVm+qI3HL/VFbb0wrRm7rDIZeTbN5blLWD4D1O0r5+ySbs9CuqcOu7e0CiPpoX0M3A2Ug8C7JjAOxMCbSwMhPAMGymPpcLtJK6WAirkOIWkW0OPR9bTtWunYdnc0garocF8AqmLONBUGpU3fw3Re2NZkn9G8BLgD/lfXoTi454b4nOBO65kCcJ/F64KZgnZXgwCvC1A0em6gpl6vo9PpYGlpyULQpGnYXwoZfu8Xfe680+kgCILYWwFMBL3MY+T6cmc790Hh61/7WiygF2Wv99Gek+s1XLXRwisXavjE/3v9UKF9WpUViQeAjY2NiYvEdzqdmZ2ATzQmKvUnShN/hsgQgWsiDSbNwGeutKeeGKgCXv+xcm7bsnyBb5PPVxbkpwB7/L3snjJ0e6zNbh6Ttovx6XwWBnUwi2NDzwEnq5cd0pjWlu/sc+4mrU2EXRPQNkDfK29APA7tJA+IQbr5pHZ02LyqhJ8BA+GVJJQrA+YVA+kmzxk2r9Cb9C7qYu8zUFDhzQvLvkY+aNbICdse4OfK0XB4LnAH789Nx3wi7subNicOTdO2MukJkLynfcaUBxjd6Dl9PtgFKC6iZWaAHqYEev0a5k2BMny7YEUByzxfPi6PTnBQ2O128Vd/9Vf49x/8AMtK4cw+ouwA8PiqwrwC5lUFjzy6goceegjHHXdcmc2fGNE3XAwiery01lhbW8P8/Dx706VfiB/FRHTr6+sTO9GmaFpU1m8IAcAEuOZNM0BaKO22gfYvh/+0NttyKb4SNxC48iSfzfNv12nb2XSO7TEgJ20wC4mCx2FdpyzIZUcPezLa3mujPUoalvGizxDK4QK7+QTiYO58AiykZ5VjoTxct2kX5Km9phDf2xYH95DcTbrSo3gL8L2GRuea3UsOQFPYDveJdcAOm6flVHSeuL5sOaTcBHDakAbr1jf1yfhi07R/pC1ISYvGUjMN7a64ieFMlIcObTfPB+e5WJ2G2dFH8ez/LIi+GYCeZxSuzGv7VlZWsG3btrHe52ao/O+fey4W0Jsxvp8oOwBUlMLOeg1fbrWwc66GP3rXu/Cxj3+83AbPsMzfoLzD6ccpEt9oNATaRZuskn7DvRBcJO2Uz5PmynvhPKt9JI/1ldUOT99i5VP2VR54z0zn2E7blQbtLLDrlAVem2R0Hkw98W067L8Bch2Cl+2O4UrADo3XBOBNlL1nE4dymnZBnoV6IHpW3gV0N11RgKr0mLtSgYnG28g8gXZVUdBaQakKUOnVbX+aeqwOFQBaBYAJnAUKqqIjfuWi1Ba8tT9inja5nC2HZF7i3fFMeRfc4fp10yA+4fflA3fbTvD9ctPjLom0z4bMxaqZLdvAlImem+HtZT57LuI1rcPjudEZ7psBpuH8+uAHP4gfHTgwUJTd6Nn1Kj6y0cJbti7g8r/925JaOHwN67nusuUCuG/kRLfbRavVQhAEmwbx9CbhxsYGtmzZMpJ6RSJWpf5GuRCbM22AciBgJ8RH/dkyWWV97Rli+dKBPU/aaacP2gsBO9jtqcPoA9NHfrsO26vJsPhYF4CQ70y0HXFwR8/AlkMS1n02PV8kbaG+l1YWziuxKLqF8kqlN4y9oqACHUXZdS8gpnQYZa+E6UqPzDVItB2qB+kBeuAOQOsAyrwsnpzakfqJmDNRalo+LXpfBNxdiE+AO/Xp+HLbkAfi014jNwFSqtzrrttuuw179+5Fp9PBm9/8ZvzO7/xObPvq6iouuugifOlLX8Li4iKuvfZaPPGJTwQArK2t4U1vehPuuOMO1Go1XHPNNXj2s59davuAGYP2VquFgwcP2sm7zKux5ufnC7/eKq/klWzTLd/s7WZWdjpB3DhELss8V4IgwKUXXohFAOcMEGU3ela9hh+vNfHUWhXrqwdx++23Y9euXeU0VpQpM3KiVuv9LHAQ775JYBQjcDY2NiTSLpoSObCZG9h1snwhSHfTSKZ1lh/aHlNQD1Y+1n6mfEFg12k2LIQXTZP1BLCTbSywx/MyywTk2ARcGbJfQwDXWkVpA9DWXCOCck3AXMfhPDpqFsTdbYl15ZYNIb2ioMLotwH2Xl4FqISgHoQAb6LsWkOpioV2pXtgrnXQsw/Xo5HvAeyMc2HEHRVtd52ycBo2zh32HotyI55XCLxHCe7gIR4pvgqB+2REsMt+pv3cc8/FVVddhaOPPhpnnnkmdu/eHXuT0fXXX492u41vfOMbuOOOO/B7v/d7+PSnPw0AuPDCC/GEJzwBV111FWq1GtbW1kptm9FMQXutVsOWLVvs5F2rq6uYn5+370EehjYb0srQpN8YKKvtLqC32220Wi07uZf7erVxPfZltevtb387DrRa2KEUXjRglB0AdlQUHltR+EKrjTPm63jPZZcOBdrH/VGPYbSvn+9AGsQ3m00EQQAA9tWAZZ3zblsbjQYWFhYG9isS9S17se3ZnnsbAclNA3bOb5YfWo6r31Pe5LPlQfKZ8gkw5/J1mNTELke6X2g3ke8BgJ0Fb9c+gMfWLQPQiDkIgOuwzzoG2/Fh8HFgh2PL56Xb9vIB9CLjBNxVpUKgPQR2C/Phuq7YYe2KRtx1CGgG2BGE8GlgPQB0FHGH1naOtjgg03UuSm3gXifBG0zeqMAdjj9f9D3Wlwy/LrjDtAso52/dZGllZQUAcNpppwEAXvjCF+Kuu+7Ci1/8Ymvz5S9/GWeffTYA4NRTT8W3vvUtu+3mm2/GHXfcYa9VDjnkkKG0c6ag3UzqZTTK16UNS5MO1MNWvxCR5/VqdJK4cYbAYWh9fR1X/+mf2ij7XEn9P7Vewy2NNv7H0gJ+/yt3oNlsjj1kT4rKmNjOhfj19XUAsBDvRuIHqdOUXVtbk+Hxok2WTr8YLbKtTGAv4svrN8snLce1hSsPkm9WdDIvrU6T9oK8hoHWwSG9D7sUMOfy02EdsXyd6ds0J9pXWuuYm2ivO+CuTR5n69qhsB2AcMI4B9QNmKtKlCawrgysVyoxULfpcIh8JSTzHl8HqBhwR/g8u0bvpkrFaSAomBJIT+SBADIHyuHQAy5iPyxwj0F8eBQSz9QzEfPcfkFEbhRwStk0amAvM9L+1a9+FU9+8pPt+gknnIA777wzBu1nnnkmrr/+epx22mn44he/iHvuuQf//u//jnq9jkajgTe+8Y24//778ZKXvATnnnvuUIINMwXtnIYNvNMA1eM+A/ug4mZvz/N6NQPxswiU//cb34hOEGBJAf+9hCi70c56FTe3OnhKrYq6DnDDDTfg13/91wH0vqvmeIzTPp/Vmwqmz3Nzc3aovBuJLwPiZSI60dSoEFjbQuQi2snvC9ipX8Z/JrCnlPeVyQR2JMtz+XZb1AZlTTXZRtL9Qjp7s4D6TnuOHbH89BnlXTtSV6IvZtXpK/kgR4cF7/Q8XcC2p4Ac1mjpgXqlQiLqBshNFJ3CuO5tq5ix+PTTRNbR++xhehBG3nvD5qEr8cbZBvUAVKUBc2xSNx+4IwW4GUA2FOyCf9HXwcXSiPzQkLhtG/WPYn7h9G1Chsej4DPtd/x4FXf+ZLXv6l7+8pfj4Ycfxumnn44nPelJOO644zA/P4/19XU8+OCDuPzyy3HGGWdg7969uOGGG7Bnz56+6/Jp/GdPKlHcREyTLtOHzQbfSZCBilarhfX1dayurmL//v1YWVnBxsYGgiBAvV7H1q1bsby8jEMOOQRbt27FwsIC6vX62J0v9913H3ae9CwcsrCAxx9xOD784Q/bIcvD1H/913/hs//n/2AewOsW50qLsgPAifUqVrXGjwKNX5qv46Mf/CBqtRrq9ToqlQo6nQ7W1tawvr6OZrOJTqczdef+pN4EMJF48waEpaUl1Ot1aK3RbDaxtraGjY0NtFotdLtd73Fz+99oNLC0tDSqbohEScVgj1nybisE1qQsQNJOft9+STrmH0nfmm7n8lLK2I+MMj6Id21CH2ZOIk33B/Wv046b007fseOWgPHjgfC8YK91CtgHpgu8ndaADkiRANCB7i06/AyC3tINepMwBwGCLlnc9U64dAMEna536bZ7S6cTLu3e0m13wvwOup1wvdONLXFfvXq6vjaZ9pu2BxqB6aOzJF6L1ztbnBsizrGPnZvcORr3l7tMP98lc/qz33vu+5UjnfDl+GX75lmKbBuyolEc+ZbnHL4d5z3p8XahOvnkk/HAAw/Y9XvvvTcxkdyWLVvwh3/4h7j77rvxoQ99CIuLi/ipn/opHHvssXjSk56Es846C4uLi9i9ezf+dkiTKc8UtLsaRZR3HCLJsyj6+r5ms4kDBw7g0UcfxerqKprNJgBgfn4e27dvx44dO7B9+3YsLS1hfn4+dyR3s47tTTfdhGccfzxOfuYz8eC992Lv1nk0Vlfxlre8BYdv3449e/bgP//zP4dW/zl79mAeQK3kKDsAzCuFJ9Uq+EyjhTPna3jg/vvRbrehlMLc3BwWFxftcVJKodVq5YbBWdYo3qfuyoV4M59IEARoNBq5j9v6+ro80y7aZDkX2e6Sexv4C3Cajl10p11s5/SV9yI/F7CjYJkUPz6Asp+OLYFy/jly4j8BEXDW+1gS70jnlnjb04E9BdaDKC+yYezc+iyoIwGzQTcC3aAbQbzuMsDe7faWThdBN0C34y4hsBsIb9Ol0wP3MJ+mTZmg0438hMAetaEba4+92dANoLs6Bu+9Jcwj+zy+z+i5i+R+9J237rnKnr8ZZdzvsa8M+71n2l3G97vQ3xVmKbRtuCoK7e5CZZ5Bv+222/Cd73wHX/ziF7Fz586YzcrKig36XXrppfjFX/xFu+24447DXXfdhSAI8Dd/8zc444wzhtLnmR8ePw0a9nvURwGng7Q/7fVq5nVcZvb2SXg1F6cgCPCBD3wAf3zJJdj36KPQAA6vKLxvxxKeUK/iGXM1/Pb+NRzR6eCfbrgBx91wA5503HG46JJLcNZZZ7E++zmmDzzwAO64447wWfZyo+xGz61X8aVWB3u3LuCIisKHPvQhvOUtb7Hb6avK5ubmkDYs29yAmcTI9bSpUqmgUqnYeUXo97bdbsM8/mC+o+ZvgrzyTTQ1GjWwF72IzwKRosDOli1SJrQJ1zU0FIUuCuUxIHd8xyA+7tN/g8Bdj2/jgRwZ26M87wR2JLIeL0N9g/jp7ReXL+0z7trOa2ftNMx9AXc9b7nIjiunAQRB7++9qmgEFYVKVUNVNCpaQVfCdLUCpTW0rqCiAVXVgK70hs2jd+0WoDeEPhokH6UC6N4z7qoCFYSjLhTCc0SR84U+p53x7HrasPe0ieq8s9JnPOOe9b700EV8+Dr4/Fy+cj47P4O68sorsXfvXrTbbbz5zW/GYYcdhquuugoAsHfvXtx33334zd/8TQRBgFNPPRUf/vCHbdkrrrgCe/bsQaPRwBlnnIFXvOIVQ2njTEO7RNo3X0Vgytw9LfJ6tbW1tcQEhJOk9fV1vO1tb8OnPvZnmO92cMbSPD5XUTi+VsXFh2zBUni38Lh6DR9cXsJv71/DUzTwywC+/tBDeM1v/Aa2LC7iVb/1W7j44osT/oveLDn7Va/CMoDWEKLsRifVariu0ZuR/FcW6rj+z66JQbsrd4I0CoMbGxsAEHu2elKHn4+bBv275oN488jD6uoqzj//fCwvL+PYY4+V4ybaPJX2G07IqpRImCdtfJYB7KC2XJmUst725ixjgTz8rTLAavvjlCsE7M46Wy/j17ueZQO7ngbseWE93leTRdIGtGkaZsAAAfMEpOt4GmSQAXSqXc8fepwa6B6cV3sT0ulAQ1U1dKCgqhqVSm8/VMIJ6VDtPeuOao8vK1AItElXwqfZQ1xXJgVoVQEC3Xv/vA6gdMWeKxGsh43SyHh2XfshfBDYd1/FZssAPGybc4/eJAjbYOoFl8/5ctK0XWnpCVDZ1wOnn3467r///lje3r17bfrUU0/Fv/7rv7Jlf/ZnfxZ33nlnqe3hNJlhxz7FPdM+DUA9Lf2gMtHTZrOJ9fV1O7x9ZWUFjUYDWmvMzc1h27ZtWF5etsPbFxYWxm6isn70gx/8AC/5tV/DTx92GP7+Y9fgwuVFnL1jC/7ywAZetjiHd++IgN3o2BDc71XA3wP4eQBvBfDzGxv4yz/5Ezz2MY/Br/zSL+HrX/96X236u7/7Ozz40ENoAfjNhTnMD2kfP7FWQaCBf2l18AvzNXz/B/+BH//4x7nLGxBcWFjAli1bsLi4iGq1ik6ng/X1dWit0Wq1SnsevmyYHNYr34Y5EqcMmeNmJrar1+t43vOeh4ceegiXXnopfvqnfxqvfvWr8U//9E+5/J1zzjk48sgjceKJJ3pt3va2t+GYY47Bs571rNjzbCJRXLq8pR9gd6FylMDu5vUL7LpgGQOgiCBXU7sEWIPUQW2c+gtBeJElKu+PsjvAbp/BRvhcus+f6QbTV43es9w6eoYdmn/e2w43D9O9dU2GxncTaTt8nQxpDzxD4zt0eHy70wustOPPsRt/sXVTT5cMzSfD42k7e8+0B7F+9fob2H4jcM4ZnfOc856bZXwHyHfKppmyib8Rye/EUP4GuOlSliGrUhlsmUBNZqsnSNMA1KPoQ6fTsc+5rqysYP/+/VhdXUWr1YJSCgsLCzjkkEPs8+dbtmzB/Py8jahPi+6880489+ST8LxTTkHz72/BR37qEHz88TvwhdUG/tePD+Li7Ys4e+sCqp4+PzEE9/sV8DcAqgB+DsDrAbxOa7S/+lW88AUvwBMf/3i8//3vLzRx3W+//vV4HACtgBcvDG/kQlUpPLNexWcbLTymWsWT61W8973v7cuXUsoCoHke3uS32207qZ08Dz8+MjcYFhcX8drXvhannHIKPvnJT+LWW2/F6aefnvv59rPPPhs33XSTd/vdd9+N22+/HV/72tdwwQUX4IILLiirC6KpU0kXsf1cQOe5QB8bYGdAI+YzpT7bNB3t8RickzrsbqDrTv2x/TK6JW3YfALYTZnE5HaRvU7x1cvq5WkD/xRcAw2tyXPfgYbu6giC3QnouOfbw4niut2uhe0erAfxyeXIBHTRZzf+/LsFeArqIcCHsB7Be8CCu+lD4tl2esOCPTZp516O85o919PK9PmdcMuz31vyScuz/j3p1L87ZS3DVZnPtE+KZhrapwGoJ01BEKDdbmNjYwMHDx7Eo48+CqA3DLzT6aBarWLLli1YXl7Gjh07sG3bNiwuLtro2zQBOtW1116L4//b0XjRC16An/3ev+HTRx2Kyx97CI6qV/Hy7/8E32i0cPXyVjxnYS7T1xPrNfxpCO6fI/lHojds/nwAT//xj3HF//yf+KnHPAavfMUr8N3vfjfV53XXXYdHfvQjrAI4e4hRdqNT61X8S7sLAPjl+To+96lPleLXPN9OId48F19khnPR6LSxsYGlpSUce+yxeP3rX4/jjz8+V7ldu3ZheXnZu/2uu+7Cy172Mhx66KHYvXt3YlicSGRV2jWsjvzFLmxTLqLTLsypTb8X6TE/XDmnTCqkuNvdfjt5njqi4c2Itzm2H2ke2ck2yaxrjVj7YjcFnHUO+HKt89sSE86FnaP/0nZp7bbbNNHdBgupNMpsFzfaTiLtukvWnQg8Xbp2gjqy3qXR8m4S4Mk2G6mnE9x1ooi6dgA9gvRkugfoQXJ0Aek3SP/JTu/vvKXnb+xY5f1O+OpwfNPzGk65xHeW+tP+dOy7wvn3pVHOIipdAu1DviifljqK+i/yejUA2LZt21BerzbON2Y6nQ4uuugiHPWYQ3HB3v+BX2mv4aajH4MLDtuGx9WruK/Rwq9+98c4Uil87NBteEK9mtv3MfUaPrS8hAcccAeABQAnA/gdAK8IAvzbjTfiGSeeiF2nnIJPf/rTCV9BEOAPzj8fRwPoDjnKbnRSvYYfBRqdIMBpc3XsW1nBQw89VHo93GvK6Azn6+vraDQaaLfbI3mdHtD77kzC8PhRzUg/rPe033333TjhhBPs+uGHH45/+7d/K70e0TSorKtYc3HsXtxnXEj3c3Huwijns1C0cEC7HGV7Ztru8agfbh8JWCTydLLeQsCevfiHsbu2IPnJeqNXlIEMlXej60jxQ+uG/WSHxtNoOwV1NsoeDo03w9Td17XFZot3h8h37FD5Do22M0tgZpBnZ7BnQD583Vu8T8nZ4n3zAphn70s7vxPf6wG+QwN9d1PSPv+uTzddyjJcmSBMv8skaqYmotuMgzTO0JhXWfuNzt5NZ2+ns3wbKOKi5ZP65elXjzzyCC44/3zc+JefxmMU8JblJfzCkY9BneyHv1hZx5U/PohXbZnHa5fmUeljH/1MvYYPLW/Fm/YfBHQvyk6lABwdLqsA/vH738fvvO51OO9Nb8JLX/UqXHTRRdixYweuuOIKdNbX8QiA144gyg4Aj61WcIhSuKXZwRmLc9g5V8Mlf/RH+LOPfWxg31mvKavX6+wM581m00K+Oa+H/eYGUQ/ahzF7fBSJiSTHUcSrpN/wfi6gh3FRnvDD+BsUaArYaa4tMagmZSmsugBfGNiddqX6Z7anpnVYnLdLDon3Qzn3WjjNlDGve7PpsH47aZwOYdekdZQOwrJsPlmn5QPi16aD3tGs6Aq0roJG+ysmIl6NulPRlWSfq0A01ZyRQgUaGgE0zIR06M01pxS00nZRitnnZtp1raHDCdtUv5PSuXZ5Z4g3zfDZwZM29vCkjR84afTrExMhNaHPpQ+imYJ2V9MA1MBo+5H2ejX6Gq4ir1eb1ONQpN1BEOC6667Du9/1Tjz8ve/hhPk6Lj9iG05aiI8qCIIAb//RKm5fb+Kd27fg1AGj2j9Tr+JPQ3DXGuBf/gZsA3A6gF0AHmw28aVrrsEnr7kGT33qU3H/vffiZwF8WwFnjSDKbvTsuSq+0GzjjMU5vHihjstvvHFkdRvRGc611vb8b7fbaDQaqFQq9qbVJN+97UejirSvr68PJdK+c+dO3HfffTjzzDMB9G6mHXPMMaXXI5oClfbzRIBybICdluVs3c+89vnsdJodbTsFV9tnF8xIvYMCe0FoT4uCJ4Cd8RU1n7Nz80HyEYExaYsB+NgweR1Bee/3zAHzBNBzNtE6BX0K7r1mGFivQlfjQ/YrdL9XyflIpSJ2VBbMYSEdBNJ1JYA2M8XreF1mUeYcKArkeexAtpnG2+8YeB/Gbpjg3rfPybiOmdTn0gfRzEH7qAFxUoHU/KGjYG6GtfteryZK6p577sGFf/iH+IdbvozVRgsLSuEdRx6Cn9+60PsBRO9vqwKw2gnwuv/Yj0YQ4H8vb8VRBYbDp4mC+2c18CspthUATwbwJACPAPjqP/8zfhrAdwG8ZmE472X3aWetij9ebwEATqnXsL66ittvvx27du0aWRuo6MgRABbWzfD5ZrMZu3k1TnMwTPJogGFF2nfu3InzzjsPe/bswec///ncz8qLZlFl/YYTULQ+KaQ6gDk2wM7ZFbWP22mtobLsYnBN++vArA/is4Bdu/6c8qxPpm2JdO8zCd29fpN3qCEC9rhPDti1rx0BIl9BGrQzsB5QQCdR9ICHeZOfiLrTfADVoBrVGZCouwV7He+yPcahFFDRgFZA0FUAgvBiSQEqsFF2VFRvf6qgB/YVMh8C55gAeY9de1F6lQnucOAbiEXNTUYCmAnAg7EbKbgjuhPi9QnRGGvmoJ1qUoHa1aD9MBFE9/3nACygVKtVLC4ujhWIjKsOHjyISy65BH/xyY/jkZ/sx0lH7ECn1cZx8zW877E78DgD4+F+DAD8y0YTb/6PFTylXsWFy1uxVPKwn5+pV/Gh5a14Ywq4k0sfAMBjAPySAu7RwBcV8MvzNQThedb77VRD/fv+9HoN+3UTB4IA2ysVnDFfx3suu3TToN2VGSpv3m6glLLfn3a79555F+LzaJIBuwy5/d/Y2OgL2nfv3o1bb70V+/btw1FHHYWLL77YHpe9e/filFNOwfOe9zycdNJJOPTQQ3HttdeW1gfRtKmk6wRt/tFRehyAnbVl7BKf/djBArtOs3NhPQHKtF4nj0I3nLyYb86vUz4V2nOkg6idZuh6Euzj+Tzsg+SZsqaYA+YOoBvw5mxiwG0gPNAJELcQ726zNlE5DYTD4auoah1G2k07zWEm/eO+X+Y3oAsAqsekXQWtgviQ+CCCddsvpUPid45/z3FYX+9Th3kW3E1buCHw0OVG6IcK7rSb5AYCux1JmJ8EzeB1kkD7kKF93G4MmOigC+iVSiUWPTcwopTC2tpaLMI4SRrl/v/Upz6FKy9/N+5/4F9x/PJW/D9PeQL+4+CheN8/fgv/1yGLeNOhW2PPrRvd8Oga/tePD2LP0jxetWUeAHpPbely4fi/heD+pv0H8Vca+FVEP5X02bFKWKfRbQp47WIdW6o96AzIRYKxxxAAfltF4ehqBX+90carlubx3+fr+P077kAQBLkBeBQykGkgvlbr/Vmlj5K0Wr0RA+Y7Ng2jU0Z1c6HfSPv111+faXPZZZfhsssu66dZollSaT8hBgTDHZk9ngAAIABJREFUdGG49qQHBfYYONFP6ovzyfhLfMbtzYzeSWBH3C/tQwxWadviEJsEbibfC+yMPesDibQXvBlIzwfstE8mL62cjiaxM+8oJ+sWtn3AnfaZw6ZrbgAEGl1znINq2M6qHZpvoN2eC70zAVT2J4X8tiilEHR7eaqLENgD6Irq+a70+mdBXUc3LRLH3AfTvdtIvd80cw66Q+A5uO4rQp8D3N22gvHBgjs8eRy4p9wsmADJ8HjRRMoHpgYaKKAHQWABvFarYW5uzgJ6Uf/Dbv8k6MEHH8S73vVO/MOXbkZFB/jN44/CNb/xXDx2yxxe+jdfwz0/WsEVjz0Ep4YwThUEAd72owP4h7Um3nXIFjybPi9uf+8jOC4D4HvgvoQ37l/DZ3T0jLtCb5SZOzbqHq3RUMCvkLZVeg2xbQzCH0VlSpcI8M+pV/H3rR60P6VWRT0I8Bd/8Rd4+ctf3pe/UZ5neZ6Hp5H4YQKw1nqsbnQU0bjdpBHNosr6u+EAI5i0F6RJWa8fWg/1g3ja+iH1aID1y7Ut8emW9fhw60+zj8EWrZ8CLLGNte//Z++846Qo0gb8dM/MRnLOOSs5igRRkoACKpjllDOdihnM4fPMATFnRc90ekHRQwUFAUFUREmCgICKqIRl2TS7O9P1/dGpuqd7ZnZ3FlnZl1/T1RXequ7p7e6n3reqXGlu8I8Bdo/8vtCPax8nLF0XgZdOHPUnA/FC4Cjnbh4Ce/kzGeTlmdblvQTcNohr3tBuhKM+8fpe8zh9J5o7PjUEKNYAdmNeGEVDiSr6aSoKmqbp34maCeqGdV06RgZ4uQGO+1cxdgIndOvpCvLEssZ1jwFsPx1lye+Vz7goyQB1PHCXJtyzOj5i9LjqsX6oKmRlh+qJ6A43+bNY2k0gKCkpcQA62O65oVCoevx5iqSwsJB7772XN156gd/27OX4No144djuDG1WD1VR+Or3/Yz613JaBBT+1ao+DYKxHgoHIhrn7dxHsSZ4sV4NmrvHryu2BdsL4Mtj3RbGy7NFMMDjdbO5JKeA9wRMjHM/fKooTMsMec8YL7VRSG2UAb6i99qAUIB3i3WXZkVVGJce4vHZs8sN7VbTD/LfgNd4eHNISklJiaMzzfxAOdSlMieic0N6Vbge1fJnlhS9w2VgJE5YBnY3VCcD/l7Akoxut153mZh8Un6rfd46REJd7jZLFy0eYDtgGFdejzKe+jzKlAva9b0Dvs0l3ewXOTZ82+XdwC486vEuY28xYO4Om8u9+QG5G9YNy7lXWtQN+VJegT6/nBCCgDWW3fx5hfmr2qLYAcX4eLBAPqrHaYqCoiloUQPgFQ2hOS3twmVpl/dWAxJY2jG+2RXPGeHjWdrLmt9sC6QU3BPqIU6cq55qOeTksIN2GaKrooXXdG93W9AjkYjldhtvebXySPUHsy7vvPMO9991JxvWr6dDnWyuOqIVk9r1pFaa/Wd05xff8/g32zi3bjbn1c3yXKptbVEJM3btp0coyM11M8lK5OLjgmNB8tZt/R3v7OVWFYW2aUGeqleDi/cV8I4QnuC+TuhW9olJzBivKBCQ2hgD8OW0vncNBigSsCMSpXUwwJj0IG9/9x0lJSWkpaWVQ+OhIX6T2skdbvKkj4ezpbmqPaOr5U8oKbsFTXo0wpUO7HI4gW5PUPfK597LdXvrEsnqkPee0C1fQ0mn8CojvMskA+y+7ZDLED9Os+Ni3dudZcsG7DjLaGYWM58xAZ25lrmQYF2CcT2fZh9rNnzLbu8WkLsBXQZ9lwVegGHtD1httW499/PcODQ5UjE8+exj3TVeURQd3BWXpV1T9E0VIPRZ5N3X1/H3myREJwfuxNEVJ79rXH1qwd1VT4yeJHVXATkc2eSwg3YvqcyxmRXpGEh2ebXi4mJrLHplyeHoHq9pGvPnz+fuu+5k09o1BBWFc7q04KlTBtO+drYj74GSCBPfXcmO/QU81qwOvTO9gfINY/z6tOwMzspOK/N9pyg2pHvCsZlJCMc4dUVRcPcNtAoFeKpeNhftK+C/QjDJ1ZbFisI5flb2BG10ALyw75+yAnxIUTgyGOC/RSVcXjOT1qEgjVSFxx57jKuuuqpM7aoMSdV96x4PD7p7vXs8vDmspaz3TVWa3E5uq9zBWi3V8sdJit5PZQZt4YROB4CWRY+Pbs9yHmXMekWC/MTWW35gl5roCd1mlPDf5PPzhe84ZcsC7ZpUxnMsu3ecl0t8fGB3WvKt8esGqCNb2D2APQbeJXDXpHAMsBuWdq/4qKRP0zSjaQFM/0GrvdZvKYnjHarooIxifcvo88WApumWdqEpeliytGOdl6JfC1XY10a+bwyd/uBug7CiGGPc41rGE1nS3fm8ID3V4O5qr3nJHeEkdFcFqR7TfnjJofIhaD5c3ZPDJbu8WklJySEJvYeCKMZ4qGSlpKSEF154gddemcvGDespCpeSEQrw4NBuTGrbFNPgqQkboBf/vIdzP/yaI9KD/LtVfWoHYq2imqZx3e8HWF5QzJ21sxiYgvXOY+HYGDVnADxAwKJ8b2kZCvB0vWwu3FfAf4RgsnFvrRfJW9kTttF4MbgnsEsW4I8OBXivpNQ6PjEjxD+effaQgHZTUv0sURSFUChkjYc3nw+RSITi4uKDOh7eTw5WR8Dh7GVQLYeKpOr96gLU8gK7cJUtD7DL+mLaJtfh3nvpJhZ2oXzA7rhWwtbrAHVc8XKCrMJdXtbjlyalewI/jr0Q2Eu4gTGO3M7jb2XHU2e8/N5p9ntVnnzN6RJvAHrUtopbYR9ot8Hc2Ef18epW2IJ1zWF1j0ru8SY4B0RAvsNiRVEMQLeCaCooUdu6rhgTz1nwrhiu8cJco13xvA42vEv3RBLgrie7l4NLZEl35XOepPFj+XQCVBq4u3Rbv0LVB/fqMe2HqRxMS7s8ltVreTV5crhk3dsr+8O5rOBb1WTfvn3MmTOHef9+i207fqRp7Sxa1M0iGokytEV9nhzRg8bSRHICc21SmLlsPa999xOX1q/BabW93eFzjfHrpZrgxXo1aR5K0YPGeA5rYH0wyBAshDmTq6LPCI/5n1NaeID7YgXOzkwjI4X3ljmBnbuDIdH4/H6hIM8VlVgTkh2XHuSZnTvZs2cPDRo0SFn7DhVxj+k2Z6Y3hwPIk9q5x8MfauvDl0fcz+PqDslq+cMllfdgXIB2pVcY2H10e+qLE+eu012fXIex1zuP/WaJd+nySvMDdbw2V564MJ4oj3DW5UpzQLcL0P3APhbABTaE4zr2yh8vTUqX3OIdY9gNYPeyumtR2dou7aOx4G6GY6DdAHozXli/a8Dxk5l3iC4GnZtHFrAbk9GputVdURQb1qMCRdHHrmuKpq+xbo5rNy3u+geGXafj3iFJK7kN7uCd5g/uuEA4Ocu+J7g72mvotO53P3DHI66snQJUCanK3znllcMO2t0/cmXP2GyOT83Pz7fc2+Mtr1YtB0e+//57Zs+ezeIP/8cvv++he4t6nDegPaPP7MM1b67gsy2/ct/R3Tijc/PYewaFfUXFTHjnc/YXhHm+RT06pQUtV3UTnHeVRLh/Tx5fhktpoao8U78GmRV057Hf2eZTVe+d9rRGGu0211nVFdhgL59Wi1CAZ+plc2FOAc9pgsIUWNnjtluCdE0IFPmj2GiYmd4qoBBU4KvSKAPSVeoHAnQOBbjvvvu47777ytiOquMm7ifyePi0tDTk8fDFxcUxK0SYHYdV8byryqR81VItSUlcqJbDCdJTDuxyHqmML6h76BOxaeUGdudFc27lhvBk8sn5XXEIs4dcP5bGrHvvvazq9j7ROPbkgB07rNnWZYebvCYQUcna7rC6GzDutrpHJViPui3u9nHUyGulGenyqbin4VWQbAdGwPz+dWyqgoa+V6I2vFtj2BXF2TkhbGC31myXfzth1OcA6SSAGhBCQSnLbPExgOwB9cmAu/V36Gonrjbjoc8R56HbD9wd5F8th5ocdtDullSNp463vBpgTRBXnvGoieRQHROerBys9i9ZsoRHH5nDV8uXkZOXz/BOzbh5TBfGdW9F/RoZfLDuJ0bc9y4damWzYupQWtXM9NTz7g+/csnH33JUVhrPt25AlgTMRVqUl/cW8H5hCTuLS0kPqJzavin//OFX5hWVMDU7dum3ROIFvGoZOnlUswvb0GGPg3cCfPNQgFk1M7gjv5jWCmRW8D71bLfRey6/E4QAzRgPaFUpjMlsjPMcEAryfriUAel6R8IJ6SHmvvF6maH9zyjx1ocvKioCsDoQFUVJmbv5wegICIfDlTpXR7VUS3KSqveT+TEtPOLc6UKKk8K+wI4zXFZ9flDu1W4vYJfyCk9Q92uzT5ondLs3dz6/Mh7pjgzO0/SszKujwdFW6VziwryrjMfeG/b90oR0SsYkdFacewZ52+quWUCvWRAvvCzt0Viwj0rp0ajL4m5Y2s3vCscbQpE3A8jNfOax4gL1qAvWNQWhqQjVGNMuVOd5ev3ODnD3gGw/cDeAVknGSu4A9gRQ74Zkc9k5SwfeeWPgWmoXHvrsHgK7LYnAvUq5xx9+nQuHPbQDZQJG2TU12eXVcnJySE9Pr7JjM6tqp4Cmabz55pu89OLzbFq3lkgkwgm92vDEGYM4rkszMo1Z3yMRjSlPLuCjtT9x68BOnH9ka083d03TuPCTNby39Veua1STE2plWWmf5BXx8oEitpREaZSZxt5IlMaZacwd3p2e9WoyvmVD/vLpWg5oguk1MojLOsYz1e32bgFvBURRFHscPMLooNcrfLWgmFfCpUzr2Ix3dvzOVflhHshKS/q+lb8t9HbrXgAB1e408G2TqhDV9PVdVcX2gDHvukGhAC8UlVh6h6WFeGBfLps3b6Zjx47lvh4VlUPRgu1eH14IQVFRkbVG/KEwHj6eyNe0qKiIrKysBCWqpVoqWVL5/pNhOAamveJkIDTb4YJIz7gk9CUL4/Ha59oLR3vce4/6/NKcFy3B5iUJyrhg2DovTU53bZalHU/XeCHr8k0zvjl9jt1QLuv00iGstrgB3cNF3oBvG9bdUO4KR013eM2CctP6blrVne7yetj8tjCbG3D9RLqxIGp9FujW9SiK6oJ3GeBVBSWqoqgCVZOWe9M00BQQqj23gGcHjtwI01qdANyNPMJIix3b7mXJTgLqkwJpPOJ84Dre5HNedVh/M366ff6kDjU5xL5dDoYc9tAe74PVa3m1aDTqcE9N9fJq5ZE/+5jzZEXTNJYvX87LL7/Mxws+IGfvPmplhpjSrz13XzySQe0bEXAB6LLNv3LakwtonJHGklOOpkOdbE/dPx4o5IR3V0JJKa+2qkebtBDbSyI8vjePb0qjaCic2aUFp2Wnc+9XWziueX0eGdSFmkbHwIhm9Xh7ZC+mfvwtB7RCLq+ZqVuesZ+R+nvFflqm0irqJYoB1cVCcPWBIrZrgpeHd2dIk7r8rWsrJi9czYX5xTxZI52gTzvs96EwG62fk6qWzcNKgYCq6uu8Cn2cuzw+v28wwH2aoFjTSFdVslQYmBbkr9Ons2Dhwiq9/JtbUtkRIA+7ycjIsJ4VJsCHw2FUVXUsLZds3e6x95UhhYWF1Zb2avnzSLIw7RlnvhukcIy+stQh6fPKG7NPkOZuQ5nyeKXF23BtifLHATn35gXsFsgb7U3oGk9cEJfrtn4u4ZwVPp6OWNd6c8MGeCGBugnuUXM8uw3sFsC7oV2GehPWTWCXYD4qu8cbx9btJtOfYlvfoxat67uoaXm34N0F7aqCGrWt6/ZM8qrUUaFhWd2lLaYdMvSWAdwRwmGA93ZH90kT9rkmPZ69rFbxlLjHSz9WFZBqS/thIF5j2mXreaLl1cqzZnJVtVQfLCnv9TEh/ZVXXmHl8qXs3LmT/MJiMtOCNKiRwbszxjKkQxNHz6Em9LU3hdD469wlvP3lD8zs24EZPdvqFmEPeeW7n7hu6XrG1srk0kb1eCWnkAVFeewujTCqdUOe6dqS4c3qc/mSdbywfgd/79uRszo0jbnX+jeszXtj+jBpwWry84q4sVaWPdbcvhjWbOsHQzaWRJiVH6ZDnWyWDT2SxsZSdU2y05k/ti+nLPyGc/KKeLZGumMYgK8XQEWarUAABQ39d1IleK0fUGmoKnxYHOFEo43jM0Lc+e03tGzamFbNm3PcuAlccskltGzZsgKN+HNLvPXh/cbDH+zOSLnTIhwOV1vaq+WPl5S9v2U4FVKcDLBecVLepOA8UR2yvjhtiJffnSaMIU2eeeU2YYNrQmDHZxPl2Mqpw5oZXkjljPN1HSezTw7m/fO5wd7aNDOvl6VdWpLNAnXb8u6EdBeQW9Z0J5jL8ZaLvBHWZEg2oRCTERVQogbA25PNKUoUTTUhPWoBu2q4x2uqhqIpqJqqt101rewq7jHt9u9mXi/pPvME1jjg7sojFEWfgycO3MdztU96PPsfAu72b1Uth6YcdtDunr09Go2Sn5+PECKp5dUORansToFDpdPBC9JVVeGY3h24eFxP3lokWLXxJ64c3YPrx/UmI+ScAkWgj51e9ePvnPTIR2SpCh9NGsQR9Wt6Tr8R0TTO/GAVS37aw5gaGXxXHGHcjr10rFuDawa0YWL7ptRJD7EzP8zAfy4lEtX4YGw/unpY6/V3rKBLnWz+N6YvExd8zaz9BdxXJ9t2BTc+eqJGr75zwrjU34cv5RfxalEpM45szVWuIQEKUDc9xLwxfThr8VrO2ZPLM9np1HHNam6VSVXzFH0MvqbFgvvgUIBPSmxoHxAKEAGePak/+4pKeGv+W/R++ika1K5Jt959OX7ceKZPnx7TyVYV/qYPlrjHw8tLT5rj4d0z0x9MKSoqIjPTe26JaqmWgycpfP8lgu3yArvczhi9yejDlS9OHp/yigzuXjAeU5dfGnYev63MoJ5smUT6vPexMO3ex0vzB/N4wO62Ksdzi3cCvGxFd0N7LMSbxzEw7wXvUSey698GAcOSjrWPKgqoUd0Cr+pW06hqW9lVc4k3VUHRVN0lPqrDu2qOcReqcY6qY/Z4E+Jj7gPFuHYynMYd405MHsWdR/56TBL8vSekwwXVeMQlA+54xCUD7q76qoIchp9yhx20h8Nh8vPzLThXVZX09HTS09Mr7WP+UIHeqibxIH3Gib0Z3ucUOrVsyNuL1nDpA2/Ttn4NvrjpJLo2reOpT2gaV725gheXbOTinm2Y2bcDIVV3p9I5WQPDZfz7ffmc+O7n7CmOUCMU4LOIxrSuLTmjcwva1bYtf299v5Orlq5nfKuG3Nu/E1lBez1SE8LldwNAh9pZLBjXjwkfruay3EIerZ3pcktWjHeNPmmc5ZonQXxFxraHNY2rcov4GcEbx/ZkcGP7ernbnaaqvDqiO5d89h1/3bWPJ7IzaBJQpQ4GzTg3xdmuCv4pqaqxNJymzyyvT0YXYFFBiZUnqCiMTA/xwpdbmT/9GC4Y2J784giLtv7Gv9Zt4abrZnL9rJm0at6UHn0HMGXKFEaPHl2xhrmkMv6uK2OcfLI65fXhwTmpXXFxsQX5gUAATdMs2E9lO2UpLCyshvZq+fNIPGD3BGc5TiTW4RmXjD6SS/ODcQHCr5y77qTTktyk04zdyqDHC/I0p76ywHR5YdwRr9nXQ2g+9cUdxx3vGti3jCUC51xxAhSEM07eFPN7xPwGMDyzhEA1vgYU65+PDqPq2Di9gYrQO4Psttm/ub3qjDDi7c3SYd0nwnW+8eDUZTl3XCJFr8vLKp0k+PvCvTDqLs9ycPEs+pBYX8y49yogVaWdKZTDDtrlJdZAX4qtqi+39meytG/evJkHHnjAgPRfUFViIN38rfbsz2foRY+y7oddPDB1EOce3cXXxX3Trv2cMGc+kZII7504kD4SqNp/+IIfcgu55JM1rNt7gFJNMKl9E87t2orBzeoSUFXrBaNpGn9Z8A0f/7SHhwZ1ZnKbxpjrosvPUwVQA7ETyDXPzuSjcX2Z9NFq/ppbxDO1Mx3jxvWXofw6M9Y2t17kolwQv64kwg15RXStV5NlQ4+gQUaatGa683IEjB7vICrPDTuS67/czIU/7OKh7DQ6WLAmdTAI0L8siPUSKMeflz5BneF5IAQ9ggEOCMGeqEaDgH6tjk8PMWv7HkqNpRSz04Kc0K0FJx7RgtU7czhx7hL27d2NsnsTl//tfPIKi2naqCHd+/Tn5JNPZsKECRUGz6r87Egk7knt5PHwmqZRXFxMNBq1OkBTORYfqt3jq+UQkZS9/2wIsyFCSPr94lzlvHQk1CvncZ2XH4zHS3PXUR5Aj5s/ziatw11hMHdvxmRzwhOG9frKDuJ2fZYFWEu2bPx458zp9q3gvFf0nQ3FOnha3yiAUMzNOZ5cFYoeryoIodh7odq6BfqFM+KEEAQCqrEpxqa/SwKqYrxXFGsLGF57qmIuYWscG0YU3fJuf+s4YV/YYWFCvsd9qwn9RJMRT543QR6LiePBfQycx0vzBWzjBxICG+bxt5bHc9N36PXTIcVVAfkTf3r5ymEH7X8EoFdb2uOLoigUFxfzxOOPce/ddzO4eysuPaEXw3ufTKdWDVEVNeaP8+6XF3LfKx8zslsL3r7zVJrU8v+wv/k/XzDno7Wc060ltw7sRKYL0pbu3MtTa7axau8B9hUUkx0Kcs/R3ZjYoQnZwaAFy6ZVeXtuIZPe+5LMoMrHx/ejdc1MopqwXihqIDmIbpiRzvyx/Tjl42+Ytr+I5+tkkhHH/Vg137BmH7IByhbEWy847/qfzSvin+FSrjyyNZd0a4WqKHa7FQV97jjvdquKwj39O1I/I8Tl63/k71nQ25hkz6+DQRM4vARUygHxij2zfJqi0CGg8k64lOnG0nlHBFVCwNtrd3JG79aOon2a1+WbK8Yy5R/L+WzNNj55YDrZGSE+XbOdhV9vZdYVl3DBX8+jaaOGHNGzD5NPOomJEyf+qSa1S6W4x8MXFhZaYfd4+LJOaucn1e7x1XJoSArf316wbdbhhtiEsC3pSNgRgEtXPL3SPmkATzZfvDgpLR5gO66NV36fclIR3zKOa+cuLxz7+HAdJ0+5gd2vHrmMfG1NqBWOVbzszn77k8IeWy5QFWMddGNTVIEiFMMDTkGoKqZnohAmNqvoPR76sWrBuWpBekACdRPSVbNzwAXuiuICdrndit1+63zk+wL7mij2D27cOzZ82/eSF3x7AbCZFC/OyxIuQzGxcQIb0q22SYDtsL5L5b3AHR+9ivk3kyS4V8shKYcltLuPqzpQV/VzWLhwITddP4sOTWux/OlL6dSqEWC8kDCWJTPgb8O23znl+hfIKyjitQuOY2z3Vr7899PefI6f/T45eWHeHt+Pwc3qA/pY9dc2/cxrm35hU24BmhDUyUojt6iEcW2bMHv4EdRNT7Pq1q3GAoHC8+t3cNvnmzi1bRNu69OBNMPia71kynjutdKCvDOqN2cuWsPZOXm8UCeLmkmOG1YU56R1wniJ630LtsW7UNO4Yn8Ru1WFN4/tyYBGtWPd2ZOsb2aPttRLC3HD6i1cLwTDjHXT3eLuYPCCePvDQXr7Wt8a9pIx8gfU4LQAS0siFrQrisK49BCPLN0YA+0ADbLSWfDX4dz00ToGXfIkcy47gWmje3PWyF4A7Nydy5J1O1j49VZunXUlf7voQpo2qk/X7r2ZNHkykydPrvKzl5vPhsrorDRd5c16zIk8S0tLgbKPh3e78VdDe7X8qSQGrI19ssAeA9t+OnCWi9Ell8MGPyvsUSZOnKhA2eSh3RXn6xbunJE9uQ2PLbYOf7iWw648mjNeSO1KHtaxxmvH5DXjpQnzrPLSTwy2mzvIEKxbtIWid+BbYdPKboG6Xkq3sGsgFASq9Hq2AgiwreyGdT3ggHhFijNgXcUF81h7G9a93ewxOyYw4F2YIO/6ncsiCaA+KTd5vzg/S7ulDxwu8kAMbAuBZQBx6/JykTeb447zBfcqINWzxx9+cjCAt6pDdWW1f+vWrVx79RVs2rCW2ZdOYNzgbjH1YliPNU3jgnvf4p8Lvmb60K7cPqkvWWkholFN6iW2yz0w/xv+Pm8VJ3Voxt0nDKA4Ivj7yk3878fdbD9QSMOamUzp147bujbn9ndXsf7nvTx1bE9OaNfEgA8NIT3lokLjtPmr+Oq3/Twz5AjGtGxotdN0S7NcxPVYuyc4ASBnBgO8cWxPzl+2nnN+zeHZ2lk0CJZtwi9hfuzozbWC3xaXclN+MT3q1+RfQ7pRL0OyIhvP/LLKX7u0oE56kKtWbGS/JqyJ4eKJF8QLQYyrv7x0nGKUk5f16B8K8mZRqUP3mPQgb/+WS0kkSlrQOfkgQFBVuWdsDwa0qMf0R+exZM02nr/mJACaN6zN6SN6cPqIHgD8uvcAS9bt4OOvt3LXzbO47NK/0aRBPboc2YuJkyZx8sknV7q79qG49nsy4p7UTh4PX1Kiz0VgziWS7CSf1eu0V8shISl7/3kAalLALuf3iBNe+sugKyFg+6cL3zJSXNLpcpy84Tz2AHYb1PEo76fTI79jnXY88knnHA/YY2Yvd5dz65OXbPPL6w3/djvkayVZmYXzVe+wWpt7RbG+o3RLuz5TuqrolnUhNFBUUE0Lu21ZN63sCqrFi4GAqgO74RpvhR0WdxXV8KaTLe2xFnfFMeQuBtytW10/X8W611y/a8xnlZdVOUlLs8zIXpb6eJb3ROkOsPaxvvvBdjxdfjDvpasKSBX8TKqwHNypgA9TqerQnmrJz8/n5htvYNiQoxjaLpM1L10VA+yyfLRyI60m3sbK1ZtZPGsiD51+NDUz9dn9A8EgATWAour9rL/lFtLn1re47/3V3NS/I6XRKIPfXk7Xf3zCpzkHOO/Ybnx9yylsuft0+rSuz6lPLiCjJMLnU4cwvk1jw6IPiqq7AgcDATbuz6fna5+SEy5l6Qm/w7msAAAgAElEQVQDHcAORk+1qvcoBwP6FgjorsECjGVSBBFzllVNM8aR2/dEWkDlhaFHMrJVQ87dX8hPkYjv9dDfP4KotPyKptkdBqrhxvx0QTEz88Jc1bMt/xrVm4ZZGdZs78IoH4lqVrs0IZK+T09p24QXhx/Jk8WlzC0sTqqM1XbNZQkw2ySFEcY4e9NqYEgnY8b4DaUR6+q1DgZorKrM+Wxz3LpPOrIFy/82kk++/J7eFz7KgYJwTJ4m9WsxdXh3nr5yEltfuYodr1zN/dOPpXVoH/fdfgOtWjSne9dOfP/990YzqyZgp0ISnbs5Fj4jI4OsrCwyMjJQVZXS0lIKCgooLCykuLiYSCRi3XdelvZqaK+WP15i6K18m8C594JsNySbWX2B3Ut/ErqER3qi8q50IYQEhi6dvqAcLz2JMhKw2x3myeh1/xweeTRbnzBc2N1rficCdqFhjYf3B3Yj3ZjNHc2YaM5VTniFpTL2bOm46pPuByFb193WdgmMwbBuG980isuNXXZtNwBcH6OuSuPXPTbTuh5QXe7yErBbFne9X8B0f7ct7jqsWHuID/BuYE+0uf8e3PceHnF+6b5/d8n/XcW0yf13G9PZ5arLT1fcZ4gcTtVWyeIYK1GOzSVLliyha9eudOzYkUcffTQmvaioiGnTptG7d2+GDx/OO++8Y6U9++yzDB48mL59+3LFFVdU2ilXW9r/BEBdVc5BCMEbb7zBTTfMYkTvdqx+8UqaNajtmz+/MMzJN7zIijXbuH3yAC477kgCXi62Rg/xs4vXce2bnxOORqiXlcH/fbmZY7u14P9OHsCYI1pQN0t3qQ6XRBj70Hus2PIb9w7pyhmdW+jjbz3aMPvrrdy/agvnd2nBdT3bOiaLiyf6C8X5YBDYHwGaENaEN6aHk6IoPDywM7eGgly45Rdm18ykU1oQc6Z268Fq6DQ7CywF5nXTNK7YX8heAf8Z3Ye+DWpJlyr2YWXCuu0pIKxqLJd/D0+B45o34J/H9eK0j79lvxbm8hq2G7kw9NjvFbvtDgu6H/QJ6VphfKAY5XulBZlXHKFLKGhd6wkZIV76fAvXDu/irc+Qro1q8fWMMZz95ud0Ouch5t11Dv07t5DqFfZ7DEG9WllMGtyVSYO7oigKew8U8vqitYwZeSx/v+sepp56atz6DgU5FDoWvNaHN5feLCkpscbDm88ys83hcLjaPb5a/nhJ2etV+jj2g2zHh7UUJxKV89EV92Od+OXjQIZAB3YhtyURWCQMy22U0iSoNsOxlmWvDWmLTRcxebzySZc9BrzNMBbw27qla+WO08AL6GP0x7jWu+oUwtVBIN83zvtNMQ59YdeyaoNqWdkFQlUM656N+rqYlnbDyq6oVn0CHDCvShZ2p6Xd2TEQO7ZdkToWPDwE5E2CTRve3b8rFRCXxTsm7GNRj2eFN9O9xqu787qt7/Hc5j2t8FLehBb3w9MQcfnll/P000/TunVrxowZw+mnn06DBg2s9Llz55Kdnc3q1avZsWMHxx57LCeeeCI5OTncddddrFu3jszMTCZMmMCHH37ImDFjUt7Gww7a/4iP16oC1X6SivavXr2aq6+YQfjAHl6/5VQGd28bN/+T/17GTU+9T782DVn7f1NpJYGnLBt35fDMpxv4x/JNlEQ1sjKCnNW3M5P6tGF452Yx7tLz1+7g3Gc/oX2tLFZMHULzmpmY7vDmraEoCsWRCJPf+4qN+/J4ZUR3hjWpV6HzBx+QNwBemC9s4JZe7agVDDBjw4/cWTOD3ukh/UWqqgn9gVaFS7k1L0y/RrV5b0g3aqd5jzmXRfUAeWuSO+Hh8i+B/ICGtZk3pg+TF6wm50ARNxtjze2OBQPQDbe5pMWqRypktOfoYIA3wiVmFAIYmR7k2X0F7C4I0yA7I25VtTNC/PecIdyz+DuOu/p57jhvFJdOHGRXbZycoqioxjg+UxrWqcGMyUcxoldbzrjn73zy8QLuue+BlIPlHw3ZlS1eEG/OSi+EYM+ePVx11VXUr1+fxo0bHxIdD9VyOEuK3t8OODb3QkoTznxxgR3vvF7lPMt71FXGsDewJxN2tdEzbByb7urlAvbYeGdZKY/mLouHDum85bDmA9QeYO9MR2qXEafFxsWAv+aOEx5l9DyK1QbnK9g2OMqTz4GiCMzJ34Sxt0hZBRvW7bCiqCj6pDUoiqpDu+kSr9oWee8x7WoMvDvHtWPMIm9ubnC373vFPEfj/J1eINLfTELxgHKPZKRkxZ3gCfmJYFyOTwDe8dzmhcDuDPApnwjcq4Kk0Fc8NzcXgGHDhgEwevRoVq5cyfjx4608tWvXJi8vj9LSUvbt20dWVhaKopCZqXOEqaOwsJC6deumrnGSHPbu8VUdqOHQPofdu3dzycUXMemEcUwb0Y4VT10SF9h37NpH73Pu55an3+epc4Yy/8rxDmD/5sfdXPHaMvre8S8aXfky3W9+k+eXfMfQTs34dNYkfpk9jcfPHsqoI1o6gD0S0Tj1yY847fGPmNm3Ax9MPorWdWoQlMbY6rNdq3yxK4cjXlmMiGosnTCAoxvVsdzHreXRkjx/Pa+wypru8bZburCek6blPBgMcE2vdtzYpz3X54VZFi5BaOiu8JGo7g5vuMTby9LAo7mFXJdbyDW92vLaiB5JAbufKIr9QtXd4BTrua9ppmu+vu9SO5sPxvZhvapybUGJAWSqtcSLYr5dKyoKKKpC//QQe4QwhjDoj7C6qkqnYIA7P9lANKoR0fTl98zfSxMQFcaQAOO3nDm8K2+eMZjbXlrI1DvetEBSVeWZz70b3r1tE1bOmU7t8C+MOvYYVq9enYIT1OVQ/Vt2SypB2hwPHwqFCAQCZGVlMXr0aLZu3cqsWbNo164d559/Pps3xx8CIUtFXN2qpVoc4guGZdx0ZZQL2N3Qm7C8R15HnKuuMoRjxrH7wrJfOInNdAF3AXViYCcmzXZxxzPduYQcMWWsUxceoJ0I2GUX+Jh000VeyifV7QjH6NGs8m63ekfnB+ZbzA7HbrJ7vLT0mtst3oRpB3jb7u+x7vGKHm/mN5Z/iw/qtpu8Pa5dcolHnowu9pwQ0hrtiNjJ6BL+jcaL97+3hTuPb9jjb8/vb9orzq3Lr3y854QZ71c+VVsli2O+g3Jssnz55Zd06WJ7anbr1o3PP//ckef0008nGo3SoEEDhgwZwquvvgpAZmYmTz75JG3atKFJkyYcffTRDBgwoFLO+bCztLuleiK6xFKe9kciEZ55+mnuuvMOzhjVm3UvX03dOMuyaZrGzMfe5Zl3lnPqgI58csVY6mSls3zLLl5Z/j0rtu3h5315RKIaR/Voy/D+nXlzwWoa1crkub8cw/E9WvvqXr5lF1MfX0Cj9BBLpgylQ91sj3MEULjj8408uXY7V3Vvw4wjW+u9zwIE9ktaCM16HtlWWVuX7c4uV2C8UAwrtaomXnrw/K6tqJ0W4prPN3IlCuOy062Xgz7WW68nLxLl8twi8oMB/juqNz3r1zKqFnrb4tZiPquF9B4Qsc9bq3fbOTmM+UHRpmY2C8b1ZeJHq7kgr4jHs9IIBgKOczavVUUBvmlQpYai8GlxhBEZaQQCKlFNMCEjxNzVO3hwfG/7Y0vRT8qy2hvj5sxGjO7SnC9njOHEl5bS7bw5LHn4fBrVqZFUO7Iy0nhqxgT++ek6Tpl8IldfO4uL/3bJIWcRropW6uzsbM4++2zWr1/PPffcQ61atVi4cCGhUPIdUeV1datq16paqpL4fFwnA+x+5ZMCgTj1u8vHQENsWJHeiXbzpeMYYPGL96pTuh4Ilw6pvhhI8I631MWkOS89SNBLvDJCapazXuHIb8Y5y8lx/i7yRthlmZfDzjh33a5zIHbmeNMS7LC4CzOsW96xJ4rX01XD0qeB7oYmsFaqEWDMQ48Al4XdgHsDyvV12VVHp4Bi7Q0DBnbHgf3dIW24YN2EdOke9fz9pHNPKuywlFcwbFq3wWlRF+BwexdIlnbjZK28ki7jGy9uefNXd5eXLe7m9YuJO8SljO/qpT/tYenPe8td3WOPPUYwGGTXrl2sXbuW8ePH8+OPP7Jnzx4uvvhiNmzYQN26dZkyZQrvv/++w0qfKjnsof3PIIdap8CiRYu45srLaVQzwMdzLuCItk3i5l++9gfOvOUVVC3KTRP68t2uHIbeO4+dOXkoisLQXu254OQhDOvdnq6tG3PJg2/z/LufM31YN+6Y3J9sn2XHNE3jgrmf8s+VW7imX0eu6NWOgM8SEQdKSjnhnZXszCvi7ZG9GNCojpWmvyCUmAeEDLgmRDs+jiyYd85sb+pMRqa2b0rNUICLlq0nXwim1shwuI2vDJfwf3nFHNWkHo8N7krNUMB6gWvmmHm9CRZ025N+OeuS26ioipU/nsg9ls1qZLFgXH9O/vgbzs8P83S2SrqighDW8H3dpIAE8orRtjgwL11nI0T/UID5RcUMCwWshg9LDzE7P0zb+9/n6Jb1mdKzFSd0aU4wwUz8bevV5IvLRnP+v76k27kP89atZzCiV7u4ZWSZOvxI+nVqxpn3Pcuniz7miaefo379+kmXr4pSWc8bdwdDOBwmKyuLbt260a2b/2SVbqmIq1u1VEuspOh+N55lTgg3H2zyXvjkTVDGs3ySdXpCunCEnVArfPM5ANcP1ONCuxH2XXLNvcXGC594r/zCqguPMlibP2z7uMR7zgRvxMUDcs0jv1mn5qzTjndfWyGF7VtQRjkd1IXtbu7unDfizWFipvu5AtK66CooAkUThmu9Du2qy9quGrPIO6zsfpZ2VQZ208quSNZ2ZweEo00x96frt0xGLHaXId4jgwvKhTCXgXPGe8K6HJYhWoZ0Txd3Vxm8yrvLSG3wrFM+LRPcD30p6+t6WKsGDGtld9zfvWKTFe7fvz/XXnutdbx+/XrGjh3rKL9kyRKmT59OVlYWAwcOpFmzZmzcuJFt27YxaNAgOnToAMCUKVNYsmRJNbSnQv6IddoPNahOpZhjUaPRKNu2beOWm67nm1Vf8eCl45k0rHvcj+CicDETZ77Ap6u3kJERAgEPLFjL8N4dmHHGMQzr1Z7OrRpZOj7+6nvGXfk0tdODLJp5In3aNPLVveanvUx8ZD7pAhacdBRHxpnwbtGPuzlvwTf0a1ibt47tSV2fTgC3OIE89jxlqMfofRaabiVHyDqwIFYPKo798a0a8cqIAGcvWkuupnF+Td1j4cHcQj4oLuXWvh2Y1rGZ8Zz3sJLr1Rvvc5/70N2pYJ1D2ay0dTLSmDemL2d+8i1/ycnn2Rrp1Aq4oFmY7ZQn5HPCvJFNenHZYK+gclQoyOPhUgJB+xFWMwAP1q3B9fsLmLfhZz7bmcNf3lpJ09o16FY/i8lHtmBK91ZkpMU+9jJDQV45dRBPrtjMxJte5trThnPzWSOSPu92Tevx6X3ncMvLixkyeCDPPPciQ4cOTbq8dWmq2HOisiG3vOu0+7m6yS/R008/nXnz5tGgQQMikQgrVqxISZur5U8oKfuzNEHKFT5YwG7tcZZxt0nEhh2u12WC9HhprvrlcAywu/LHA/C4eYnNp+HKj7UJV/l4lnB/YJfCmk9+DyB3wHzMOu12G9xttDacewfgGmxmTfQmsABZdwdEnmcOVFU/J1X6XTFAXdMQimKBuwDJLV6ytKu2e3zMeHbVuTa7DewuKzuxGxiWdcxJ6PSTVox7TJGvjafI8OoB6jGA7J8mjLD1XegH6+b9nixEC0lHUuDvLiPdD74Wd/Pv8PDrvK5dW2eEJUuW0KpVKxYsWMCtt97qyHPccccxb948Ro0axfbt29m3bx9du3alWbNmzJgxg3379pGdnc38+fO5/PLLK6Wdhx20u+XPANSVfQ6yG7QJ6JFIhEgkQjQapbi4mCefeJznnn2Gy04Zwqv/uIZMF/gWhkv434rvWPDFJr7d8gvbf82hKFxMZlqIk4/txagBnRjeqwNtm9WLAYHCcAlTbnyJpau3cOvE/swY2Z2gGwQlufqNz3h28QYu7NGW6/t3JM0j7895RTz+zQ/864dfyS8t5dQ2Tbl3YKeUQkhCqJf+kwFfCM3xTaUoMLhRHd4+rienfvwtv5fm8Z0mCAcDvDu6D93r1ZDqwZpRPtlTsUHf3mseLzh/rwG5IkFmQOXN43py4dINTNu1j8ez0mkS1C3ulkr5hWMBua1Hd48Dv5Pom55GTn6YfE2jhjSjf8/0EHMb1GJmbgHFwJKH/sqWX/ax6Jtt3LlsM3/77yoa186mU91MJnRtwRm9WlMnK82q82+DO9GrWR1OenkZy9bt4P2/n2WtO55I0kJB7pk+kmN7tua8aWfyl/POZ+Z11yddXpZU3odVyT3e3daioiKys2OHs6RCvFzdduzYoU/4WC3V4pAUvV/LBOxS3SLJMkkBuzufFB8XyuOlyXrdx5JuuZ54aXJ83DhnvHM2eHcepDx++QReoO4EeGc4GWC3ANwD2OV5aYTrPLzTiBlHb49zl9ptNE5f5k3EOH474B0wnRA1ZHg3Pyr0BKFKSoRt3VYUFU0TFvwLpPlwAsZ4dwnS/WaPN8OKI2x8DxjfCaribLcD3KX723Msu2ZlxhPOPcV95YQT1D2z64MEFHd50xXecSx8rOdGXl8IN/I54iAuuHta7j3KVBXx8Zwtrzz88MNceOGFlJaWMmPGDBo0aMDTTz8NwIUXXshpp53Ghg0b6NevHw0bNmTOnDmADvw33XQTkydPprCwkLFjxzJiRPJGn7KIIqo6sZZDSkpKLMgtLS2lqKiIWrW8ZydPhYTDYaLRaKV9fAohyMnJoV69is9wLuuU4bykRJ+tW1VVgsEgwWAQVVV57733uH7mNfTr3JT7Lj6e1k3q8eveA/x3yVoWfb2FTT/u4becPHIOFNCkYV0a1q3Jpq0/k5kRYs4VJ3HqyN5xgeL5eSuY9dg8erWsz7PThtOmof/vtPX3XMbP/h/hohJeGt2b/k302RuNRxXLft7LU2u3s3pfHrtyC8gIBWhWJ5spvVvzyOLveGhgZ05K4Mp/sMRss/5OFtYzfvbabTz63U9kqQorThxIjVAQx1+wgv2i8Azrx16XXDj/k+LsIQDJvuMUdEPJzC++593tv/FwdjrtrCXaHI0pt/xlfwHj04OcWiPWElsiBA/lh/m0uJTXbj2dcQM6A7D3QCGfrdvB4jXbWbBqM1t+2UfDmlm0r5vJmI5NOadvGxrXzGTXgSImv7yUPcURPp19Pq2k4RLJyK69eUx78B3CwVo8/9LLNG/ePKlyQggKCgqoUSO5cfXJSCQSobS0NKUz3GuaVilAbT6b09P1VQimTJnC66+/XuaZWHNzcznmGHuCwMsuu4yxY8c6LO1Tp05l+vTp1rIsAwcOZO7cuQ4LfbVUi6IoRNe/4nwoO6xWHnuvNDOuLCBdJvg2KyhDGTPOD5xxQqSl0xGW4BGfcEJI96jbBVzCI84b2L3zOIBWk9of44ru1wZwQLXnsm0+wO5pkReeM8XHtbh76DYt7eZkt5rRMWBNnKvZaUIINM1e5tXOL4x5/8w8sfk90wRSebs+oYAaCBAIqqiBgA7uQWNy2qB5HDCWg9PT1EBAzyOFdRd7O2yVMXUEPPIHA7E6jbz6gHmwzPZIYdO44nmcIE1RPI8V37pcx0j6zHhkvbj2rnwxcXHK+OqR4s1deZ91xj5wxNlUFmIqikL+zIkV0lHjvncqrX2VJdWW9j+Bpd2U8lrUZECX9+aSTOayTHXq1LGsUOvXr+fqK2ewds0ajunVlgN5+Yy96jl25+RREA7ToVVTBvTsyEXD+tPriHa0bt6Q8294giWfr+PSKcO4cdpIsjPTfdv08+/7mTzreX7YuZvHzxzC1AEd457bHe9+yYPzv+G0Li35v0FdyA4FKIlovLzxR/65eRebcwuICsGEnm1oE4CcwjCXHtONW4/vQVowQM/mdTnv1eXsyCviyh5ty3wNK0v0Z75CcTTKOUvWsXL3fu6Y0Is5izcyZfE63hvZmzRjzLaQ/nOGjY8A4yMt7u3ugnsrTjFhW4mfz4gRQAC4vV9HPvplL5cWFlM3GKG/EJySmUbLclif3TI4FODTkiheK6WnKQrX1cykW0Bl6i2vMmPqEO46bzT1a2Vx4uCunDi4K3A8eYXFLF+/g0/XbOftVVv4v4/XUbdGBq1rZzGqQ2M27cmj1/mP8uLMk5l4dPJjqpvWr8kHfz+D+976jGFDBjPn0ceZMGFChc/5zy5+Y9rLKuV1dasG9mrxFOGzL2taZQO7o2xZy+AEVBnQ5byOsAS3CSHdfSzX5z52pqUO2LHWPgcRs3Sa43x96hcx6UZ5zU4rC7DHWujjWeO9Le1OK7vdNkXY3m2KdCtI+CYNiTNdzO1x5LpXvAChGN8QGEPYFTRDv6KAJoyx8ZpAuN3jA4q+qfJ4djXW2u4zvt3mYGNMu3nsOA95oj3nvabI18Txx+kWJU66gsNt3ZHdCHgcW67yGA03/3asYxGr38/67raey3ScjPXcTMcjTgiHOr3xRtPkc3bHJZtWSVJVPAhTKYc9tAOVDu0Hw309WXFb0E13dxPOg8EgaWlpBIPBGDdVRVHYu3cvp592Kt9+8zUlpRFUReHn/WEG9urEWVPb0atrWzq3a05QWm7t9jlvMufFdxl4RBtWv3wt7Zs38GqaJTc9/T6P/nMJk/u044NLR1EvO8M37y/7Cxj30Pv8nlPA68f3o23tLO5cuZGFv+TwU24+zerW4JR+7Xi4Vxvq1cjghDnzKSopZcGloxnQtqGl5+TebWhaK5MTnv6EHflhHh7cNelrWtmyZNdeLly+kfaNarLm+hNpVa8GZw1ozwlPfcJR73/BR2P6UD8jTeokVRxhWYQUI7/M3WmpkPd2/M6VX2ziqHaNGNm5CTfNW82igMoHeUXUTAvRKqoxJhTkuPQgwXK4JPcPBXi/uDRunhOz0mkfVJn11jJWrN3Bh/eeS5o0pr1mVjpj+ndiTP9O3DV9NEXFpXyx8Wc+Xbudj1ZtYfXmXaSHgpx5z1sc2aYxd08fzfAebZJyoVZVletOHcqw7q056+oZfLJwAbf93x1kZWURCAQ8/24rw5W9KrnHuyUSiZRpxnhZyuvqVi3VEispen+XCbpdcYkg351elvpc8OwAdguCXPCT8DhWb/LHrrSYYzvOfwy7R7prLXZnZwAOHTacE5vfD9BlKJfqc4xFj3GR98nrBfB+Zb3aIN1zitF2GXT1970xcZoRryoKGsJcfd0xrB3V0GEBuwTrQiCEvt67EM6J6FRVRTEh3b3cm4d7vOkKrxo2AiuNWGC3jN7meYI1a7w+wZ7rfijT37EHxCcB6rHH5nz6ps1DgnVPyJbj40A47jgSlzF1W197ceqrlkNSDnv3+Gg0Sl5eHnXqlM39taz1FRcXU7NmzUqrY9++fQ5LOOgvCLf13AR0c21yc5/oo37nzp28/tprPPzwQ0w8rh/jR/Shd7e2tGjawLfsgmXfcMH1TyC0KE/NnMLYQfFBeNXGnzjtprmUlpTw0nkjGN4lvkvxowvXcMu/v6Bj7WwaZKax4UAhe/LDDGzfmFP6tmV8j9bWGu93v7eKe+ev5qz+7blvUl+yPCYjA9j4235GPrKArrWyeXNE9z9sfKsAhKZxyfKN/O+n37l9Qm9mDO9qjFfXpTgSZdorn7F40y7eGdmLzkksVWY+qsuaVhaJaBrnLlnP0l/38fApA5g2sD2KorBw4y9MeX4xp3RvxdQeLXlv4y7eWf8z+wqLaRoK0lfTODkzg6YJZns3pVQIjt9zgLkNaia03O+LalyXW8j+jBBLHrmQtk2TG0pSGony9ZZfWPLtdh7+z3L25xchgIZ1a9GsXg36dWzK+IFdGNm7bdyx6zl5RVzwyHts3VvKU88+T5s2bRyeLOa68JXhdl5aWko0GiUjw7/zq6xizmVRHit4PCkuLkZRFNLS9HkGxo4dy7Jly6psp0O1VH1RFIXo2rmpU+gL1xJYWHvhXcadr1xlpXgpLIRkoXUDcSJY9wL2ZABebpM7rwtM3ekiJj9Smrc+y/PMCCdbXyx8O4+TgmzN+9gb2OPUZ56HMNzSweG2bs5VY8bJYb1KV5xHGUccbj3+ZVGw3Nd193jF4cLuucmu9OaxqnqUCfineeWVjh3u67JLuJ/bekLXePexW7cdp6BYS+fF1JWMC3xMPld6UmUS5HPoq7gEuk+jshBTURQKrptUIR3Z9/y30tpXWXJYQntpaSmavh4WmqaRm5tb5jGTZZGDBe01atRA0zTLiq5pWrkAXZZoNMprr77KbbfdwsAe7fn7VafRqW2zuGV+3Z3D1Evv59sN27jp3NFcPnUYaSF/oIlEIky743XmLV3LjFE9uHFCHzLi5P89t4Bj75/HD7/nkh4KElAVxvdsw+Q+bRjZrSU1MmzL3K+5hYyb/T6/7i/glWlDOK5z/LYD7MotZNRjC1Ajgo/G9CYjBa7cZZW1e/M4e+k6amaGePO8YXRr6n1/CiG48b1veGrJRp4fegQjmsVfakz+Y/foR64wtH/1ey5/WbaeZnWzePO8YbSt77zn1/+Sw5jHF9K1cW3mnzsMVVX5YV8eH27cxb/X72Tljt3UTg/RJqoxNi3IiLRg3I6Tyw8U0SWgcEmtxPAYEYJH8sN8FC7hxRumctKQI8p0brkFYc578D8sWr2Vi08/lhrZmaz4Zitfrd9GTm4BDerUoFm9mvTu0Jix/Toxtn9HMtLse1EIwdPvf8Vt//iUv991D1NPPdXqUAMseC8pKUnpmPaqBO3hcJhAIGBZ16uhvVr+aEkptFufW26oLg90++Qrr3Vehly3hbK8wJ4Q0L3inPnLDuXETbNczRExwO5Xl9sVPdXALjza5z3xnPexBc44odq0emuOfMI4FSdsCzzAPWE+Z73msRPa9U3xg51Nf6AAACAASURBVHXPTQdzRVUkIA8kXd6vrhiwTjTW3DMOF5T7gLyvfsXIGg/cywnfqQB3Mz0FUtnQXnjD5ArpyLrrP9XQXhXEDe379+9P6SRuXvWlcrI7TdNixqDLgG7CeVkBXRYhBAsWLOCG62dRKzPAvTNP56je8cd7aprGjNuf45X/LGb84G48eNlEmjaIf87vLF3HRfe8SYs6Wbx03gi6NY/9HQ4UlvDayu+Z980OvtmZQ35hmMa1Mpk6oAMTe7Whb5tGDgu0KU8tWscN/1rJ+CNb8tiUAdTOTEv6/PPCpUx6ZhFbfz/AgjF9aViGshWVW7/azEubd3LZMd24xRhzn0ieW/49V//7K27r3Z5zO7ew4s0/bkU69rsj3A+Cstw5QghmrdzEm9t/47rR3Zk58ggCPrD924FCxj7xMSWlGp/97ThqZdjXtqg0wpIffue9jb/w7vqd5IVLaRIK0E8ITs5Ip7HLCv/PwjAflGq8VC95yP2gqJgHDxRx/okDmf23sq2jKYTguf99xdXPzOfU4wfy9G1/QVVVcnILWP3dDlZt2M6Kb3/gq3U/sHtfHvVqZ9O0bg16tmvM6L4dGT+gEz/8msMZ9/6H3gMG8+DDj3h2tukz7wasCR8rAq3uyd1SIZUxuR04oV0Iwbhx41i6dGk1tFfLHyY6tL+UGmXlBfHy5kuirGM8t5nfF7BlfS4orgjE+5VPCO3ead4u8zjGhpdXTyw0C9fEcc66/AHeyOejxzOPRxkLzgVOoLaaLFvKnWkymMcr7wZz/RKYZWLLA0lBtBIwx7z7QLcaD8YVf/2qd3wia7iv9d0PypOwsCey6CtlguuDCe4Vl0D3v1QutN9YQWi/sxraq4TI0C5E6mde96qvvNDuB+hu63leXh61atWyJo2riKxevZobrp/Fzh+3cfc1p3PiyAHG37T/X/Ib7y3lqjteoH6tTJ6ZNZWjureNW8f+vEJOuv5FVn33I/ecMogLhnezwPuX/QXMXbaJjzb8zA9789mdW0D9WtnszysgOz3EU+cMY1Kfdv66C8NMmPMBG3/Zx/NnDmZij1bluQyURjWmv7qcjzbs5L/H9aJL3dRZP73kp/wiTl28lsJolDfOG8agtv7r0HvJhxt2ctqLn3JWu2bc0b+jZx5BfGh3p8kPB79yO/IKmbpoLVEV3po+nN4t41v7AQpLIpz24hJW/biXxRceS/v63l4oW/Yc4H8bf+E/63fy1U97qZcRok1plPEZIYaEgmyPalyaW8gHjcs2vOX7klKu3V9I+3ZNWDT7rw6LeDKybvtvTLr1VULpaXz8wkyaNYr1hDiQX8Q3G3fw9fodrFjzA1+u/YFfdu+nXq0s6tfMYtuuvTRo0ICXXv4HAwYMAHQLdjgcJiMjw/qbd3vMlHXIRlWC9qKiIkKhEMFgECEExx9/PJ999llK66iWaimLKIpCdM2LqVN4sIDd3PuUFWaZpGA9AVz7AHeF9cYANVK8Oy++oO22iCcP7B46LHiWQNx3PLqZH9exlz4v/bFtF5J+69iysNthvWluKDfc1/HJ61HOdkaQQN6znNk5oIsDqFV/wHZY093pqhKbX0rzA3a5M0DuAPC2tPsDdUK3eS+Lux+4J4J3T6jG1gVOHQnB3SctKat+aiTQ49xqaE+xVEO7Ae1169atNGtOJBKhoKDAmtHYT2RAlz/Y3YDuZUHfv38/NWvWrBC079ixg9tuuYlFiz7h5ktP5rxTjiNkuakLvLBt0w87OW3Gg+z4+Tfuu+QEzh0/kEAgPlTM+een3P7sfIZ0asaTZw9hf0EJL6/YxOJNv7JjXz4HCsIc2b4ZowZ0YmiPtryzdB2vffgVpw/qxL2nDKJWHKv3Gys3c9k/lnFUu4Y8f+ZgGtaomEuwEIJb3v+Gxz/dyItDj2B4Avfz8soT63dw/7rtTO3TjodO6kt2evkm3/rmp72MfWIh/erX4uVhR8YAnvevmDjNTDfFzPfouh08uG47Zw1sz/0T+5LpM1eAl2ia4Nr/ruKlzzfz5plHc2yH+MvtFZREWLz1N+Z99wvvbfiZotIoTQMBthQVc2utLI7LKhuU5moaN+QW8msowKKHL6Bzy4aJC0lSGC7hb4/O493lG3ni1nM4bdyghGUKCov5dtOPrN6gg/wXa7by8285XH/DDVxxxZUAMW7n5nPB3IAyedNUZWgfN24cy5YtS2kd1VItZZGUQrsvYAuPdK988fLHySdbvA24sp7ocQE6QZxcr0OPl25Xu5IEf39oj217xYAdByj76Y6xrFcKwPtZ8D3KG2WtJiMdEyfNPPaEfK/jBHqkOoEYKFcsC7gTphUpzgZuPU5RveFe8QJ6GdbdehzQngC4fa3tPjAvw28yVncP/QogfMHdB6r94Ls8rvCVBO6VDu03nVQhHVl//3c1tFcFkaEd9PHgBxvaTXdY2YouhIgZg56sa2xubi7Z2dlxJ8Pyk3379nHfvffw8stzufTssVx57gnUjFn7WiAjXThcwrkzH+X9T77knHEDuOP846mbYFzx1p17mDTzOb7/cTe92zQgHIGfc/IpLo3Qr2srRg/oxLBe7enXpRXpaUFWrNvOGTfPJYhg7nkjOKpjU1/d4ZIIkx77gJVbf+WxKQM5o3+7lP6ez3y2iWv/s4q7+nbgzI7JrbmdjOSESzh18Vp25Bcx95yjGdutReJCCeSnnHxGPrqAbEVl/qjepEvu9c5f0Snx0tyyL1zCqYvX8GN+mH9MG8KoruW/Jk8t3cSsd1Zxz/E9uXCQt4dATFuFYNPuA3ywcRevrN7GD3vzSQuFaKJAd00wNjONTkl0IESF4KmCYt4tLOaJayZz1nG9ytz+1xd9y0UPv8vYYT14/f6LymwJ375zD+fdMpeImsXjTz5D06ZNfceKCyFiIN5rQjtZ3JO7pUIqY5w8QGFhIenp6QQCATRNY/z48VUK2nfs2EGjRo3IzMwkJyeHXbt20bZt25R3blTLwRNFUYh++0KKtMngau4lwI3ZJ5s/+XzCK58nZMu6PeIrDOxeumL1JQfWrnjNbofwhPUE5X06ApwWb2PvBmutrMDuA/xul3rfce0eQI0Toq2fRAZ0R3473vrpfHQSp6xVl4IT2GVYV2Oh3AvsFQvEFcndXQJyF7Q7oF511mWWqwhYlw3cy9EJYIZRbM9WP6iW9cUD94q4zKdAAj3Pq1RoL7q5YtCeeccfD+2lpaX89ttvtGiR3Lf/Ybnkm/uj1lySrbKg3fzQLioqsqzoQMwSaxUdu1pWCYfDPPnkEzz4wP2cNHog3773IE093Hzd8sjc97njkTfp1LIhnz1zOd3b+0/u9vPv+3l36Vqe+Pdn7Pw9l6jQqJGVTqOmjRjVvyNDe7Wje7tmDut8SUmEKTe8yIeff8e1x/dm5vG94o7rnr9mB+e+sIiujWuz5oaJtKybupm3Tbng6M40q5XFmXOX8mN+Edf37lBhnW//sIvrvtrC8E5NmH/6GOpnp8YS2rJuDb64djwTn1nEoPe+4KMUj8n/z7ZfufbLzQzt2JgPrxxLvQq2+6KhnWlTP5vTXljCxt15zD6hT8IyiqLQpVFtujSqzYwhnbl78QbuX7yBBp2bsycY5LLvfiJYpNIwoNI5EuW4zBD9QrGT2gUUhUtqZNA1oHDx/f9m6ZrtPH1l2WYkPX1ET/p3asHk21+j49hZfPT8NbRv2Tjp8m2aN2Dhs1fyyKsfM+q4EVx/w0389fzzPZ8FiqJYgA76s8WE93A4rJ+TtHxjVR4LXlxcnFLvgMoUs/PkjDPOYPbs2QwYMIATTjiBnTt3MmHCBO68886UzWlSLX+EpOjDLkmwTjXYi0T5zLxuwMYVJ6Q6ywTsrjrLAO0uc65vvAXXjtnYicmfCMzjlXWm4cpj1o1Lj1Nf8sAutU1zl8OhVwZs9/2mWEE7UZEDQg8oiq3HiNF1KtLPrigxMI+ZT45TcAC3tTeWe1NU89hYi93cKwo6W9trtFtrtSt6mxw8bJ6LECjmWQlhNNrjnnKL8LwYknjEKYqHLgV7GTaPsiYQC0cGQ5cRZ+pVwF7f3dArpHoVQ6+RxzDT41hH3oxDym8mCI84U59VV+ylOiTFYy6rqiDDhw9n3rx5pKenc+SRR5Kens5ZZ53Fddddl7DsYQntbknVOurCeODK7u0moJtp6enpZGVlpRzQy3IOmqbxxhtvcPutN9OzSysW/eM2unZI3Muz8tvvOeeqORw4kM+T157Mycf0tM5B0zSWrdnGB59/x8oNP/LT7wfYsz+PA/lFZGek0bxRbR647ESG9e5Ahxb+y8S99clqLr3/bdo1rMWXN59MJ59Z0wEiEY0znlnAh+t+4u4T+3Dx0M6VCikTurdk4aWjOP7Jj9lRUMxTZZx93JRwJMJZn65j1Z5cnjh1EKf1bZvydtfOTOOjS0by19dWMOT9L/j3cT05om7FVi8oiWhMW7KWz3fvT7k3w9huLVhyxVjGPrGQzXvyeHfa0KQt1qqqcOOxR9C7aR3OfnMFJx59BDn/uZHvftrDsrXbWbj6B+5cs41wYSEN0kO0KS5leEaIY9JDpBl1HJuZTptggGsWrObL735mycPnU6MM7vYdmtfnq8cu5tpnP6Tvybdy37WnccGUY5Iur6oqV5w9itGDj2DajU/w0YfzefTxJ2nSJP6QAUVRrMkn09PTHUNsiouLrWuoqmqldkxWhhQVFVUZC7V5XUtLS+nYsSOvvfYagwYN4oEHHmDUqFHs37+/GtqrBftDWbjCuEBAhlyvsmZ+dz5h64nZ++h1QLVcv7CbaUGPVKcbWOV2xcC1rNOjfEJgL0PY69oa7RKOes1q3e0xm+SMd15uN4zbZdwT0lmbYxy6sx5vCzuJgV2TUVw+Xe9vQZkrHayKdCAklpSymPCuCBPmhaUr9oorHsBurMPuhnVzbXbVhHMXsCPvY4Hdsek9C3o3grGGPEKgWBDvOCO5R8PjYplpHpkUKU64Ciiueqx70swiXXAh7DgTpo04/SyMtvuBO9aPgr1+uw+km/k8IV3SV6WovWqK+T3w0ksvMXnyZO69916OOuqopKD9sHSPN4HalPKMB5fdVN2A7h6DDnDgwIFKXVbuwIEDZGZmWksl+cknn3zCDdfPJE2Ncu+1ZzC0f7eEuvcfyOf0GQ/x2aoNXD51OBdMPIpPVm1m0arNrNv2O7/l5LN3fx7ZWRl079yagT070qBuDZ589UP27c/jnosnMP2EQXHHuu/Zn89J17/Ams07efDUwZw7pEtcwFi+ZRenPrmAxjUzeP0vQ+nYKP58AamULbtzGfnIAlpmZvDOyJ5Jw6UAFv2yl78t/44uTevwj2lH0yKJtdUrIkII/m/+Gh5etJ6nBx/BqJYNyuUe//lvOUxftoHWDWry+rlDaF2vcpYv/CW3gDGPLwQBn1000rF8XzKyZc8Bxr+4hOwaWSx9+HxqZevu20IIdvy2n6XrtrPo2+0sWr2V33LyaZiVTtOSUgaHgozJTEMBbjlQxDZFYcFD0+nRzn9Ihp/MW/Ed59z3Lwb37sg7j80o85CV0tIIdz7zPs+8vZT7H5zN5Mnlm2zFfEaZFnj38JuyuvHLUhnj5AEKCgrIzMxEVVV27tzJzTffzFtvvZXSOipDzA6RM844g7PPPpsHH3yQ22+/naOPPpq+ffsyf/58GjUq28SS1XJoiKIoRL95LnUKywzbUpoFzMnpEI7jBPk9YVsiUk9IFs42lVeHbztMQLXThKMsOAHZiDdd1hE+lnefclZ9/nXK4OxtHXe7r7vHubtc6v1c4mPK2Lpjxs3bd0dMd4U7LlG6vleSzOcdhwnkhqu6Myy5xpsQLwG+FW+6ufvGx5Y1Owf84uO7r3vEJ3Jv93WNL4N+43o56kDWCc6x7nIZV9l47u7JusWn0j2+11+pLMRUFIXwbSdXSEfGbf+qtPbFk2HDhvHSSy8xffp05syZQ48ePejRowdr1qxJWLYa2kk8HtwN6HJ5N6B7WdAPxrJyeXl5pKen+45bXbNmDTfecB3btnzPnVefxkljBiW0ukWjUa6680Ve+OdCiopLad64LoVFJeQXhmnVrCF9jmzPwJ4d6NGlDT26tKZBvdqUlJRy7qzHeHfBSs4a2487LxxPvQRj3e9/9RPueukjju3agsfPPJrGtf3d2zVN44K5n/LWl1u4bnSPuEuLVabszg8z5rEFhItK+WhMX2q4xk/Lf1QKersv+uw7Pty5m79P6MMlw7p4LlNXWTJ35RZmvPUFN/Roy4XdvGfTF8RCu6ZpXLPye/61/VduPL4nVx/brdKvd0FxKVNeWMLanTksuehYWpdx1v684lLOefNzvvh5H+/fNY2+nbzH2+/JLWDZuh18umY7C7/eypade6iblUGjSJT9JaXs1jQennEi54/rX+Zz+Gl3Liff/jq/7s/nf09fzZEdyz5Xwco1P/CXm16kT79B3PfAQ+Xu9DOXUQsEAhWa0E6WgwHtW7ZsYfbs2bz88sspraMyZceOHVxzzTX07t2bG264gT3/z955xzV1vX/8fRkCgqCAW8S9995V67ZqHcVd67buvfeqq7i17j3qaK32W2fdddSBirMORBEHsjeE5PcHJNwkN8lNCGp/9fN6hZucc57nnptB8j7POc95/56hQ4eyadMmnJ2tv2znszJfVoV2s4Bdqp18H4anxEu0l4JpWbAuUW4JsBuAdl3IlgXtWtumGbaTA+ySNgZg3PB6dZUejBtuk3YeCWCXjLaLIu3a0Cx+LOjXgyaAbLBe48eCenEUXQzraQCvWZNuIw31qaBtuF7sRzzVXtAdDLARjEC7GJKNALdccJf0I9OXDOgWdAcIQOdoDXDXaZ9BZTq0z+qUIR+OMw58FGg/efIk8+bNo169esydO5enT58yfvx4Dh48aNL2Pwnt4qg4aEep1YCumyQO0NoDXb1eVM4PXZUq87eVMwTtL1++ZPbMGZw4cYzJ33egf+cmZBFtbxUTG89lv0dc93+K/6NAAoJCCI2IISw8imRFMioVlCtRkFqVSlC5bGEqlipMqaL5tXyotXbnMWYs202RfB6sn/ANFYoZT072KPAtHSdtITQ8mg3ffUHrioWMtr/zMpSvVx7D0U5g73cNqFAg855POYpLUtBx41nuBoVzrHkV8jk7Skaq74RG0fP8PXK4OLC3T31Kmbk9mbV06mEw32w6i493HhbWKqlXr0Ib2p9ExtLlrD82djbs79uAigUyJ3O+lFKUSkYdvM7u68842KMe9YuYF6VUqVQsOHufxWcfsKB/C75vW9OkTWxCElfuv+DC3UBO3HjKrafBONjZ4pDFnsaVCvNl5aK0q1MaTyODSmIpUlKYsf00qw5dZuqgdozr28qsawCIi09k8vJf+fXMHVav+YnGjRub7UO897laliS0EyszktsBxMTE4OzsjCAI+Pv7s23bNtatW2fVc2SmwsLCNP/nY2JiEAThM6z/yyUIAil+G6zkzTRsGwV2PdiW9mE2sIvvywJsI3XicrnAngFo1wZ2C2wsBXYVRgBeBN0GoucGk9QZbaPTVv16p7+7UiXoRMrTYExTpvnXrlsmaNmoxG00kJ/2QNA9r5DuVwztIvDWBnbdOn0Y1/ehTjKX+ttb3E7LXgLYzYN2Y7AtA97lRvBlQrSQ9np+UHC3gmwr989UaE+cnTFod5j+caA9I/pPQ7v6h2t0dDS2traokzqpkz3pZnG3VGpoz8wM9TExMdjb22siXxERESxetJAtWzbT9suqVCtXlEcBwTx8GsTrkCjCo2KIjo4jNj4eD/fsFC6Yn1LFC6NQKDhy7CyCAHPHdKefT5O0bd9UGPog+917RveRSwkNj2T5yPZ0blLZ6HUqlUqG+f7Cjj/+ple90szvUMPkNOhxP19i/bn7DGlQipmtKhpNTPchpUhR8v3PV/ntdiAHGlekgof2utUp1/5h59PXjGpchinNK2BvYju8zJb/qzCarz5F+ewu7GlYXut9LX6Ffe8EsOL+C3rXLs4PbavgaP9xnu8VZx8w/Xc/lnxVmT7Vi5ptf/xRMN33XKJlrdLsnNjJrM9xsiKFvx8G0c/3V4JCInHL5kxoZAwuWR3JlcOF4nmy06BCIdrXLUPhvIYHkP68+YQu8/dRtlgBjq0fg6Oj+aD75+X79JuxjZat2zJrzlyzQFC8jZohiRPaiRNlGkpo9yGg/e+//+b3339n6dKlVj1HZqp79+6sWLECZ2dnOnXqxJMnT5g/fz4dOmQsy+1nfTylQvt66zgzANmmgV2inYE6s4Bd48tK4G3UpwlbCTujAK4GV/W16az3NgrfJsp0z6upT4N0fYhWabXTRMa1ID/9sdlQrzM4oJWkTpX6zS0GZs2PekEbwrUBXBvGtXxo+UMTTTflQyWKIGtBt5AeQRckgV0brqXq9cFcqo0h2DcE7TpQKwfcdWHb4E2n3hjAa14ra4C7MV8y2luRUWwrD8hcaJ/7TYZ8OEzd/1Ggfdy4cUybNg1XV1c6d+7MrVu3+PHHH/nqq69M2v4noT0+Pp6YmBgUCoUmQZMaeDO61tOQMntbOTW0K5VKxo4dy68HD6BIUZCYmASCgFe+PBQrUpDSJQpTvEhBingXoEihAhQskAd7e3sCAl/RfeBE/O/9w4jeXzF+wNdkcxFPa9eH9ujYeLqN8OXsFX+GdKrP1F5NTSbvOnfzCT1n7cTZzobtfRtRrYjxLNuP3oTTYdVx4hKS2Nu7ATULf3rrQlUqFfNP+LPk1F3W1SlLMy9PAqPj8DnrTzIq9vVuQLVC5u0BnpkKjoyl6cpT2KWoON68Mo5pMKcidSs3n9N3CI5PYNd3DWhc0vw13dbW7/4v6bHtAv1rFmVhq8pm2z8NjearLedwyOrEhWX9ya63naFxJSQlM2rtUfaeucOSCV2oWqYQfg8DuXb3OVdvP+NhQDBZ7O3Imd2FQrncqFPGiza1SlG5WF7N/5K34TF0mbePh0Eh/LJyOLUrmr/7QERUHCMW7OXqvSDWbdhE9erypu3LgXZd6ebrsLGx0RrATEpKsjq0q1QqYmNjNdB+7tw5Ll26xPz58612jsxUYmIiVapU4d69e+zatYszZ86wZMkS2rZty/nz5z929z7LQgmCQMpNK0F7RiPrukerArvYp5nALa6XtJVhL9EfgwCuBejpdgZh24A/XR+67XXLpGDb+JR5E+BtYLs408Aumiav/m0mArTUZ1NI/8mmBnkNpKX+EYO+Vjudtio9AASVji9tuNeFbcNgnd5WF8hFN0EK4I3AvSBdbhSwDYK7CXjPiC3o3zcVLRfA9Bp3mb4059cps1akvcpnaJdSxYoVuX37NseOHWPr1q34+vrSrVs3zp49a9L2P5k93tbWFicnJw2gR0dHkyVLFpNJ3DKizN5WLjExka1btuDr+yNVKpRixQ8TKVq4AEULeeHu7mbwvFFRMfj0HcepM5fp1KoO+5cPI19u09Og567ah++mw1Qv5YXftnEUK+BptH1CYhI+07Zz9vo/TG1TlZFNK2AvES1/EBzOjkuPOPPoNY/fRZKUrMDezha/8a0p6J65SdsslSAITGleAa/sWem//28a5HLjwrtIetQoyqKvq5JVxn7hH1L53Jy5MrYV7TecoeaRvznevAp5sjqy/9lrJl1/zJel8nGqSy1ymJE9PTP1VXkvzoxoTss1p/gnJIaDPeuaNbBW1CMb14Y1p9e+q5TstZTD83pSs5SXbHvHLPasHdGWJlWK0HfhHr6sXZb9S4fQu30DIBVwnwS+xe/hC27cD+TPW09Y9usVlEolntldKODhQrUS+ZnUpT7X/nlF876LGd6zGXNHmJdEJbtrVrbN78MvJ6/TrXMnvv2uDxMmTrJ6tBtSs83b2NjoLRlKTExEqVRqZiMplUqrD3Kq/1f9m7LHQ2qulLx583L//n327NnD3LlzsbW1JTo6+mN37bMyLGv9sFNpHy0CdjEgpx8tA3bdvulCt7jYCGyL7SVh3Yi9ph9SdmmALu6v3r7rukf5dWKINwX44vGI9KMIrnWPhjLCK8U+MgLsokEKIe051gJ2FakZwlGXaBqpX7VUVtOGvfRIbjqYC5KAl36UAngtaJaCeEG7nLSt3vRuCIZZOO1qBPWFq2+C6L0vvhmTYKyNsUoh/XxINRP/9tapVD9vKlXqfc1rKX79xMdUfyp0t4NLc63xIdOXkGb4b9zuDUSDDP8uqX+z7dq1i969e5MvXz4iIiJk2X5aNPGBZGdnpzW6Yq0t3z6GkpOT2bF9Oz/8MJ9ypYpyaIcvVSuazgivUCgYM20J2/b8Ro2Kxbl8cAFlS0gnKBPrzBV/+o5fhUKRzM7p3WlVx/S5dhy7zphlv1A6bw5uzuhE0bQ13Uqlkj/vv+Lna0+49iKU4PBYEpMV5PFw5W1oFJ7Zndkw7hs2/u9vavx4jKODGlHZ68OtqzZXXxTLg4eLEyeDw/iiWG5W+ZheR/2xlM3RnqODmzBo7xXqHblKSTdn7kfGsrZzLbpUK/Kxu6enyl4eXJ/QmmarTlF91UkuDPrSrMEQFwd7DvSoy+JzD2g6bjPz+jVnWLtaZvWhY/1yVCmen/Yzd1O0+XhObBxHce/c2NjYUKJwXkoUzkvnlqmvuUql4tXbMPwevODmg0Cu3H7G7iW/EBWTgLOTA77bjrHt0EUmD2xLq/rl8c5vfNBLrA5Nq1GncnEGztpB44ZHWb9xM2XKGP4cZnSwUHdveHVGeqVSSXx8PGB5Qjtjio+PJ2tW40ksPyU5OjrStWtXevToQc2aNalUqRL379/P1F1DPutDyUq/DzRwqn6gSq/QrZMEdpEPcRk6dXJ8GQRl8eXqUo8E/RiCcM1Nql6nnUHYV+mcQ+faxdcpCdnix+J2iB5rt9M+6vpSiXylH8X+deFeDPha7Q3AuXxgV6VG6rUQPI26dLcAU4OcXSaI9QAAIABJREFUqKUWnBmAcoOwLvVY0y7dVhzh1o+Ei+o0AG84EK0N6rpsqdKuUz/3gqbaxEdYfTJRI732gqEKHR8GHej1WvP+lg3bqX4F9WutW6flQ8KX+D2i+RwZgPp/gf6lzE63bt0oVaoUuXPnpnnz5rx79052Ut//5PR4pVJJcnKy5nFsbCy2trY4Ojpm2jkt2VbOmBQKBXv27OGH+fMoXDAvsyYMonb1irJsl6/bxXzf9eR0z8bKGf1pWKucSZt3oRF0HrqEG3efMunbJozu0hAHE9D0JjSK9hM28SjwLcu71qV91SLsv/aEw37Pufc2mjfh0WR1zEK9ikX5sloxapb1ZtGu0/zx131G+nzBlB6NcciSOsAyb8dpFu85wxqfGnT7BKFy0m83WPvXYzp/WZneLaviM2Mn3tmd+HPIl2Qxc8uvD6lDtwPps/syySlKZrQoz9gm5T92l4wqOiGZjhvP8uBNBL99W49K+c0fxDn5z2u67r5Esxol2DPZx+xIcVKyggmbTrL52HUWjPbh+y7yk8OFRsRw62Egfg9ecPi0H7ceviAuIYmsTg64ZXPBI7szBXK5UalUQepUKU6DqiVwySr9f0mlUrHl1wtMXn6IkaPGMGToUMn/L3FxcZqlP9aSOrmdnZ1dhhLaiaUeBFCv19+zZw8KhYLBgwdbrd8fUiqViujoaJKTk/Hw+HQHG/+/6ujRozg6OtKoUSPWrVvH6dOnadCgAT179sTV1dW0gzQJgkDKjZ+s1CszQFq3TnPUh1WVbpkl5zEJ16bamNtWp53EAILB6LfSUF26T5XBOpEf9fMn149ZU991Iuim2hmCc6Nlaa+j7ppkXdhOg2J98NZvpx1xl4J0aVAXdMr0gF0S4tPOoxuNlyjT9oNp34I6gp9uY3gKu+7IgES55BR4OT5ltAEDR53XTGd6uyBRZtCXueexgmyrDiIzp8cn/dA5Qz6yTPo50/pnSnFxcZqgRGxsLNHR0eTJk8ek3Wdo598F7Uqlkv379zN37mzyeOZg1sRBfFGnmizbw8fOMGLiAhITE/lxynf4tDI9zVipVDJm/la27DtF0xolWTayPflzmt4Tfe7WEyzecYostrYUyeXKm5hEQiJi8cqdg0ZVi/NF5SLUrVCEgrlTo1C/XbjLoIX7KJDLjW2TulCmkP5a94Pn7tB7wT6+r1uMBe3kXXNm61ZQKN9suUiKILBjShfqVUgdUHgfGUu7yVsIfhvBhRFNyZ/908ogHZOQRIdN5/n7xXuWfP8VHm7O9P7hZ3pUK/xJzxAAWHLqLnOO+wOQxc6WQjmcqePlTtdKhahRUB4cPQuLps2W89g5OnB+aX+T2xJK6fcrD/l24QFqW7gfu0qlYueRSwybt4sKZYoxbXRvAgKDefAkEP/7T3n09AUhoRG4ODvh5upMzuzOFPfORdUy3nxRrSQVSxXExsaGgKAQek/biiqLK2t/2kChQoW0zpMZ0G5onby5Ce3E0oX2zZs34+rqSu/eva3W78yUUqnk0aNH7N69m4iICFauXMm1a9cIDQ2lRYsWH7t7/ykNGTKEFy9eEBsbS758+UhJSaFTp06cOHGCLFmysHLlStm+UqF9rXU6JgfG5YD6BwF2Y3WZAPZS0K7UvibNY5UIWiVgWwza2o+N1RmHebOgWjZ0W6EMROCsC4ki+MZAuUGw120nthdBushGfH5t+NaHbF2Y1gJtzWO04F0X3M3zp93/DIO2FHRb6l9qxoLmqAPUOnX64C56/TT9MlJn8HwZl23V7z9Du4QSExM5dOgQ58+fZ/Xq1Tx+/JhHjx59TkRnSLrQHhcXhyAImbp+0tRe8KakVCr57bffmDN7FtmcHZg1YRBNvjC91zrArbsP6TV4CoEvgpk+7BsG92yFg8SWbbr65fgVhs9cTzanLKyf4EP9Soazd78JjeJ/l+5z/MoD/rz+GJVKRUKyggpF8/Nl9eLUr1iE2uUK4aaTBCwiOo6Ok7dy/eELFg5szYA2NY0OJNx49JKW4zdR3cudw/0bZkrSQDlSKpX0232Zg7dfMKxjPab1aoKjznOarEhhsO+v/HL+Dgf7NOCL4qZH0T6Etl15wtjfblKtdEE2jf9GMwjj/zSYluM34Z09K6eHfnozBF5FxNJmwzmCI+PYPNGHV++jGLP6CMXyuZPH3ZXL9wMRgLxuzlTI5UKHcl60KZ3P4HXEJinovf8qF56H8NucntQ2sH+9MQWFRNJh1h7eRMTyx7rRFu3H/uL1e7qOW8ezl+/Z89NsGtWtoqlLSkrmWWAwj56+4J9nL/F/+Ix7D5/xLPAV8YlJZHd1wd3VmTweLrx4E8ab99HMmTOH/gMGaP43xMbG4ujo+EGgXVemEtqJ/3+lpKSQmJioGX1evXo1RYoUwcfHx2r9zgyplx8EBAQwe/Zs3N3d8ff358SJE1y8eJFp06Zx5syZj93N/5QqVaqEn58fcXFx5M2bl+DgYFxcXEhJSaFq1arcunVLti9BEEi5vsZ6nZMD5XKAHZ1oq8XArj5KQLRSolxsK1WvC99KCTvJOl07uSBuHLblwr0sH1JRc4m16FJZ5aUi8yqlMv1cShUqldJsiAd0YFoXwuU8FkEt6aCt7VPajzb8p9ulT30XAbsgpK9dl6oXAbYgiMt0bGwkziNlYyOIyrSfp0wDeHNtxK+f+r7eUQq8067fRDTeaJ3uedR1VpJttcGZCu3JCzMG7fYTPg60T5w4EZVKxe+//869e/eIjY2lTp063L5926Ttp/Wr/CPpU17TrlKp+OOPP5g9aya2gpIF04bQqkk9WbAe/OYdPQZN5u8bdxjYtRlTdkwjh1s2k3YBL9/SeegSHj9/xbyBrRnQrjZ2aUnjkpIUnLv1lJPXHnHj4UtehkQTGhlDVEzqwIeDvR3929amc5NKVC5RgCz2ht9iKw9cYOaGo9QpV5j728bJiuBXLemF38ZRNB+3gYoL/+CvUc1wtWALrYzoz0fBfLf7Ch7ZXbi4eggViuaTbGdvZ8v6cR2pWDwvbdf/wZxWFRne0HQOgMzS+5gE2m44y6N3UawZ1Z7OjStpvY/KF83H7c2j+XrKVkrMPczZoc0o5PlpJP+be+w2P55+QIeGFTg7pI1m8Kdcody0m7KV3O7ZeH9gEs/eRHDxbiBnbgcw7sRdeu+/Sm43Z4pnd6JFyXx0q+SNp0vqjBrnLHb83K0Ovhce0nzCFub0bsqIDnXM6leBnG5cWt6f6dtOU7fbXGYM+ZrR35kXVS2Y15ML2yexbMdJ2n47jo6tG7F52WRsbGzIksWeUsW9KVXcW88uIiKaf5695NHTFzx88gKXh08RHj9n0qRJ/PzzHrZu24GXV2rCPWsnwJS7Tt5UQjvx1pq6io+Pz9TZT9ZWcHAwNjY2TJkyhW7dugGpgxb/pmv4/yL1GllnZ2eKFi2Ki0vq/zFr5lywTPJg3GidGLwzCuyaPkncVLpl4suQqpcAb5WOvTHAF98XRdTNPerCvT6wq0i/PJVJH/rZ5VVa96XK9OolgT3Nv2jP9dT7mBV1B1JBWPRqatY8gwbE1PWad7+a2zT8lvpAXSaGcy1IF2Vh165HE+3WBXQNzIsS0BmqEw8EpPNk2mNEjKl1PSqEtHXdQtrnIDU5neh9q1K3Nve3vviZNddG6+QGmor6qb6vdwT9NeepdakPdeq0Etchba8i/ekQ0u5orX3/F+ij/i+3XGfOnOHq1aucOHECAGdnZ9kM+p+E9o/xpW3uwIBKpeLUqVPMnjWT+NhoZk4YxNetGsnqe1xcPP1HzuLwsTO0aliVu0eX413A9FZpSUnJDJiyll+OXcbny8qsGPEVV/yf02X6dp68CuVdRCzhkTFkd3OhQklvatWswMBShTh75R4//36BqiW9WDOuk8lM8oGvw2g3cTPBIRFsHP8N7RuYt446f043rq4dTtc5uyg17winh35JqbTkdpmphCQFPlvOc+7pW2b2bsaIjvWxNbHvuiAIDG1fl1JeOflmxg5uBIWxrUe9TO+rrpadvs/s4/40rV6CI0u/x9NNerq+h5szZ5YPYuTKw1Rd8j929qxLy7LmR4+tpYD30bTdcI7whCQOzPmWJtVKaNXXKV+Y25tH89XELZTqu5Lzvn3p06IqfVpUBeBdRAyX7r3gvH8gW/2eMvn4bXI4O+Ht5kSDQp50r1yYMQ1KUylvdrpsO8XFu4H8PLWzWTM47Gxtmd+nKY0qFqLr/H38cf4Of/w0mixmJMqzsbFhdK/mNK9TFp8xaylSsxOHty2iQhnDW8Nlz56NGlXKUKOK9kBQcrKCxWv28EWD+kycNJmuXbvK7kdmSiqhnXoqfVJSkqZdcnIySUlJWlPl/w3KkSMHxYsX5/fff8fGxgalUomfnx+1a9f+2F37zykoKIjhw4ejUql49eqV5j7Aq1evLPBo7g99Q25EoKzSPUrAtJE2Kr02OvZygF0XorUgVvdmqK2xmwl73Ui7UtdW+qgbPZfTzjTM67fTP09aV5Wi+2nt9CLgUmAvlXBOJYZ47Wn/hoBdK9IPCEpQicBdK2Kq0gmyInEUw7sUrOvBuH4EWzvKrQvgYthH5ENtK/Jhk26jKRP3Ue8S1YnZQEgDXXV+fEElpNWT/hmwWGaAuClbzThAmg8xuKtJ2hS4p7URNOCOfhutRIQSdeKkc7r2/wb9O5mdkiVLEhkZqXl85coVKleWt53xf3J6vEql0vqRmJCQQEpKSqb+QIyKisLJyUnWtnLnz59n1swZhL5/x4xxA+jUtqksiFAqlUydv4qfNv9MmeJeLJ/WhyrlDE9pV+tlcAg/bjzM1gN/kpCUTHZXZ+ITkkhRKilVpABVyhelapnClC9ViHIlvXB1SX2ezv99j97jVpKUlMjacd/wVd2yJvs3Yc0R1h+6TOfGlVj8fWu96fLmSKlUMmXjMX46dJmt3WvTtoL505vlau+NAEb8cp0yhfKwZVJnCud1N9vH46D3NB+zHg8ne84Pa4rjB9gK7mVYDG03nuN1VDybJvjwlYxs/2pt/t/fjFz5G2MalWZ6q0qZ2EtpTT1yk1UX/qFb0yos/r41Lk6Gs2smJikY5PsLhy/eZd/ULnxZRfp9H5eQxLVHr/jrXiCnbj7j2qOXONjbkdc1K4VcHTj/LIR8OV25sGyAwYENY3oTFo3P3J95+iacI6tHUqVsIbN9JCUrmLn6EKt2nWJw744snGpZIrYHj5/Tf9wSlEIWVq1eQ8mSJS3yIyVrr5NXqVQkJyeTnJzMmzdvqFevHiVKlKB27doMHDiQ8uXLf+QIqTwdPnyY2bNnk5KSgr29PcWKFWPNmjVkz575g4qfla6tW7fqDZSLt13t1auXbF+CIJBybZX1OicXpjVtpOtUsu1lnkMXpPUgWu5Nwqexm8FzyINpdVelwNy4jfxyzWPdqfDGIuK6090NtpEuS22rTD29ehq9hL0YbvWmmYsAW7Cx0S8TA7iNNnjrQbjcMi1f6r5pH9PBHUAM/jr1WoMI6AwSGGqrXy7YpH132Nho2ln3JvJpdD94AzfQPkqV6R1F54X070fZfrTt9Y5WkG31oWQWYgqCQPLiLhnyYT9ub6b1z5iuXbvGhAkT8Pf3p1y5crx9+5YdO3ZQtWpVk7afoZ1UaFcoFJopdJmh6OhoHBwcjO6pfPnyZWbPmsGLwOdMHzuArh1byv5RvGnnr0ybtwJnpyysmNGP5g0qaz7EYRHRXL75iJv3nnH/yUsCX70nLDKWyOg4IqNjsLURsLezo36NMtSsWIwKpQpRvoQ3BfPnlPyh/D4sii7Df+Tv2/8woceXjOnaEEcH44MR1+6/oPP0bQjAtkmdNQnbrKEdx28wZNkvjG9chikt5GXQl6uw2AS+3niOu68jWDasHd82r5oheIiIiafD1O08fvGWc8OaUtjT9HIFSzXjf36sOPeITo0q8eNgywZILvkH0G7KVmoW9OC3D5RD4OHbCNpvPE98ioodU7rQwEguBbFUKhU/Hb7ChJ/+x0Sf+kzu3tCkjVKp5F7gO/66G8jp28+5cCeA6PhE7G1tKF0wF40rF6F1zZLULFVA9rWnpCiZt+ccP+6/wPi+rZkyqK0sO11dvvWEzmPW4potG8f2+OKVXz85oykplUrWbjvELN8tDBk6jBEjRsoaODSl2NhYnJycrPp+SE5ORqFQ4OTkRFRUFGPGjEGlUnHjxg3i4uI4efIkZcsaHxiE1EHPgQMHolAoGD58OMOGDdNrc+3aNQYPHkxMTAy5c+fm7NmzVrsOgDt37pAnTx5y5TI9w+mzrK/58+fTsmVL2dELYxIEgen9W2kef1G1OA2rFrfcYQZhXQOXGbCXLLMI0M0Bc8y0yxhoywN40X2lqA3oJL1TH40Bujharr023Xhb3TZKo5nndf0JIJmsTRvkbfQTtmkBvQEYT8s7IgX3hsBdCtrlgLXhcsNtzPclAcyWQLYxf7q+MXEe0L+vezQB35prtdBeEt4t0Nkbjzl347Hm8ewNf2QqtCuWZGwWod3YPR8F2tW6ceMGSqWS6tWry7b5DO2kZvJLTk7OVGiPiYnB3t5eci++69evM3vWTB49fMDUMf3o6fOV7B/Wf567wsDRs3n56g0NapQlX253nge9IyQ8hsjoOKJjYklMTCZXTne8vfJRoqg3JYp6Y2dry5rNewl5H87Y/u0Y068dzga2llJLqVQyefFOftp9jMZVS7B85Nd45Ta+B3FSkoJv5+zif5fuM7rzF0zu3tjkVnGW6C//ANpO3sKXxXKz57v6VoGJFWfuM+u4P42qFGfNqPbkdrcOYCtSUhiz+nd2HL/Ozm/r0rKMdaefp0LvBeIUKWyf0oWGlQ1PsZajoJAIWo3fRFJ8IhdGNNOsCbe2lEolY369zuYrT+nXphZz+zYnqwX5Ci7eecbXU7ZRq7QXh2d3N/u9EBQSya7Tt5m76ywpKhVZHbKQkJiMR3YX8uZwpmKR3DStUpSW1UvgbCT6f/5OAN/M2UuJIvk4vm40WU18vqQUE5fAyAV7OHD8GrPG92dkf8uSsgUGveH7ib4Eh0SxavWaDMNMZkF7SkqKZg34999/z7Rp0yhZsiRPnz6lQIECsvYyrVy5MsuXL8fb25vmzZtz8eJFPD3Tl+yoVCoqVKjA0qVLadKkCe/fv9eqt1QpKSkEBQUREBBAWFgY9vb2pKSkULJkSUqXLp1h/58lX3v37uXYsWPcunWLihUr0qpVK5o1a0aOHMa/r6SUmohutXU6pgXs6qMUVJtuY1VwNwDN1oF1S33Kg3OrRdHF4I7KYCI8ySi6yYi7YfBOj6an3ZcdhRdNjzcK7KlRdoPRdF0IlwXmNvoQr2eHxcBuCYzLtbcc2g3YW3zT8QcZAm7BUJ3RiLqJNhmUbbUhmQvtvt0y5MNu9O6PBu3JycncvHmTxMRETVmDBg1M2v0noR3QeqKSkpJITEwkW7bMi3pKQfudO3eYPWsmfn43mTyyD326tydLWgbymJg4Hj15zuNnL3j+8hVBr94S/DaEkPfhRMfEERkVQ3hEJEqlkoTERHK4uVLQKy/FC3tTopg3RbzzU8g7P0UKFiBf3pyaH9cREVF8O3gKpy9cpWub+swZ3ZXcnqZ/yPxx5jqDpv6Eg50N6yf40EhGpOHQ+TsMWnQAr1xubJ/chdLe5kcKzdHzN2E0Hb2ebHY2XBjRjKwWDg4Ehsbw9abUKeUbxn9DWxPT/i2Vevr5xCZlmdS8Qob9KZVKRh68xrZrz+j/VS3mWAi9UopPTKb3Dz9z+uZjDvdvSM1COa3iVy311nkqWxt2T+tGzTLeGfIXFBLBVxO3EBefxHnfvuSxYMDl2qMg2s/cTZ6cOdjz40ACgkK59fAFV/2fcfPec16/jyR7tqzkyu5MiXzuNCjvTbs6pfEWDWSFRMTSdf4+7gW+4+CKYdSpbFmE7o/zt+k1aSPFinhxbLcv2WUklNSVSqVi18ETjJu7lm7dezBp0mSLd8yIiYkha9asmQrtvXv3ZunSpZpkenIUGRlJw4YN8fPzA2D48OE0b96c1q1ba9pcu3aNZcuWsWvXLqv0W6lUYmNjw9WrV5kyZQpRUVEUK1aMlJQU3r17R7du3ejfv79VzvVZ5kmlUuHn58fx48c5ceIECoWCpk2b0qJFC2rUqCHLh1Wzx6eSnwSUq48m6tQ+VKCS0cbk4ICmrZkQrrazODov57ymoDtzgB5lWr4AlQ64Iy9qLiubvDqiLuHLXP+AJHjrQ7yNwW3XJCFeXC/Lv36Z/Oi3qXYfCNq1ouIG2mcUzqVuYBDGDdaJjoJeW/026f4M1KmvXX3fCsrs7PGKpd0z5MNu1K6PAu0rVqxg8eLFlClTRmv29ZEjR0zafoZ2UqE9ISEBV1fXTDufeC/406dPM33aNK7fuEFWJ0e8C+YnITGJ+PhE4hMSiI9Pna6fLZsL7jlykCunJ7lz5yJfntwkJSez/+BvKBTJ9OvZke/7+FC4YH4N7BuSQqFg5ORF7Nh3hNqVS7J0Sm9KFTMd4Q16E4rP0MXc/yeQWf1aMrhjPeztjE/Zj4iOo8PkLdx4+FLWNm7WVFRsAh2nb+dhwBuLpp9P+u0Ga/96TOcvK7N4UKsMrbmXo4t3ntFuylYaFcvNzxmYIfB3YAhdtv1FFgd7dk7tSvVS1l/fr1KpWLL3HHO2n2RR2yoMrJfxNdJKpZLB+66y58Zzhnasx4xeTa02EyMhKZkBiw/yx5UHHJzehS8qmr8kIyImnl6Lf+Hy/RfsWvw9TeukD+DExSdy93EQtx6+4Pq9QK75P+PR8zc4ZrHHM7szXp6u1C5VgBY1SvDX3UDm7TnLsB5NmTeik0XX8z48mr7TNnPx5hPWLBxLl3ZNLPLzNiSMkTNWcfPuE1asXE29euYnRoyJicHZ2RlrrjNPSkpCpVJpBja7dOnC9u3b8fDwkO3j1KlTbNq0iT179gDw008/8erVK+bMmaNpM3fuXB4+fEhgYCDZs2dn6NChNG/e3OJ+p6SkYGtry/z580lOTmbGjBkW+/os6yoxMZHff/+dY8eOAVC/fn1sbW05e/YsGzZskOXDqtAOxsFdC6hNw71VwN1smLYUws2104ZzuTAuD87N9JGWpd3glHdN1B2zgdzoNnIywF0NbPKB2kYDsoamzsuGeCNl1gBx88HchA/xdHUpcAfpckHHTjc6L7bTq5Npp75vNPptDNhlwrixNojOZwX926Dd1NK6+Ph4Bg0axJ07d3B1dWX06NG0a9dOlq1Y5cqV4/LlyxYFiv+T2eMh9QUXTy36ELp16xZLl/py8eJF6tWuSfUBvcmbJzc5PT3ImdOTnDk9yeXpSa6cnmTPnj09eQbw9GkAvQcM5cbNW/T0acP0cQPJm0detHPp2h38sHQDeTyzc3j9JBrUMB05TklJYeiMDez+7RxtG5Tn1zlTZE0PX7HvPDM3HaNuefnbuFlTrs6OHFvUj1Grj1BtyR/8/F19mpSS3pJNLHWkVyEI/L6gD/UtADxLVK9CEW5sGEnzsRupsuQoF4c3xcWM6LhCoaTv7ksc8n/J6M4NmdyjkdFt9jIiQRAY17Uh5YvkoevsXVx5/p4tPepa7O/q8xC6bLuIk5Mj51Z+T2UL9jg3Jscs9myb3JnVhy7RZtpOJndryMQupqcfiZXdxYlDM7ux+vBVOg5fQZ+ODVg2KfWLIquTAzUqFKVGhaIMSGufkqLk6Yu33Hr0Ar8HL7h0J4B1R68Tl5CEs5MDvluPs+O3v5g0oA3N6palqJf82SeeObJxaOVwdh65xMCxC9i+7yiHtvxgNE+GlHLndGfPmukcPnGRAf360Kx5C2bNnoOb24f9rJpSfHy8Zs92ayohIYFbt25x6tQp4uLiaNq0KXfv3rV41oFaOXPm5N69e7x48QIXFxeyZMmCnZ0dDg4OH+w75rO0tWDBAu7cuaPZQeHnn3+mXLlysoFdI2u9fipVqi8VqT+WVaCbDVq7TVqd7pHUOvVWTyqtNqLziE+kW6dpo9VB3QuXe2EW2IjtTNuor0ZeXfp1Cwipgxuae4KkXXqdblsVgo06iWFabdoRG1Izt6fBkwpVWpmgaQeip15cprZNO+qWoUyzUdfbgEqiDDArAq4H+TbabClmTHEZEu0kyzSP06FTF7YNgbfuUT9CbqjO0DHtvvq3tO4FqkFaF1rFTwASNppyjNvo2em+cXXOa0mEHek6PRhHdNStM3T81GVj3X6OGDGCdevWaZbWde3aVWvp3LZt23B2dsbPz4/AwEAaN25M27ZtEQTBpK1YBQsWJCYm5jO0WyrdLLPW1sWLF/nhh/k8fPCAsaOGsmvzKtk/Rl8GveK7fkO4cvUa33zdnB2rDlHQK68s2yPHzjJs4g8kJSayYnofvmlV10QkN/U52HPkAmPmbsHTLSsnlg+ipowM2AGvQvl60mZev49kkwXbuFlTtrY2rBjejjLeuei49ndmt6rIiEbSWdOVSiX9dl/m4O0XDO1Yj+m9muBoYtaCtVUojzs3Noyg88ydlJx3hD9lbmF36mEwvXdfIad7Ni6vHUbZwnk+QG+hRc1SXP1pOC3GbqD6kj84N9y8pQhKpZLeuy5x6M5LxnZtxKTujUzO3rBUgpC65V6FwnloP20bVx685JcZXc2a0SAIAkPb1aJOmYK0n7mLc9ce8efm8bhn18+BYWtrQ4nCeSlROC8+LWpqyt+FRnL70UtuPXzB4dN+TPTdx7B5STg6ZsEtmwvurlnJ65mNssXyU6N8Eb6oXpJ8ufSXrQiCQM+2dfmiekm6jltHwaod2PPTbBrVrWL2c9O2WT2+qFWJCfPWUatmDXyXLqNly5Ym7TLrf6U6s7daiYmJZg9IVK9enXHjxmke37t3jxYtWmi1qV27NomJieTJk/p5qVatGufPn7c42q7uc758+ViyZAkXL16kSpUq2NvbEx6QMbaiAAAgAElEQVQeTv/+/WnUqJFFvj8rY9q7dy+3bt3SzN5o06YNlSpV+nizIbSgXATnesBuBNzRrlNJbuOEti9M1En2Na1f0hVGJB/ETfuRcy5B76i+J9XWMJxjHNwR0p8+NduA8TI1fOsAtwbIddthGtL1ytIgT/6UdZ3161JlUlnoBe37xsqMR8eN1SHyaaguvY1knRjQxdPc1WVSAC4F7AZviG5WaK/VL92+6tQZgnJjdXq+TNT9W4AdUj9YVpJ6Czb1uvJmzZpx9epVraV1bm5uREdHk5ycTFhYGFmzZkUQBFm2Yrm6ulKpUiWaNWum2VlGEARWrFhhsp+foT2TpFKl7rO+cMECgoNfMWHMcL49sAMHR9OJlADevQvhu/5DOH/hEm2af8Ht8wcoWtjE2s60761bdx/Sa/BUAl+8YvqwbxjcsxUOeiCqP6L++PkbOg9dzPOgtywa0oY+X5me1q5UKhm/6jDrD1+hyweaUi5Xg9rVpoSXJx2nbef2q3A260SF/3wUzHe7r+CR3YWLq4dSoai8wZDMkIuTA0d+6M2Ujceo7XuMTV1r06GSt2TbhCQFXbdd4PTjN7L3i7e2SnjlxG/TKDrN2EGJub/x55AmlMxtOlJ7/skbeuy4hHt2Fy6tHUq5wh/mOW9QqSi3No2m1fhNlOm3kgu+fckpAd3GVKV4PvzXD6P3j79SstUEdiwcSIv68nIR5PJwo2kdN5rWKcfY3i3Z/ttfDJ+/i+qVSjN5xHcEBr3m0dOX+D98yu8XjhAUvJks9na4uTrj7upMgdxulC9RgFoVitKgWkkK5vXkwvZJLNtxkrbfjqND64ZsWTbF7OUVbq4u/LRwDGcv+TFw/Dj27/uZhYsWkzOn6Vk8HyJ6bPb1pM0WOH/+PAULFuTkyZN6gFarVi1mzZpFXFwcCQkJ+Pn5Ubeu5TNG1M+Dh4cHCxYswNnZmdjYWJRKJeHh4RQoYN0ZJJ8lX3Xq1OGPP/6gffv2ABw9epTatWub78ha73UNW+rApqBTZwzc0a4T5IA7Jur0L9hwWBtVOhSYvFg57cRPjFypI+hyfOq31YVz8fmNgbumi5oIe/pLpFWWBtcgpL+EIuDWwLdUGekvkRxwB0wDu2CgzEYH0sVlgoEy3T3bteA4jaPS4NM8YBdBq95Ru0wyAq8L6Hrr0sX31Z01UGcUvuW2U7+ldAs0FeoXD83/gA8B7ILo/EbP8y+QFX+DXLt2jVKlSmkelylThitXrmiBd9euXTly5Aienp4oFAouX74s21asli1baoIJ6qCx3N9Tn6Gd9CfNGlIqlRw5coRFixYSHxfHpPEj6dzpa+xs5T3VYWHh9B00nJOnztC0YW2undpDqRKFZdm+efeeHoMmceX6bQZ0acbUHVPJ4ZaN1K8M3elr6W+QpKRk+kxYxeGTV+nZsjp/Lu1PDlfjMwFi4hI5f/spQ5ccRBDg6KK+1C0vr58fUo2rFOfqT8NoNmYDdZce48ywJiiV0HnrBc4+ecOM75oxstOHh14p2djY8MOAVpQvkofePx7E72Uoc9poR1AP3gpkyIFrlPDKya1NoymST/56X2vLzcWJY4v6MWnDUWr7HmNDl1p0rCw90KBQKOmx/SJHH7xiaq8mjPZpgJ2V9viWK69c2fl73XD6LdpPmX4r+WVGV+qXL2SWD1dnRw5M68L6/13DZ9Rqvv26Hqum9jTLhyAI9Pq6Hl9UK0nnsWvpOXQmBzbOp0/XrzRtlEolr16H8DjgJf88DeLh00BuPAxg99HrvH0XhpOTA9mzOePulpXyJQqw+9dTnLpwjd+2LqRaRfMzlTesUxm/k5uY9eNW6tSuydx5P+Dj4/NBwFwt3S8uS8+9bNkyBg4cSHJyMsOHD8fT05N169YBMHDgQDw8POjduzfVqlUjZ86czJ49O0M7h6j7+eDBA6pUqULFiunbTu7fv5/o6GiLfX+WZSpfPnWml1KpZMuWLZrBnMjISK0fV/Jlrc+BCE4NTX0XkI6ECxiIymMA3NFuh7E6qX4auX6VkTZ67iydOi8lw3CvD9viM0vBubpeewq9pC+VCpUgAnDRKgWtl0cQ+RXS/IjKNIAvup96FLTLDMG8BLgDpoFdCsR1YV5zn3Tm07kviK9Zp0zjH7GfdBg1B9iNrXmXgnitjmndF7WRuijNQ8HITUYbnXei3hMk6Bdr2QqaP+InVLtOdBT0Xgyda5cL/1r9lar7xGXm9Phz/7zh3OM3Fp9u1apV2NnZ8fr1a/z9/WndujWBgYFm+wkPD2fkyJFaZcuWLZNl+59NRJecnIxSmbqQSKlUEhkZadF2MGopFAoOHDjAokULcXTIwuTxo/i6bav0SJGJQefo6Gj6Dx7F//44Tt2alVk4fQQVyslL9JWQkMCAUXP49X+naNGgMosmfEshL/X+wMbf1D/tPs50310UyefB+gnfUKFYfq36pGQFj16EcO/Za+4FvMX/+XvuPQvmzfsI8ubJzYuXrzg0rxctalryQ+jDKSwqjraTt/DkxVtSVFCmcF62TPT5qNBrTH/ff8FXkzZTvYA7hwc0JCZJQYeN57jxMpQlg9vQt3WNDwpUprTnlB8DfzzAoDrFWfh1Na26Ew+C6b37MvlzZWfn1K6ULPhx965WqVQsP3iR6ZuOM6NHQ8Z8U98iP7efvabd9F24ubnw5+bxeOYwf31SSoqSJVuOMm/dEbp3bMGaBWNMRpcVCgWBL9/yOOAljwOCuP/Pc+49CuBxwEuiomNRAa7ZXHB1ccbNNSu5PXNQ2CsvJYoVpHypolQqW8xo9vnrtx/Sb+xi8ub3YumyFXrZ25VKJfHx8Tg7O5t9vcaUkJCAra0t9vb2qFQqWrVqxYULFz6p97mUQkNDUSqVdO/enXbt2tGrVy8iIiIoUKAAnTt3pkuXLppI72d9GD1//txgnSAIeHtLDy4aap9yc50VepUmc5LNqdsZqxP5UpnlS1wmvon7JnWTsjFQr+fDDFvJ5HDiNmiSu6XXo+VLpePTcLI5me2NZYRXqTTZ5qWSzxm1U6lQqTPVm7LTaQPIBnbdrdvS22Chnfh86LUxDuCWQbxURF6caE5QQ6dEMjyt0QdZsC4F6HLtzfSR9jrqH/VhW5BqZy6wa44G7Kwg2yoDM205nSAIKFZ/lyEfdkO2avqnu/PMsGHDaNGihVa03MfHh759+2qW0tWsWZNt27aRN29ek7ZiVa5cWdPWWJlkn82/zM8SKykpiV07d7JkyRLy5snFkh9m0rxpY9k/NOPj4xk8Yhy//HqEKhVK8+evG6hepZwsW6VSycwFa1m1aTclC+fj9M7ZVKsgb0/uW/cD6D7Sl5DQCJaPao9P48oEvA7jt/P+3A14w73AUO4+fc2zoLd4e+WndOnSlChdiR6tqlK2bFkKFy6MnZ0dZ8+epVfP7oz1ec/IjnU/2R/YkbHxxCcpiElKwc7WlgndGn6ywA5Qo0xB/DaOotX4TXjP+IW45BRqli3Evbl9PnhyPznq2qQyJQvmpPWETdx4Fc6xgV+SolLSecsFzjx5w9y+LRnaoc4H20XAmARBYGSn+lQskpdO07dz6cFL9k/tYnbfKhbJi//6YfT1PUSp1hPZ9kN/Wn9RySwftrY2TOjXmhb1ytNp1GpK1OnM0T2+FDeyFMbOzo6ihfNTtHB+WujUXbv1gO5DZhEWHk23zh3Ikd2NwJdBPHv+kr9uniD49VvCwiLI4pAFF+esOGd1wi2bMzndXfH2ykOJIl6ULVmEI9t+YMf+43zRoD4TJ02mX79+H+W1+1T/n4j1+PFjdu/ezfXr14mKiuLkyZMoFArCw8NxcXGxMLL7WRlRoUKFrOvQWu9DyanvoDcFXhxxRzBcp+dLt51Ee8RlaefX7mTawcA1C5JGOvaClqv05qZsZfgUlRme9p5+Wu0IurpLqWXa7U1H3MVd0DzlQvplYqPSWa8u6LXR2Ikj6IAgpPXMRtCbZi+AZMRdldbL1Cnp5gJ72ttBCtgFfUhPh2uxXdpTJYLPzAR2fRgW1dtgtJ0+NOuUmYJtxHambEVttApEb0yxD/UbA5GNgORREtiRKjPty3j7f4GsuKZdztK6L7/8kiNHjtC0aVOeP39OWFiY1ve7MVuAPXv2sHv3bgICAmjTpo2mPCQkhLJl5W0t/TnSTuroZnh4OO7u7rLt4+Li2LJ5M0uXLqVM6ZJMnjCSBvXqGDbQ+fJKSkpi5Ngp7N67n9IlirB41ijq1qxs/KSiV2rH/iNMnLkURwc7lk/vS6uGVdM+d8Y/bTGx8fQYvYwTF/xwymJPk5pleP42kocBr/B0d6ds2TKULV+RMmXLUbZsWUqUKIGjo6PRvewDAwPp3KkDZfJm5adR7ay2N7g1pFAoGOT7C/vO+tOldR0WjO3Gryf/ZtT87QxpV5sfBrb62F00qMcvQ+g4YydPX4WQxd6OX+f0omHloh+7W0b1NiyaryZt5tWbMBRKFSUK5mb7lC6f7ABJ4JtwWk3YhFKp4q+l/XA3sSxESiqVik1HbzB63R90+6o2P834zqK+JCQmM9F3P1t+vcCEYT2ZMqKXRX6SkpKZv2I7P/60h/ZtWrLlJ1/s7NLHZ5VKJSHv3xP06g0vX73mVfBrXgQF8yzgBYEvggh+/ZaQ0FBsbGxS90xXqXB1c2P37j1UrFiRlJQUEhMTrZ7ZPT4+Hnt7e+zs7DSR9osXL1r1HJmlqKgoli5dSuPGjSlevDihoaG4u7uTN+/Hy5PxWdaRIAik+JmZbd6g0qK2RqLl6ZFunTJTEXRRe1kRd/VRHK02J7qOgXJDNpjwp9sPpX4k3HB03HC9VW0ko+AYjIKbG4XX3uoN023SBnXUoCs1Td4wsJuCeu0ovG65/uAAEucmHeYlAFoX4k3Z6G/dhqaPJm20AFznsRxgN1Sna4cMf1L9QGyP5NEgsEu1N1gn04cVZFu5f+ZG2n/qmyEfdoM2afXv3LlzDBo0SLO0bvjw4VpL6yIjI5k+fToXLlwgZ86cjBgxglatWhm01VVgYCABAQFMnDiRhQsXas7t7e1N4cKF5V33Z2hPh/YcOXJgKrITFRXFunXrWLVqJbVrVmPSuFFUr2YCtkED3IoUBROnzGbzth0U8srP4lmjaNygpsH2gNbn5+IVP/oOn8770DB+GNeD3p2+xE6TeTv1C+RdaCSBr0IIfPWOwFchvHgdxvNX73kRHMKjpy+wt7OlUvlyVKlWg7LlK1CmTBlKly5tdJ96Y9AOqYMYQwYN5MHtvzkwsyuF8sgfAMks7Tnlx+g1v5M7Z3Y2zhtItfLpwHvd/yltBi6iRH5PTi7pRxYr7Q1uDSkUCgYs+YUD5+7Qo10D5o/pzPZDF5i69GdGdarHrD6W7ymd2XoXHkP7qdu4/SQYW1sbtk7yoX39j7eTgBzFJSTRZ8E+/rz5hK3jOtC0SlGLts3zD3hDu+m7cHbJyp+bx5PLw/DnyZhOX7lP9/HryJ8vN8f3LsXT3fROAlK69zCAbkNm8j4sip0bV9K4ofxka6n/EyMICn7Ny1evue3/gGWrN9GjZ0/Gjh2LnZ3dZ2hP04ULF6hVqxZv3rwhNDQUZ2dnnJ2dcXR0xN7e3qJtXT7r05EgCKTcshK0G4NooyCuPmY2uJsCeAPtjfkxF9xFvlRK0XWn3dedwi5nWrvl4C72IQ3n2hBuDO61Qd80uOu0kfSb9r6ykQB3ozCOHrBrw7g01Ov7RQLyTQO7VCI5wzY6dmpAB62ovlnQLgZYawA7huqQ50ttn1Fg1/CL7nWKykz5sGKk3bZSJkP7un4Z8mE3cGOm9S+z9J+FdoVCQUpKiuZxWFiYUWgPDQ1l9apVrFu/juZNGjNx3AjKlZWf8EmZomTG3AWsXbeJ3Dk9WDxrFC2+rJd6PgOALlZA4Cu6DZiA/71/6NKmHt+0qsv78CieB73jxeswAoNDCQx6x4vgt7g4Z6WgVwG8vQtRMO3m7e1NwYIF8fLysmjtviloh9QvqxXLl+G7ZBE7J31DoyrypupbWwGvQ/lm5i6eBYeyeEIPendsKDm1NyQsko5DlvI86C0nf+xPSS95+95npn4+fZuRqw6TJ2cONv0wkCpl0/eLv+z3D19/v4Qy3jk5vujTGmgAmLrxKKt+vUyzehVZMbUXJ/66w9DZW+j6ZUXWjen0sbtnUCqViq1HrzN0+SHcc2QnPCKS4gXzULFwbip4e1ChSG4qFMlDLhnZ5mPiExm47DDHrj9m87y+tGts/lZsABFRcQyctY1Tl+6xdM5IevmY3opNSikpKSxbv4+ZP26mSaP67Nu+1uxt1NR68/Yd46bO5/ylv5k9ew4dOnQwOchpjuLi4nBwcMDW1pakpCQ6derEmTNnrOY/s/T999+zYMECevbsyc2bNxEEgYSEBCD1e+PBgweULCkvP8lnfXpKhfaN1nEmG8TVR8vBXSXXr0Ho1ikzE7glfZkL7TrQrAWrRgFcws4g7Mu3k4qc65WL+qi3Fl2uDzG4G6jTwD9q4NWeJi8N7MZh3NDadKPRdK1s8mhNp9eavm4GsBu0s7HQzlJoNwnsMvyY8gHWAXZDUG42sFvvO922Ur/P0C5S3bp1+euvv3BxcdH77SQIAlFRUSZ9fIb2NIWHh+Pm5qYHd69fv2bF8uVs3baNjl9/xfgxwyhWtIiuO4NSKpUsXLKCpSvW4JbNmUUzR9GuZaP0fyRAQkIioeGRvA8N531YBGGi++/DInn0+DlnLlxFkdbfvLlzUbCgNpR7eXnh7u5OuXLlrJ4gClJnJsTHxxuNxqulXuc+zqcuIz7gOvfUqfC/su/sHc1UeKm9tLVtUpj44x42/fwnq0e1p1sTGbMmMkEv34bTccZOHge9Z/GE7vTp1EhyoOFdaAQdhvgS+CqEk4v7Uso790forbb+8g+g5/yfUQkCm+YPonHt9JwMd/95QduBi8nmaM+ZZQMtmn6embr//C2Dlx8hHkeWrVxNxYoViYuL4+HDh9y9exf/O7e4738b/3sPcMxiT/kiealYyJMKhXNRvnBuSnnllNxjfuuJmwxf/Ts+LWuyfuZ3Fq8H//mPqwyavY0alctyeNtCHGVuGamrJ8+C+Hb4HJ4GBrNu5SLat9FdDS9fZy9cZvDoqRQqVJhFi5dQqFAhi32JJYb2iIgIBgwYwNGjR63iOzN15coVKlSoYPWZB5/1aSgV2jdZyZsh0M4ccEduxN0oXBsCeF1bY+BuuV+V1mM04KoVAZfwp2snF9wN22Ii8i0+RypoS9bp+TAG7ul2huoAHUDHKFQbjJ6Lp8GbqNP2gQiOdaL5FgG7gan0ksCu00bmObVh2hLYJoP2Yqg2DtEZAnbJCLy47wZ8WGt6fKW+mQvtGwZkyIdd//UfFNoDAwPNSoIqpc/QniZdaA8MDMTX15d9+/bRo2snxo4aileB/Hp+UmE2gfj4eOITEoiPS79/8dIVlq1cy9t37ylbqigN61YnLCKa92ERhIZHEhoazvuwcJKTFXi458DDwwNPDw/cPTzw8PDE09MTD09PHBwccHR0pHbt2hQoUCB1namOLFmXb47MgXZIff58OranbD7nD7LOffcpP8as+Z08uXKwcd4AqpYzb+33gaOX6Tt5HZ0bV2D92G8yqZf6UiqVDF/xGztO3KRD85osntAdzxzGn2OFIoXJvntZv/cUvoO/ok/rGh+ot9qKiUugy+zdnL/9jPH92zKuf1scstjrtYuOjeO7CWs5//cD9s3o/tFmYIgVn5jM/J1n2PC/a0ycMpW+fftha2QLOpVKRVBQEPfu3cPf35+7t29y19+foNdvKFEwLxUK56KCtwcVi+ShfOE85MzuzP3Ad7SdvhMHRwf+3DKePJ6WTXN/9TaM7uPX8zDgDTtXz6TpF9Ut8qNUKtmw8wjj5qymZrVKHNq7yeKtzpKSkvBdtZEfV6xn8JAhDB8+HAcHywYU1IqNjcXJyQkbGxtev37NpEmTOHjwYIZ8fggVKVKEc+fO4eXlRYMGDdi7dy/58uUjJSUFGxubDzZo+VmZI0EQSLltJWg3G8TNbW8Y3AUtgJdoJwXaFsO7lK0heDfuM3W/c1FbZUbhOwO2WlFzDE99l4Rs0bkkprlbDO5gGNg1EI0EwAtG1qIbSW5nxqCAJUBt1NYmA7ZGgVvUxhhsI1Emx6cuQEv51AJ1kT9NvX4748BubnvddhmXbcVMhvaNAzPkw67fug8K7VWqVOHmzZsAdOzY0aLfN5+hPU0RERFky5YNW1tbpk+bhu/SpSgUCsqXK0M2l2zEJ8SnwXmC6H48SqUSJyen1JujI46Ojjg6OeLk5ERISAi5c+WibLlyuLt74OrqSv78+fH09MTd3T0Vyj08JKdKmKsPAe1xcXGaDItyFBcXx+BBA3h0+xoHZnbDO4/lW+oZktyp8HJ0//FLvhqwiBwuDpxbNhCXrPqDI9bUkb/u8/2yX3HL5sym+QOpVbmEWfa/nbpGr/FraFWrFDunmJ/9PCNaceAis7efonLZwqyb3Y8iBfMYba9SqVi98wSTfXczuG1tFgyS3grjQ+j4348YtvJ3KlevxfwFiyxOFqZUKgkNDSUwMJC7d+9yz/82d2/f4u6DR2R1tKdC0XwUze3K/rN3SFKksGFOXzo0rWrxuVbt/pOpyw/SvuUXbF0x1eLXOyj4Hb1HzcfP/zG+C2bQq7vlg1TPA18yauJs7j96yo++vjRs2NBiX2JoDwgIYNGiRezcudNifx9K9evX58KFCwDUqlWL8+fPW7wE4bM+PaVC+2YreTMF2OrjBwZ3OZBuCLTNAnckfBn3Z3iKvGnItgzcDdtLRdM1bSSj8Og8NtDeGLiryND0eCmYNpU8Thr8tdtLDgqI2pqKdFsG7IbbZTq0o+vHHH8GbNU+dYBZyBRgNxPsrSDbin0yF9o3f58hH3Z91n5QaBdv6yZ3izddfYb2NEVGRuLs7IydnR3nz5/nzZs3Ghh3TINxBwcHsmTJgp2dHVmyZMHe3l6TbMjOzg5bW1tsbW0lAVyhUBAbG2sW9Jojc5LpWSJL+59Z69wVCgUDf/yF/ef8ZU+Fl6OomDi6jV7Jdf+n/O+H3lQtWcAKvdXWm7AovpmxC/9nr5kzqjODuzXD1tYyAHvy/DVfDVyEjUrF2WUDyZUj48+BMd1//hafmTt5HxXHmll9ad/UvP3i/779mK8HL6FQ7uyc+nHAB91p4HVoFKPW/MGNJ+9YsnQ5TZs2zZA/Q1nUVSoVL1++TJ1e73+He3duce3aNd68e0+xwgUo7p2HYgU8KOrlSXHv3BT1ykXBvB6y3gP3n7zCZ8waYuMVHN6+iAplLPs8qVQqdv96kqGTfSlTqgS/79+Gu4UJ7wCOHD3FiPEzqF6jJvPmzSdPHuODOFISQ/v9+/fZtGkT69evt7hPH0q5c+dm3bp15MuXDx8fHw4fPoyHh4fmeyMzlit91oeTIAik3NliHWeZBOTmtFMZamcUrEVtkCgzCO/o+JEL8+l+DAK2UuRLB3otA3ddHxL2xiLmKpX2VHdT7XUHAHTtjUXuRfaA8UR0gmAgAzwSwG4I/OXao7WmXQqYzQNu0WPZUXZzoV1Ub3aU3QJfuhD/KQK7lRjCtkLvz9Au0mdoz4BSUlJQKBSax2JoV6lUpKSkaNqoAV8N5XZ2dhpIlwssmQ3tYDqZXkaU0f6fOXOG777tYZV17rvTssLntXAqvCkplUoWrPuNhet/Y26/5gzrUM9qfieu/4P1R/6m5ReVWTblW3JbOGVarLj4RPpPWc/xC7fYPbUrzWpYP+mVQqGgz8L9HLp4j74+jZkzojMuzpbNRAiLiKbLqBX4Pwzk8PxeVC9V0Mq91VZKipJ1R64ye/tpuvXoyeQpU62y/tjcrc9iYmIIDAzk2bNnqbenj3n65DHPngUQEhpGwXy5KOqVixLenhQtkJNiBXNRtGAuCuXzFO0QAUnJCmauPsSqXacY2teHHyZbPkXsXUg4gyYs5vRfN5k7fTzDBvW22FdcXDzzFq9kw9Y9jJ8wnn79+mttNWdKMTExODs7IwgCN27c4JdffmHFihUW9+dDadasWbx584bIyEiSk5MJCQkhOjqa2NhYoqKiCA4O/thd/KwMyLrQrv7ziYG7FeDaILiDCR/mQ7sYijX+LQZ3ff/S5YYi7VKgjgRoWwruJgYC0AVqU4/NibCj/djUAEAaXBuPrhuDalG5jQgs9YA9g9BuCKpNTWE36ENuGQb9CqDdB0T1Fk9xN6edTnsrKNOhfcvgDPmw673mg0K7ra2t5vdifHw8Tk5OmrrPiehMSA3kqv9j7zrDpSiy9lvdE24iKSIiiBEB14ACoiKoIKCIIIgiooCiF/gQMBAMCAoSFAXFACpGQHFNGDCAriIqwayoK6ZdF0RFuHHydH8/Zqqnuro6zEzPDdx5n6fvVFedOlVd3TO33zqnTqkqFEVBZWUlZFmGqqqIxWKQJElHzj0eT1ZEMx6Po7KyEk2bZk/SzJBL0u5G/7Nd5/7Tjr9x0W0r8Mvve7Bw+giMGpy5K7wTvL3xSwybfC/O6nQknpt1aVZtrfvkB4y56wV4fR4snzsWPbt2dLGniX/ey55dj6l3rsT4gd0wv9Q99/Nn3/kckx94Da1b7o/H5o3Fce3bZq1TURQsePgVzFv6Em4acRamX3qWCz014vPtOzBu8SvwN26Oe+69H23atMl4HTcPN/crDwaD+PXXX/Htt99i586d+Pmn7fj5px/x88+/4Pc//kSbVi1wZJsWOLJNc81Cv2t3OW5a/DwO2H8/vPXsYrRq2Tzj9te88QHG3DAfbdocjFefewKtD858f/Hv/r0d/3f9rdhbXolFixajc+fOjuqxpH3jxo147733sGDBgoz7kUcebiBB2p9wSRtDhmuZuCf/QFVVEJYcW5JpJ8SdOzcj7hmTdgtibSDu+noi4m47McCeK0Y95rkUt+cAACAASURBVBZx/tyEuKuwP+f1MMQe4Mk2hNZua4LugLDzEwA8gefOxYQaujIhYU+T9FsTdhEJR3qkHXb1M9HJXTugl7Ui3Tkh7II2XIB83KjckvYn/i8rHZ5RD9QoaXcDDZa0h0IhVFZWIh6PgxACVVXh9Xq16MVuk8GaIO1mEfDdgFv9DwQCGFc6Bj989anjde7avuUbvsbwAadh7nWXuOIK7wS/7vgT/a9agHg0hg33jk3b/XxPRQAXzVqBLd//hhnjB2PyqHPhzWAPcKfY+tWPOH/sXTjioP2w/p4xKMhibe3//irDkBlPY/v/dmPhjbmZJHlv8zZceM0idDqyFV6fN9q1bewqAyHMeuIdPPPuV5h1+xxcOmIEgIQLdl0k7UDiJUzUv3A4rLfQ/7gdP/30A37++Rf893+/Ix6Pw+/zYuiA3mjbugUObtkcrQ46IPF5YHO0aN7M0X0rK6vEpFvvxctvbsCUSeMxY/qkrK7lmX+uwZRb7kC/c87BzJmzLONt8Nf+9ttv45tvvsHMmTMz7kMeebgBQgjiXz/hjjI7Ul0TxJ3PU1WoAEPc0yDVIuLu1Npuadln+mZC2kWkmhJ3M3JuJO42uvgy3v1dhYGUC4l6lsTdWEdP2lOkmbN6C8k3OFIrsqjDOuo8dy7Oc0rWsyHsdqTdpB3HBJ3Pg5iwZ0DgCa/fkfU7h4TdUJY95GNzTNqfuiYrHZ7Ll+RJe30B3Xfc4/FAkiRUVlZqa9ZzAUVRUF5entEe6U5RH0g7kPhn43Sd+4q3P8MNS19HqwP3w6N3XK3bt7ymEAxFcNXNy/DWB1/i2VuHo9dJRzmqd9sTb2Px8x+iZ9cOuH/maLTOwhKaDnbvrcDQaxbjh1924o0FV+C4I9KzmiqKghsefA3L127FBX26YuH0EbYR7bPB73/uwZAJi/Dbzt1YtzC7bexUVcWajdtw7YNr0fPMXpg9dz72339/rcxN0h6LxRCNRnUuTtkgk/5FIhH89ttvePfddyFJEv784w/s3LkDv/++E7///jt2/v47Kiqq0LLF/jjowASRT5D5/XBwywPQqmVztGrZHAe3PACNShKTD+s3bMXlE+egadOmeOW5x3HUEYdlfE1lZeWYccfdeP6ltZh12ywMH34pRJ5A/LW/8sor2LFjB6ZOnZpx23nk4QYSpP1J9xQayLUJ+RblZUrc7epSIsgT9VwSd/7crD0h0eaIK19OyTVUbns4a+LuaJKADzCnitzckWzXjKibk3DeJV6onz0HGMKuJ7Fm7vLZEHZNn4P20iLsXP+yJeyukHb+3JKg87rNywmfB07OlHwz+Y7rOJAT5mUP+diRedLuMhosaVcUBdFoVDuvqqrSLO25AA0Ul6vo7oA+Ar7byMWkA13nPvXi7pg4+FTdy/xPO/7G0Fkr8OuuPbh7+mUYObhnjUZH56GqKh5atQ7T71qJ6y/ugZmj+pjKfvT1r7hs3mrEFBWP3HE1+nQ/vgZ7mkA8rmDWkn/iviffwILSczF24CmO6q3/9AdceefzKCjw47F5Y3HaSe1z3NMEYrE4blm0Gg+tejut/rL4z669mHj/a9j+RxUW3Xs/Tj/9dF15XSftiqIgGAy6GrgsHA4jEolgz549CRK/cyd27dqVIPY7d2BXktjv/H0XPLKMVge1QKsDm6Np42K8vu5DyLKEUSMuxoWDzsV+zZpqR1FRoZB8m+HTz7/C+OtugddXgLvvWYRjjjnG8tpXr16NUCiECRMmuDYWeeSRCQghiH/zlDvKTMm1DfkW1smmrqAOQzgJOAJrSuaZujxRT5u4C9qxJNJGcguFl+HKsyTvqmIsF1rRheRbIGtD7C1laQR9wIJkWxNqa8LOyDqx4HN1rcm1gMTSc2H0ebHOjAl9JoRddw4Lci5ui5i1Dejz7dzWbQm5TXla7WUH+R+X55a0Pz0xKx2ey+6rd6Q9d3669RD17ebVd5x55pnYsPEjXDTkAnz2w04svW4QvDLBVQtfwAsbvsGlA7rjneuHoVmTmnGFtwIhBOMv7YMTOrTFoPELsfHr/+CNBaN1gbYqqkIYNnslPvjqF0wdcz6mXi3et7wmIMsSZk++GKec0A6XXr8E6z/90XJdfllVAENnrsTm7/6LWycMwaTLz8mpGz8Pj0fG/CnD0b3z0bjshgfw1tbteOH2EY4maqKxOO594UPc9ewGlI4bjwdKx8Lv9yMcDlvu6NBQ4Pf70bZtW7Rt29ZURlVVlJeX64j9P046HV99+QU2fPwJvvn+J+zduxd79+7Fnr17oSgq9mvWFM00It9ER+r34/L3368Z3nzxKTz7wqs4f8AAXDJ8OKZPn246gRIIBPJR1/PYB0EAqImXYhUAUQE1+dKs0nxBubBOOnVhXQfQXtRJkmyr2m8m1ZPsPhgdiYY0MRCL86wh1pW8wgQkJIg7U4ckrkiog0CFqtOpaiUkea5qrQCE6M8BNdkmSfYj1V7iNrDtqyASgaogJSuRxG1QmJ5JyW4weSoAIoGpmzhPdTflHq8j6gRGQp81YQdXF4xeGMgw4c5ZGcLXcUzYuT5akHrTc1idJ++xo3MwJJg7B3/OjQ/YuuA+2XJeh1ldm/J02qsH0IIVNiDkLe1JVFdXQ5ZlFBTkZm9uamnPVaA4QB8B323k0lMgEAhgzBWj8e0XW7G7vBIHH7gfHr2jFJ2OOcz1ttzArr/2YtC4hfjjrzK8u+gqHHbQ/rh79XuYu+I9dD7uCCy9/Uoc1jpzF2+38cv//sCA0rsQDUfwr0VXo1Vz/Q4AC1a+iwXPvI/TOrfHgzOvQJtWNePGb4Zf//cnBo5biOqqAN655yq0bWn+zH287T8Yt/gVHNj6MNy9+D4cfvjhoMElabBJRVG0ZTCRSKTBWdoJIa4u+wmHwwiFQggEAtizZ0+KzO/Zg7///ht79vyNvXv2ory8DGXlZSjbW4a9ZWXYu3cvQqEwvF4vgsEgWrdujS1btqCkpMRw7UuXLkXr1q1xySWXuNbvPPLIBAlL+9MuaWMsygCcWc9rqI7A2q3qzlk9vCyjA7ysSZmt5Z23NnN1rWQUpj1hVHmjLqPV3VzGEGyOsfLbub9bW+dhbCupm19Lr+kGjEHlNMJtTuD1VniY1BcQdi2fJ9cwRJM3I82mZFyw3j4zwm7jGp8WSYeRlDsh7OzYmFnXXSXfLtZxCfI/LsuppT2+6tqsdMjDF9U7Y23e0p4EDUaXS/15iFFUVIRljzyKqVOn4plVKzFr4tA6S9gBoOUBzfDBM7fhunlP4/grF6NpSQFiiorHF4zD+b2cRcquSRzW+kB88uJcjJ+1HMeOvgdP3XQx+p/SEZ//8D8Mu/0ZVIcjWHH3NTj3jE613VUAwKGtW2DLC3dg8pwnccKYxXjo2gswrJe+b3srA7jx0bfx2qYfMHf+nRgyZIj2HSOEaBZ2n8+nI/BAYpKI7gxBtH+q6cPt3wtVVV3/nVBV1fVlJaqqoqioCE2aNMFBB4njJaiqqo15PB4HkNjuhO7UUVZWprOm89ceCARcC/CXRx5Zw63vpQqkbz1PloMY89ysQzuopq6XMFZ1ldp9kx8ws7iLrteUCFiVpZAcLUt5nUzS+g0gmVYZ27m4bcYezvUPjFySJJOkNV2zpQNq8joT/Uha2CUkrehs+7zFnflMWs8NZVJyGBkvAi0v0SEDAWeJqzHSOyMjss7bEHaDtdxEd4rI6vuo5UkM4ZV4GY7opkHYHeUB+jIhKReU2ZB0Nq39T2PbhiCdDvnWvqtp1EmnHTavrqMBWtobLGmvDRJNJwZy1XauJx5yjYULF+Liiy/GmCtG4YNP/407Jl9Uoy7a6aC8MoB///I7VBUoqwrj3J4n4LwzT6ztbpmiwO/DY/PG4fGT2mPY7U/g4OaNsXN3BSZc1g+3jB+MosLcxHLIFH6fFw/dPgY9u3ZA6YxH8OaWf+OxaReBEIJn3vkCU5e9iQEDB2HLJ8/aBkeUJAmSJEGWZQQCAfh8PsRiMQSDQQDQCLwkSWl/N/OTcWIQQrRxVZPWIbrFZnFxMRo3bqxtsSkaQ34P0zzy2CegkWdAs1Q7JeGAMc+OhFu5zfN1aP/A6UiS80R1AWlmSbyO3Kb526iNSbpItaVTIdHJEWjEPSFDtFpGUg4QLo+V01zdCeMGTym5RK3rZsRdf5kJeYAoLKVnyhR9G6C6GFKvaTSxlBMCzeXcQMAZV3RHhN1UHppMipxCOwxEnSWw9BkzbBUnkDPoIwIZ7jpMZUGVCc65tJCUW5UxfeTLwPSBTzsi7Mw9Jw7rGOpb1GHz8qiTqJuMqBZQ3wlvTcGNSQfWCkcPRVEgSRK6du2KjR9twtirx+CsUXOxauH/oc1B+7vU++wRi8Uwac4TWPnqRzjr9K745oNnEQpFMfDy69Gh3w1Y/+RNaHNQ7bqXW+HPvyvg83rx218VaN1yP1w3un+dI+wshp13Gk7ocCgGjL0T/xi9CAcd0BR7wxJWPfeC4/2/WfBkklrhw+Gw5kYvy7Jmhc/DiHR/A6g3A3XRZ7//dOKEegNQ3eFwOE/a86g7cOu3QESiWYJrt16d9sURCRfUF9Zhrk9E+JHsI2tV5y3sttZ3Vi4DQp+sYW5tNyHurKy23t2KvAP6Pqe0snZ4VSLaJACS1Jra2VXJhLirKlSVAAqgs9BTi7nKEXVK6rWy1LVpFvnkpARLUk1d3QkE7uupcr3FndNhQfCNEenZNmkZmPPkIUEgS8SyjuVMyqhFNhPSnhaZZ/oJ5rp1aa4vYGTYtJCwM3UcEXaY1zcl7EQ7rfNogO9otReOu46hJkh7TbSRy/UjmYC+oIfDYVRXV6OiogJ79+5FdXU1YrEYPB4PSkpK4PP5UFBQgKKiIrRs2RIvvvwK+l8wHN0uuhVvvP+5y1eTGR5evR6te0zAxi9+xdpn7sVLT96FQ9scjPbtDsUX/1qJM07viuMGTMNTL2+o7a4asG7jVzi81yTcv2o9HrtvJnZtexMnHNsRR/e7Hi++vbm2u2eJVgc2wzk9TsR//9iLE07ri/c2fJgRYedB3eh9Ph+KiopQVFQEWZYRi8VQXV2NYDCISCQCRVHsldVR5NKzJ1PQiRP6fS8oKAAhBIqi4JdffsHQoUPxxx9/oKKiora7mkceSRB3jqytYjb1tfd5By/pLLEBlxaRA4IEzTQjMGYHLMpsDzPdonxo+dqyJyvSqHVN5JLNy9NLIUn9qXb0hDXlLs6Ws0SXJ876aO6ECxzHur3TMsm0nEhcHlfGtysm7ETfdyuLvO76wciwj71gzCV+3G3ks3lmJAfyts+1IC0g7JoM/33SpQVlInlbwg5jfQNh5/VwbWqDLqrvxpFjSFJ2Rz1E/ex1HkLUhZdzGuAvGAxqa1crKioQiUQgSRIKCwvRrFkzNGnSBCUlJSgoKBBaNSVJwg03TMGqZ/+Jcbc9hZvuWY1YLF4r1/TRZ/9G+77XY8bi53H3bdfii3+txGknn6CTKSwswMP33IxHF83AxNlPYsg199QJsvefHX/h1Itn4sKJizF21FD8tOVlDDr3DDRuVILVj87DPbOvxejpyzD8uiV1or8sFEXBEy++h47nTkUFmuHrb7Zh9pw5OQm0CCSeOa/Xi8LCQhQXF8Pr9WoB0qqrqxEOhxGPx3M2MVYXCXauwcYf8Hg8aNGiBYYMGYKff/4ZI0aMwLHHHovp06fjr7/+cqRvw4YN6NChA4466igsWbLEVG7r1q3weDx48cUX3bqUPPJwANHLOs2nJ/zLOmB4MbeqT/j6Jm2KyIIZeeGIO7GRMRAfM4JjRXwEhMmJa7QpeWevW0gMocmbEU+i0w2mT9CVC63VTHv6wHFEa1vTYUa+SdKSzgaU0xFywvVVZAnn+mwg7BD3mdOrPVZETOKtxjeVyTzfwjr8PdffX7M6unzT58rBARM9Bp3M+PLfKbO06HtN2DyL77AoLxPCzuex9esDMrmnuvtb/9BgSTv/cryvWNpzCb7/dJ1qKBRCVVUVysrKUFZWhmAwCFVV4ff70bhxYzRt2hSNGjVCYWEhvF6vYeytcNppp+HjzVvx+c8V6D1qHnb8sScXlybEzj/34IxLb0O/K+dj2JBz8Munr2DERedaBva68Pxe+Pzdlfjptz048uxrsf3X32usvywikRgum3I/jj1vKtq1OxLbN7+IaRNHwu9PRREnhGDUsAH4ZN3T+PKHnWjX5zr89J8/aqW/PDZ9sR2nDrsNS1/YjKdXPosHH1qGAw/MLiJ/OqRYZA0GoHmMhEIhLcBaQ0MuJxdKSkowbNgwtGnTBp9++ikeeeQReL1e+P3OlnBMmjQJy5Ytw/r16/HAAw9g9+7dBpl4PI5p06ahX79+9fr3OI8aRLYvh7qXRIuXbe2l2eJlmycBKfZkUl+gx/ACT/P5NBGmVSdknSfuLh3OiLu+LEF22XyzeqkyMYFPg6TbuI0nLOdcHvtJyxnrO19OJJ6IM1Z1jsxbW9+Jdj2GPujyUs+G1gddnj5N9Qk9GWjAPMlYlh5Z58eZOwyWdmSRFhxgxkv0/XKSpl9b0cSAI8LNyIryHNUn+vpuHHm4jgZL2nnUd0IN5PYaaDCpSCSCQCCgublXVVXp3NybNWuGxo0bo6ioCD6fz5U9sg844ACseeU1nD1gKE4eeive3vilS1clRiQSw+hpD6JDv+txcJtD8P1Hz+O2aaUoLna2xvbwQw/G1nVPYdC5Z6Hz4Jvx0Kq3c9pfHoufeB0H9xiP7b/txYZXHsaT98/CgS3M4wK0O/IQfP7OCpzbpwdOvOBGLHn6zRrsrR47/9yLkdOW4qJrH0DphBvw+tq30KlT7Ua1p9Zgv9+vudFLkqRbl11X3ejrq/U+FAqhpKQE3bp1w+zZs9G4cWPbOuXl5QCAHj16oG3btujTpw82bzYu/ViyZAkuvPBCHHDAAa73O499FcSdg31pNn3BZsp1L91c/bRe+pGSFb3Im6YZWSadImcOSI0pYXLrsNIJXbmdJd1Yj16ywBVe0o+B0FVeSsnpXdpZPZRAi+SYtAkR19ziHZF06HSA74smC8FEAfTXaiDs/FiYjScxIerQtWd2D83uvzlhF7VpcsAqDQdpKm/3vWLSwt8ANg2jrKG+1Xefk3VK+F05cgy7+2l7v+sfGnQgupom6vVpYoBa0dkDACKRiOZCLMuya9tJ2Y2NJEmYNm06TjnlVIweeRkuH3gaZk4YDI9HdqV9isVPvI65S19B2zat8M4LD6HLicdkpMfn82LRnOvQq0cXXDb+Vrz2r8+x5qHrc+baDQDvb9mGK29+BMFQFEvvuglDBpwFp4TNX+DDkrlT0O+sU3DZuFvxyjuf4tWlU1BQ4N7+3lYIhSNY/OSbWPT4WowafQU+eegZlJSUIBwO10j76UCSJC2oGg1eR8k7JfiZRqNvqOAnF0KhUNqB6LZu3Yr27dtr5x07dsSmTZvQv39/LW/Hjh1Ys2YN3n33XWzdujV/f/JwBrceE8sI78l22GBtpkHjTCLMW27zBqYeo8ss+JxNVHiiqlBFsnbbwKUGQ19Or92BLNsbfcqsvWQ5sxUcIWC2UFO5pnk9bPR4Ji2pIAobpE4Xko4JNpeMwK+qUGn72lUxf9ngc4p45BOR6tVkILpkb3VkGQlCDQgix0MjhEZ3fXCyxjznhB3cwRAlra6gzISQm5exfU3pBwhD0hkdduTbETln9SXbT0NWu6NWhJ0+IXyek/puEHYqXtdRT9elZ4OGd8UmqClCneu94DPRz7u5l5eXY+/evZqbu8/nQ+PGjUEIQXFxsebm7vb+z07Qo0cPfLx5K7b8sAd9r1yAnX/udUXvug+/whG9J+Ou5Wvx4J3TsXXdkxkTdhbn9TkdX7//LP6uCOPwXpPxzQ//daG3euz4Yw96DJ+F88cuxOjhg/DzJ2tw4fm97AmJyhxJ9D+7O775YDVCMQmH956MzV/+6Hp/dV1QVaxZvxXHDZiOTf8uwzv/eh8zZ92GkpISrbwuEyvejZ66cYfDYQQCAYRCIW2rMzvU9WulqIl+5mrLt8mTJ2P+/Pnab2V9mUTNo7ZhYCGZHcIXc5OXcDad8Qs9IyvUxdXXpQX6uTSh5Swx0lmybMrNyJnQKmrUYep6bdWWJJYhukN/Cax+A0HlgqqJyK6uXLN0s7oElnjWes5+GmS5conJM/SLSSct7+bWeej7pdML8/Fgxks0noRY3R/+K2N+H/VeE9xzIyLsWR3s94fo0sRQzn2X2bSo3Oy7LMpzUl9Yz6Iv2m+TIC/rI8fI9r7WQzRoSzuPmljTXttgt7lireiSJGlbYRUUFAjd2utC/wGgRYsWeOXV17Fg/nycPPRWPD73KvQ+7biMdP1nx1+45Nol2Pbjb7hp8hWYXHoJCgrc3QKt9cEH4sO1yzFzwcM4bdhM3DL+AkwZc37WeqPRGMbe+gief2sLBvTtgdWP3YNWB5m4/IoebdHtVIFWBx2A919Zhvn3PYmzR92BCSP6YO71l2TdXx7btv+G6+avwo7d1Vi0ZCnOPPNM19vIJXjySq3sspzw/lAUBbFYDNFoFKFQSLPAu+mhkm4f6ypE/Ux3jLp06YIpU6Zo59u2bUO/fv10Mp9++imGDRsGANi9ezfeeOMNeL1enH9+9t/HPPKwB4FwazYA0PZs57aDo+lMLOas9d50T3iL+qyt18QKn7Apm9RhIbTcW0Dbok2ohB9VnYSt5V1K9lfYBhGc6TZ8S12ztqVbcps3krCkM3cU1OJusMTzW7qpAFH0V8lehXblXL2EAAFPmgn7abrVG0zymTzJXlasjz2ScqaTMZycBXkmZrKWa9c5omZHgO3ykmnikh6tDII6fH2zvIx1sToY/XnUSeRJexI18WKba2u+SL+Zmzsl6Om4ueey/+nqlmUZN918M07r3h2jR16GKwafjhn/Nxiy7OxFPxSKYPSNS/H6e59j6MDeeHnlfZbrvrOFx+PBHTePx5ndT8Kwq2/GG+9/ibWPTMvY/fyBFW/h9gdeRJuDW4rd+Pl3G8LkWyEpJ0sybp58Bc46vQsuHD0Vb238Gusevwn7NS3JqL8s9pZX4bb7X8TqtZswZdp0jBlzVU6XDVDUNIFl3ejp95BufyhJUr11o6+pcUy3jSZNmgBIRJA/5JBDsG7dOsycOVMn8/PPP2vp0aNHY8CAAXnCnoc93Hretf3TBe7tYNJ2xB3gdCClC5xeVU29jNM0Jew8IbfqC5tnRua166TFDgm6GSipJtC5sicHQFhFn6un8MI6BuJuPsNtJOBIpakLvET3Y2f2XGc0E8BAxrW05kZvT+hpb4Dkb6W2Jh4MwU0RxRSJN+YJZYX7tlN5JxMAyUNzV4fGEZ0SdVPynylhtyXWMJezIt1u5MGiXe2DzWP75UCXUC8x6q1H7yKJZ6thIe8en0R9Wm9uBmpFD4VCqK6u1rm5K4qiubnz0dxrw83dLfTs2RMfbdqCjdv+RN8rF2DXX2W2deY+9BJa9/g//G93NT58fTkeu/fWnBJ2Fr17noxtH6yGIvlwRO/J2Pp1eu7nH372bxzd5zrMfvBl3HvHFHyy/ml06XSM8T0j29+y5O/5KZ2PxbYPnkPbtoegXd/r8Oq7n2asMh5XsPSZ9Tim/1SEvC2x5ZPPMHbsuBoh7LUNQgi8Xi8KCgpQXFysudGHQiHNjb6hRqMH9BMB2fwOL168GKWlpejduzfGjx+P5s2bY9myZVi2bJlbXc2jQULINtI/DNYwPo9/udf+OHjhRoqw6HRYvbTTOtmRD8L3nQjkdXnEmCciXODleTlRfeNhcNOGSIWVDu4WamSVTacU2+UTJp8PTOc0EB0I9O7zVnWZtGUfJSvCzo6n/XVrh+455u+HuQt9SpeDQ/c8WdTTPUcQ5FE5GOU4ecLKWX0/IMqDTV3CjJkoj0kTTpclYQenl9XB3zA3jhwjsb4j86MeYt9/W7ZAfQ9ER91v2YOSA4/HA7/f70r09rqOli1b4vW1b2Le3DvQdegMPDm/FGd2+4dB7tV3P8U1s58EiIQn7p+F8/qcXitjc2CL/fGvl5di3r1PoNfld+D60edi5sShlnV2/VWG4dfdh0+++QXXjrsU0yeMRFFxQfqNE4iNHxaPZdOmjfDiE3di+co1GHHDPRjUuzMenz8urcme97d8i8lzV6Dp/i3x0prXcOyxx6bf930ErBu93+/XudGrqopgMOiaG73bVvGa+r3MtN89e/bEd999p8srLS0Vyj7++OMZ9S2PBgi3vkK8W7zIVZ6mCeGs604s7maW9qSsVdA62NURWdQtXOJF8qlCo7wILIcw3ZzD7DfJQr+UrKazsqs2PSKMVVzVpOnVG9JJN3YkreTaLVQsLO0O00QCoCbeJxN8i8DRxAEl5SAGy7yecKfjSm+WLzhMre0Qy9seybomcQrExB3izzTKSIb1dOTbUKb9SaW1PCatI+eiPK4tvt10JgLqOhqgpb1Bk3YWdd3S7sTNPRqNAgCKiopy0oe6PEayLOOWGbfi1NO64/LRo3DVRT1x89hBkGUJ//5lJy697n789NsfmDW1FONHXwifz1ur/ZUkCTdfewV6ntIJQ0ZPw1sbv8bbj9+EEo6Ix2IxXHP741j12sfoe9Yp+HbpnWjTOrv9ynVvAfTc5rePEIIxIwbhtC7HY9DIG3B03+vx9mPTcVgb6778Z8dfmLZwNbZ88ytmz5mLQYMG7fOTSOmCj0Yvy7LOjZ4l8HVl7HLdj7pynXnkkYBLzyPv0m7IsyDuLMHW5XE6wOmjpNqJO75ZHg9BGf9vxRVQcq1yaUe7azqcGHCsVxwd3i4fUKFKBCR5b1VJBVET46smI8onCDj07vB2aYXlZyki6D75huO6+gkCpN4ttIO4c1Cy5mQbtxyQ9tzI0O8vlzYl5KI8J/octpFHnUT99A/IAWqCkDptgxL0cDisc3MPBAKWbu51vUGMKwAAIABJREFUmVTbwa2+n3XWWfho02a898VO9L1yAQaOW4jOg2/CyV074actazC59JJaJ+wsunfrhG83/hNNmu2HI3pPwvtbtmlljz73Dlr3mICPv/oP3npuCf65fH7mhJ2+lFCw/0hZGRt0OPowfPneKvQ561R0GnQjHl69XigXCIZx25IX0PXCGWjXqQe2fvIZLrjggn2KjOVibTfvRu/z+aCqquZGHw6HHUejr08QBfXLI4+6AwP7yPxI9+XZ8DIuynOiD3odjkgAV6YNR5YyToiNDvwYOj2MVfXjkK5eOGrX2tXerA60NiwJcnI8CKGfbL/0n451mtTPimizY5r2fcvw/pl+52gls+dSlAd9PUsZ4lzGtn7yusHlG75jfJ4Tfem04caRY2T6bJr8zmzYsAEdOnTAUUcdhSVLlhjKFy5ciE6dOqFTp0449thj4fF4UFZWht9++w1nnnkmjjnmGJxxxhlYtWpV7i5Z3dfe/tJANBqFoiSmVlVVxd69e9GsWTPk6oUxEAiAEGLYykjk5s5Gc6eWNrt+0XWxxcXFOel/RUWFNkHgNtzueywWw4T/G48nn3oad82ciGvHXeqKXgOyibPD+LypqorFS1fh1gXLMLD3ifjkm1/x994q3DP7Wlx64TnpuUlbx+lxrsOm/itvvI+R18zCyccdgTUPTYHP54Gqqnhu7ceYtnA1unQ9GTNvm41DDjkk42UaNOq6G88cdUF3aysxN/sGJLaJI4RoVncWdHsy+vtALfL090E0tqqqorq6GsXFxa79pimKgmAw6PpvTDAY1Jb1xGIxDBw4EBs2bHC1jTzyyASEEMS3v+COMlX7k/Kd1vKYtPZaxqRVlasryktXn6Ce4dOmjOpgylQzGYOsqC9UxulhIq8w5ml6noke7lDV1DWounr682zl2HyDnMLeZ2gEN11LujM557oN59QSTgmhpWUcFmXpHha66Hhpn4y8WRkjQxzImJbpZJg8kbyuDv3/LbgGQ54TfXZtwBXIRw3JmYGBEIL4m7dlpUPuN1PXv06dOuHee+9F27Zt0bdvX2zcuBHNmzcX1n3ttdewePFirF+/Hrt27cKuXbtwwgknYPfu3ejatSu+/PJLNGrUKKv+idCg3eNr2rJDCIGiKIhGo9rLdzweh6qquu3WaETpuob6ZMn3eDxYuuxhDL90BK68YjR++e13LJgxAYWFGawDdwt06Aj3icTYDj7vLCxf+Qr++cZmlBQXY/Obj+PIw9tkpTdjsDpUsc7zz+mJbzasxoVXTsPhvSbhzqmX4OHn3kNFUMVDDy9H9+7dEY/HEYlEoChKWhNQWtMuWrPry/ZnItBgPT6fT7O+098QOzf6+nDN7L0JBAI52aM9jzwyh0vfoazXpzPd0eVlqk9Qz/CZbFMoA+b/QyJPFcpw7Ync9dnPtMZc9E7C9I3JcqbH+b3mmzArs5azd7PnzwlJydEGnGzLxn86s7LbyQnyJLaMkkOTgw5QRsTc7LBqi/1k+mxWZkeuDTIWZSIZkc5aJew0XQ/gYl/Ly8sBAD169AAA9OnTB5s3b0b//v2F8qtWrcIllyS2Qm7ZsiVatmwJAGjevDmOOeYYfPLJJznZxrjuMcNahNuklHdzD4VCCIfDOjf3Ro0a6dzcfT5fxoS9PpFqHrnqe48ePbDhg43Y+XcYXfuOxpfbfnC9DSGSk/w6ML+pLMrKKjDo8hvwj9OH4aTOJ+HLTe/ivHPORuc+I7HsqRdtm7L7H5Y1LJQc3KoFnn14LogkYcLtT2LopVfinXfW4/TTToFXJijweVBcVIiioiJIkoRoNIrq6moEg0Et8Foe6YO60RcWFpq60dfXaPShUChP2vOoY7BkCOkd7Mu14QVe9PLM1+XKHb+sW7z8E65vWZAVIpQRtGdZZvYPjTg80pXn62ZSz05f6pNYtGMWpV13rts7Xa+PryOsn2afLA8JWrT5xLmFLPscs+05/v6wSFde9LzzedbPObH7Dui+Y6IyTkbUntPvbMa/AQ7acHw/0hx/t5Htd5PB1q1b0b59e+28Y8eO2LRpk7DZQCCAt956C0OGDDGU/fjjj9i2bRu6du3q7rUm0aAt7W6Dd3OPx+MghGgWRvpiXVKS/V7XtYH6OinQtGlTPLr8Mbz00kvoM3Qibpw0EhOvuthdb4YMrN2RSAQTpt+F1WvW49RuXbBlwxvo2OFoAMBTj96Pl15diytKJ+OZF97C2lX3oqioQKi3tu5IWXklFix5Co+uWIOrrhyF6ydfg8aNGyV+riUVBDHtdzEAn2HPcjqhRSOp11UPEzPkIjJ7JtfP/8YoiqJ5OAApN34zN/p0+5gLyz1vac9VMM088sgIbj3y2UaBB/RpcPp01tdMLO6sW5XK6bewykNNiqbyCEnuV06SrtyidszKTH9jTKzq5gOepjxbTyxHTLTylnJeh76eXkZsVYe4TE2eExroLqmKOHdp5895a7w9uWfyaAdoWapDqUNHlrjRtCRWvKp0ZAXyYPpMtD/mZclPopPVl+k/jWOiXaOwHaKXE+kz1c3psNVn0S9h+b6H9778Be9/9UvWel599VV0794dTZs21eVXVlbi4osvxqJFi3K2TLn+vCHXANIhpaqqIhqNIhgMoqqqCmVlZSgvL0coFAIAFBQUoEmTJmjatClKSkpQUFAAWZZz2f16S6prAoQQjBgxAhs+2IjnXtuIcy65Fjt3/ZWZsjSs6CIoioJZdz6MVsf2x2ff/Iy1L63Emy8/kyTsKcUXDDgX333+ATy+Ihza+Xy8vn5jqv1aRDgcweJlz6D9qUPxv91hrFv/DiZdNxUxqRAVISCo+BBS/KiOeVARllAeItqSEEVRwFuJvV4vFEVBIBBAIBBAJBLRlo3kkR7odnI+nw8FBYmlILIsIxaLobq6WhtfGsujLiJvac+j7kHICNI/DETByQu2k5dzG32Wum1e6J1YInV6SJLb2+iya8fx+LOnxMHhVFYsozqUE8ukZO2JMmFkmTKJlxXVB5wRdus+6vtpcc0Sl2aPtMfdqSz/KDBlomfE7Bl28Hyr4PQyZRB9j9jvE8z0c7pE+jL5TYBAH5svzOPTbh05Rpr7sp9xwhGYeXlv7WDRpUsXfP/999r5tm3b0K1bN2Gzzz77rOYaTxGNRjFkyBBcdtllGDhwoPvXmkSDtrSbBW8S5Yms6NR6RQmI3ZZM9WFt6b4IGksAAA4//HC88+6/MH/ePHQ+eyQevHMqBp1zhrUCF9eMP7ryZdw6/2EUFhbisaWLcX7/PiCEnTsjOv0tWx6I9a//E0sffRKXXH0Lzu19KlYtmwOJ1jE3CLgORVGw+qW3ccv8h3F0+w5Y80piv3W63joej2vWc7qG3ev1QpIkqKqKeDyuyUiSpB3USsx+z+jkF223Pq9Hr03QCRKv16vdg1gshmAwCCC1ZWRtbyfH/u6GQiFtwiGPPOoGXPxuEGRpFU/WpWmn6+RNdYvKBWvWrdbBC6zxeku7iS5YlbEQzZKLirlF7FnfNuM/WO32Wf7z5S3obN2UlT0hIWqPt9oDOou7REAUZq94kvyT/LSOKK/P493ijZMHqTKjLjDB5qB3k+dJtCg/G7JuRRYNWVw/2P6kBlBfxnzq9mUHL8OVmenSngBRmUCfaR7XjqhNU9127bH9rAdwsZtNmjQBkIggf8ghh2DdunWYOXOmQa68vBwbNmzQRYhXVRVXXnkl/vGPf2Dy5MnudUqABk3aedAvphM390xcTXNtCa/P+mvSS8Dj8eCWGTPQq3dvXDF6JN58dxPunjUJxcWF4lg0LvwwvPnOR5hw40JUVFZj/uxbMPLSi+DxeBzpJhLBuKtHodcZ3THk0jE49MSBePmpu3Dice319dOPo2MNRt+7H2zF1NsfgOTx46Flj2jBOlhQN3e/368FXIxEIojFYhqBZ8k5JfG0riRJmg7q5h0KhTQ9mQSy011OAyP+om3U+AkSuh88nWSxc6PP5RhSvdXV1Xn3+DzqFtx65k0Jt0magCPuSH0CgrwMdYvqOQkop+uHE+Iu0AWTstTgC/6nceVmg61yZYQrt6zPgcDh/vBmEJF83k1e70JvS9zZJRNJEiom5WxaXKYn7A7kDQQd3CdzQJDnlKynWDpzI6x0mOlhysB/0mfM+Gkg7Pw1paFLSMhrjLA70cPl1XW4/C6yePFilJaWIhqNYuLEiWjevDmWLVsGACgtLQUAvPzyy+jbt6/OG/DDDz/EihUrcNxxx6FTp04AgHnz5qFfv36u9g/Ik3ZtfW08HoeiKKisrAQA7eW1LkdzzyN9UKISi8VwzDHH4K231+Pmm2/CSWePxMqHbsNJx3dIT2Hy/6fwfzGAz77+HldMmo1f/rMTN02dhEnjx6CwKDPX33btjsRnH67DbfPuRs+BpRg7ajDumjlJ3xeu/bR+ewUeBV9/9yOmz34Q//7pN9x2+2wMHjzYEWmTJAl+vx9+v19bSkKXk9Bt0uhWaZS8U5d4SsopkafWerplG7tG24112pkiF2vaa+pa6PiyEySsp0RNxhngJ+vy7vF57LPQiK4Dck3/sRAYreK6PFhb4WHRjq4uWw8QE3hOXtSnTIk7bZSNWE/HQQWE/8wIHSeTcr5MKGplMefKKZ9hyDvtPZXlrefW1na2vsg6b0PcmX6lS8CNZNumXKINgXF7t6vLEURTwm5SRtszlYG43ED0YeyL9kmfN+OnO4TdRN4xqRblmbSZFWFn+9Uw0bNnT3z33Xe6PErWKUaOHImRI0fq8rp3715jSw4bNGkPh8MoLy/XWZcKCgrg9/tz8vJcny3h9RH8soby8nLE43Hd9nqtW7fG00+vwOrVq9F/+HW4buwluH78penHH+CG/beduzBi3Ex8+tV3GDtmJG6ZOgnN9muW9TV5fV7MmTkd5/XrjQsvvQpr132Et567D61bHagXZB9fs3ca/l2FSf+24w/MvPMRvPHOR5gydRqeGTNGuH+4E4i2KotGo9q+5NQCT13sWXd4uj+5JEn7XCC7ugS6VMHOjZ7GJMgFqN5QKJSzIC555JER3Hrms9qmDTblJrodtQNOh4XlXTcuDq3x6VjvWZKua05gXddlpUneDbod3GMqIoGzultZ0Y15iatMTVSkiL45cQeTR5JyWrg6HYG1Xt8uJvGide/JtMSUg3DbuYH75NMcSXRK2lnSaVcPgoMZC2E/wNSl18V9Cgk70tORNrGvbcKu01kPkKN3kbqMBv2G6/f70axZMzRp0gTFxcXCPY7zSKGuu8ezwQErKytRVlaGyspKxONxSJKE4uJiNGvWDI0bN0ZRUZFue72LLroIGz/8CK//6zOcPXQiftvxh0VDML4/JI+KyioMHj0FHbtfjLaHHY7vP/8Ad8+bhWbNsifsLLqd3Bnff74R3U7uimNOH4YHlj9nLkwfZxX6vgse87LyStw45wGc2OsytGjTDl98+RXGjx+fMWE3dCVJ0ouKirRtDlVV1YLQxWIxjTTSgGmKomjB6fKB7JwjU8s9daMvKChAUVGRtr48HA5rY0vvUy4QCATya9rzqGMwIQcZHXDw8s1+QlAOQXk6L+Q25EGkyzFhMcqJt4GzaJOSMnb8DYSNHsx4aX0EJ8/W48bXijzyBx9wzaQNPngbIbBph60D0zqpy0zVcUy+DW2J6nDjwVvUDYHlbMbL9uB0sM+l5T1kn2GHz4SjZzfxaUrYtXbtdZh+l8zkRHWcfK/577Kd7nR+h7I+coxsn796iAZtadd+8Jjz+mwJb0iWdrPggNQi6Pf7UVxcDEmSEAlWwl/9I2TFA0ACGwlUTR4EBG2bSnjr+WW4e8lydOlzOZbMnYKh5+sjTJr9FkUiEUy6+W488+Lb6Na1Mza/vxbHdGjPSHBWChd+L0oaFeOxZYsxaMA5GHn1RDz78jq88cy9KCkpErq6C5Gc7A+HI3joiRcw/74nce6552Hzlq1o1apV9p10AEIIJEnSSDkFjR8hSZJG3qkbN63DB7KjbvY0kB0baK0+oK5NGLJu9AC0GAXsMoVsvRz4yYVgMJhf057HvglCxJZw7cWZ/p9QE1m2QeOoTocWd0M7XJvaPwqdjzyn14kl3ShPknJGV3kY9dKx0mDiIk9oX7ky9toNYOQNVc0s7mpKnh87w5gJ6iHxtmHl9u7E4p7I01vpE8pJipelSdhFaU2GJXREnyZCHWwe0aqbEm/HZJ0dUyrLykOvhxM19F+7NKL7JOmQbV0j3Kdjws7oYMdKqMcirfWJ1S3Q40RnTZBt11Cf+uoOGjRpzyM91OakAOsSTQ82sJbf7zcNUKZAQtDbEn6fF4AKVYkDUJNBXBSoigJViUNREtbZyeNGoudpnXHlNTdh7Tsf4r65N6ARddfVXX5i4uCORY/j3kdWo+0hrfH6iyvQ/dSTIRDWn7s4jOf374N/f7ERl105AYd2Hojli27BwHN6OqqrqAqee2kdbp63DEcd1Q7Pv/ASjjvuOG29uZugkyzUUqsoikb46P2jxI9dXx2Px7U18LIs68g7H8iO36+c6qDEkD7DdY0cA6g3E2402CDrRh8IBLRAgtlGow8Gg4b9T/PIo1bh1u9FOu7xbJrhZ0Y3dZbsUlmLdkTkk9WRBhFPXx4QR5Xn5OhYJS6YeTfnXNx0pFtAmoUTAKyudPKR8E1VmU8l1bz+19tIwEVI1LMn7rSEtmJY564juom0OWFn80V5XFoS17Mi/YZzEHG+royvKyCbZroNRF6kA6m0KYkmWcix/QH3yV4Hp8OOaGdC2EUTCGnrzKMuIk/aGewLlvD68uJvhXSs6KK69JMeIDKCSgFC4YRbNb0PsXhMc52XZRkev0cjf53PaIcPPz4b06ZNxYm9LsfTD85Ct5OO1bX1+KpXccv8ZfD7/Vi+dDEG9u8LIpn82glvi3v3qsUBzfHmmmfwyOMrMWL8reh3Zjc8s+yORIR6k3be3fgJpt++BISoWH7XtTjjlOMARIDKT5MvCATaHpc0DQJVOydI/kdPyktanorES4aiqFBUIK4kXjBkSYZXlkFkGZLXk9QfSby8xSUgntDvAYHHQ1Dg8UBRZUSjcUTDQQRicXg8Xnh9Pt36a5bAU8LIWohpJHpFUVBdXe0oUrod6ir5p8h1/0TR6NlJEjq+dtH+84Ho8qj7cPN7lClxtyPzcG5xNxBtVp4thwM5t4g79PLseLFWdsLk0wx2QkMvlBRlxsXklljeYnacWRjWtlvD3nKeyBcRfrN17olCSlYTaWPQOTB5qXwRYddNAAjXrztNM+cQ5OlIO1+PI5gGnfSmCPJ1RB56HYC+TebT1iVe+xTJpSHviMRzOs3SunEQpLPSWQ9QT7rpJvKknUF9dy+vywTCCizxqqysTMuKTu8XDV7G3z+aL8uytr0VAE0/3R1AhJKSEjzwwINYs2YNLhg5EeNHD8GNk0binQ1bMeHGhSgrr8T8Obdg1KUXw+O1+SoJbw1xyNsFbxQCfYQQXH3lZTir52m48NKrcGjnQVjz1F2GiPhsRPhZt92OwYMHQ5IkhIDky03C+yAeiyIWiyAWjUKWCDweGV6PjMS8hKrJQlUBVYGixKHEY5rXgkRUSASQJAKPTJL/TuIAokgweRWE1tc+VRBV0eknUFHI5sUVIJwYBN1kAZGShhUClZlQSHxKiMutoHr88Hg8hkjplFzWFzf6ugbRJIko2r/ZGPPu8XnSnsc+Cfqcs4RYR6Kh46IG67oZcQdHkl0j7mZyMJEX9NVEThxVHik5OgjaT0MyT7t+Np/oRPRu64ycKDJ9tm/+kgoozD2haYfkG1kQ9xThAvRkHWAJsjOrO0kZHQjRtnSzJfamaebcjLRnRNhF+ph8cHkWhD3xKGZL2EVy6crTeyroq1ma1rXTs68SdoC5xoaDBk3aa5rk7guTAtlua2BmRacv++la0UUkneqkllc2WjzVSwkFdeul7teidgcOHIguXbrg6qvGYNmJg1BRVYWbpiS2bysqdnvtLXs97I+ucw1HHnk4Ptn4FuYsWIwzBo7FmBEDsWjOdc4iwhMCIGEJ98heePxFuojvwVBM80ygzzMda1mWIXuM5EwFEM9iRIRQVahqHLFYFLFoFPFYFIQAXo8MjyyBAFCUxAQC1ETkAgUSkIxEL4qUHg6HdS72NU3g67rlHnDeR1G0fzppRsfYjMDn17TnUefg1vdSZRPJ33XeUi4k2UjJpr23O2O5tnPP19pgZdMn5OkQd1ZO5ftLrey68ReRd4580z6kQ9zT4u+csJS8BBUG13kRnBP3lDStKXKXT4uY62SSZZK4fjrE3FifOYdJXTPSDkGeRihZXYx+EVln7xGrG6lo+O4TdpGcSJ4rtyPXuusXpF0j7EQrqvOo4+9LuUCDJu086rt7fF2cFBCtRQdSRLqoqEizfFZXV+tIpJ0VnSWM7Bppuve0leWUknR+CzIzAt+qVSu88uprmDJlCp57bjUaNSpBQWEGEa4Nt4d/UzD5ERJxeQt4vB7MuuUG9O/XC0OGX4mX39yAyspqjLnqKnzx5VI0adIkrW5Tos4SMCDxzNEJETs3aFdBCAjxwOvzwOsr1J6FaDSKUDiKhOW3AJKcCnCnKAo8JLHDgF0gO36rs/q4q0RdmQSg0f7p941OrNFggdrkTrK/eff4POoeXPoeWRFrnmQ7sY7DJJ2JfpcJebpyqnD/9iRMLe8EqX+h7OwGUrpFxN32fnJW7LReq5J1JQCK+dp2M+IOXX7i3MzqrusjS1YJHBD2ZB0Lwm673l2XtihLh7RDpBOMDqaOgcQzesGNiTbwTBsi0u06YXcgV+cIOzNeedQp5Ek7h7pGejNBbb2sW1nRaXCwoqIiUwJE61tZ0SlBZ63osiyjsLAwI9LIEwpK/KqqqgwEXpIk3H333SgtLcXYsaV4cc1aLH/oHhx26CEmA2KWyfaR2P8+8nr4c5P6FRWVWPv2uwgGwzj2uGOxdOkytGnTxqax1GQIGzSOknav16vzWKDjFQwGoaqqLmBcbXiy0EB1tF8UrKcFH8hORODZQHaUXPJrtOsKKa5JqElPhUzButH7/X7ddn7bt2/HzTffjKZNmyIQCLjY6zzyyBYufs/rInHnyGNtEHd+L3JToi6ysOv4OnM9ZsRdtG4+jXtMwP8bZq3lDFjiThJpth0zd3dmB3atjKX0hl7oyDq0tDVhp/n6czvCrt/OTqxTTNq5cseEncqa5UGfZ6OXAPr26zph1+61WT8FerIm7FRPHUcDe/8CGvg+7Txq6gU8l3ud5xK8JV+0L3pFRQUikQgkSUJRURGaNWuGJk2aoLi4WLc2nZJyNoiYqqqorKzUIoZTl+VAIIDKykotkJjX60VJSYm237rf788qoBh7fR6PB4WFhWjUqBEKCgqgKAqqqqpQVVWFcDgMRVHQrl07rFu3Hmf3PQcn9zwXy5Y/nRgXFfpD3ArzTwbOfhvtZLk2q6sDWHDP/TjquFOx/ZedeO/99/H662tNCbuiKNp9rKqqQkVFBUKhEFRVhc/nQ6NGjdCoUSNtb3t6D9nxKikpQXFxMQgh2vMQDAZztp83tfiHw2FUV1ejsrIS1dXViMVi8Hg8KC4uRuPGjdGkSROUlJTA4/FostFoVHPfps8NJfnRaFTbC54Sy+LiYhQWFia2D4xEUF1drRH5fWGSrzbBRpw/6KCDcMEFF+DHH3/EwIEDcfLJJ2POnDkoLy93pGvDhg3o0KEDjjrqKCxZssRQvnLlShx//PE4/vjjMXz4cPzwww9uX04e+yr43+xMD9deuMHoYdNEny+yMKYUCIgF0ZfXBGnR+p3I04aLJWlsX0RjSdjxEeUx51Yk05Yc2tTndTF1Cd9/UzKdHAchKebGRSunYuK+GNtg2oaxTKyHP6zKbA4I6kMwntwYZnTfk88SISxhZ3Tp7numzzQcymmC+mearWOW5q8dRKzH0I6NfpFOZkizOnKOOt9B19GgLe08yasJ9/X6CmoFp27s6VjRnaxFBwCfz6ezbLLEyZSUR4Pw/u/DxMy5JEElMhIRyZOfkpyIds7mm8iBUFkJRJIhEQleSYbilxBXVUSjIVQFq0EkGV6fHxMmXINevXpj/LhxeP6l17D8wbtxSJvWxj66edtZXdwQhkIhLF3+FO685wF073463nrrbRx99NE6GdYbgk6MANCsn5m6ubMW1IKCgpSrenKixePxwOv1Zjy5wlr/ad+pZdzr9WqkWgTeshuNRrX9xml9u0j0lORTCzy71ZlbgezcttzXN0+ARo0aYfjw4XjjjTfwwgsv4Mcff8Rrr71mjLtggkmTJmHZsmVo27Yt+vbti0suuQTNmzfXyg8//HBs2LABTZo0wZNPPonZs2fj6aefztXl5LFPwaXvEb/NGn1BTtvizugiMObRLlu5woMky2FtDQfXX9dd6vn+JNtTk6u2CdO+bj168qLZYHy0ME0PeDeh3Q42QJ1NB/QW91QZSaaNVndai3KtJFHT+AhJcTcToq2VScYys3NzKzt/zpXB5pwkr880D/RijG3oSCarH9AmILSbw7QtIt22RBxcORGUc7pTnRG0wdUxSxNGhyhtRtiz0l8PUE+66SYaNGmvDeTardYt/WZr0QFoVnSNgClxSMGdUHytAWbigwat40k6TxxZAsZactlgcSy5Yq9N3v0toMQQ3+9IQFFA1DigKoAaB5TEJ1EVQAkzeQoknVwiTei5qiTzaD6bl5QBAYiEk4iED+8dhYWr/oXOp/XGvNkzcMXlw5g+EguruzuIRCJY/uSzmHvXvTjh+OPwzMoVaN+xI7xev+Yizq79Z62bfr8/J+u1+UjiNGZAIBDQyDt/L1nwSyHYCaJsPCskSYLf79f2GafW9WAwqLn/037ROAkAtGeUdaUPh8MoKirS+lfbgexqArn47eJ10n3ae/XqhV69ejnSQa3xPXr0AAD06dMHmzdvRv/+/TWO4mDhAAAgAElEQVSZU045RUv3798fM2bMcKP7eTQIuPjMO3VfZ8myLXHn3ePB6ELq09TVnspxEwG0Lzz5dpu4Q1BHu0SVI+7MtSGVLSbudq7ydufs2JmUW4GLLE8Uwr0OWLvE0w6Q5LkZeedJq5isAxqJFZZbWdhhQ9j5PK4caZ5T4igk7EiVg2uLIaOEJ6eWhJ0pT4eQ25Zz/XRK2EX1apSwUz11HDniUXUZDZ60s9b1uhjIrabAWjHNrOixWAyRSMQQJEoK7gKJViJuETAuE8sutWzy5Eoj8B4Znt3fInLEOVCLmhvqZwOrdd2yJMHjkUGgQolHEYuEcfVN/XH64O8x6fppeHHNWjx8/104uNVBrvaJ6R2ARAT8p1Y9jznz7sbRhxyA52dfji4d2gDqd8BP20CgQIWkeQ9Qb4LEZzIvea73RqAeCrw3AvVQ0HstpDwUWK+FlDeDTCTIkowCrwzFQxBTooiGwghWK/B4ffB4fdpadDre7D7fuVojTwjRPWNsQEIa64BODtBJBADaOniqg7fUx2IxBINBUO+D+hrIrraQSfT4rVu3on379tp5x44dsWnTJh1pZ/Hwww9jwIABWfUzjwYEt766bgSMc0TcWV1JomupKwureKbEPdVRcR1AeyknyWtJzSewVncLizu4cyGRt7xhNgLitkiqV/q93CUVRElct8rVgfZXbHXXl6fOEskESdM4mYCsa0RWStYlRNvWzZqwi/L05+JJAuYcVudMfxwRdsLkic9TEeFhbNOWQDNymdSh5akOZNZOpiQ9LcLO1uHbyqMuosGTdhY1QdrrQgR5llxEo1HTiO48yaBkSncoCgqCOxAuPlILIsdbSbO17PLkSlt7vHs7PHIhwp7G8GZhAaTXwhJ0PhK9mfu15PHB4y+GqqrodPIBePPt9bjnnnvQ6dQ+WDh3Ji675MLU3qcuIR5X8Ow/X8bt8+7BQa0OxkMPL0fnzp0Rj8fxV5LsyrIMjyxDlog2sRCLRaHGY/DIBF5Zgiwh8eqgxPVeBkmPBGuvBTM5mhZ7KBBOH+u1oHITCaK0fgKC5qUmFUDYZQ50UoGRozKSF0qjg7V/WmYBCQOBAOjafY/Ho00sUAt8LBaDWSR6PpAddaEXTUDkat1/fZwooN+9XGH9+vVYsWIFPvroo5y1kce+Bpe+R5kGjAOTFhJ3cJZwZKArDeLO6ndM3HUddW5910iEmhRjtkfj3eV54i6ywBuQpvWcG3IzfalyNUGOqbAhqryxD/pt3QD9oNO/KfJuJOtEd65Z1yWkCJuUqmNH2NOzsgvOAX0ZLMp4km5H2OmY6Mq5NKCvlxb5zqSOqD2TOnZtpkPY7Ui6ri0bXfUB9amvLiFP2hsA+IjusVgsrYjuVAfVU11dnVrDG94NhXgRiHkRD1dr65dt16JnCJbAe3f+isj+HTULPCVddm3ya5dZ6z8NrJauZZcSu8aNG2PmzJk4//zzMW5sKZ5/6TU8fP9daHlgi6Rg5teuxBW8uGYtZt5xFxo1boK58xbg9NNPt50QkWUPZF8h/GCCzkWjUOLJteYFma81dwJ+QoRdDpGYXJBAoCIWjSQmF6JhyBKBVybwyBIkqHC2fCE1EUDUOKBEgGiqjsRMFsjlvyJ03CjAY9y2j95LOtlEJ4kikQgAaLsKeDyJn09+6QE92EkfOgaRSET7jrCR6Nm23USuXdlzpTPdNrp06YIpU6Zo59u2bUO/fv0Mcl999RXGjh2LN998E02bNs2sw3k0QLj4zGdC3HnibWV9F7nH00uw0kWFnZJwkR63yT6SfWPIOeGIvHPinhIRbwWnE7C+hw7lU8PPyZgSd+jkzMl7olST1JFeerCu8GDWrhOuXJ+XPmEX5XPnfB+tSDtP0oXn+rTWR3D6DGmk6jc4wp6GLjd/73KK+tJP95An7Qz2BUs7AJ0FnUbvpiShsLDQlKDZBYyjRJySD6gq9ld2IOA5UCurKTdgEq6AFPgL5Ii+KJZSFlB23TQlVvx+7ixpzMW6bkIITjzxRHyw8UPMnz8PJ3TrjUV33oZhFw5i/83a/95Qrz9VxWtvrMOtc+4CITJmzrodffv2zWjdNLumW7TWPJtgcRR8oDtqObVbj+6VvfAWFOtc1YNJSza79V7WuwSEyiAFdhsIu6jf7AQU68JPx43d4o7fSg6AFpyOnWxidYRCId36/zwy8zpo0qQJgEQE+UMOOQTr1q3DzJkzdTL//e9/MWTIEKxcuRJHHnmkK33No4HArX9p2WzRlhZxZ+vwJN6McIMj8GzfXCLuQld4izoAU4+mE30kanIbNSfEHXyavSfJ9l0lACl92rCaEveElBPybiqn8TLeap7I0webs5Dj8vSEnQjkRK7xAjlAnGZJJK0DuzJBWlRm1iYYvTQfnE7tE1yeTR2hHpM6wvom6Zom7MxjWqdRA1yjrqHBk/baWNPuZhu8FV1RFJ3Vmbp121nR2U9WN+vqzpIvn88HOVYJKaQgqBZDSgY8swou5ibk3d8ivn87QEo8wjS6t9frTRG+5N7htDzbIGbpwufz4dZbZ+K88wbg6quvwgsvv44HF89HiwOS6+9tHgNVVbDu3Q2YMftOBIJh3HLLDAwYMMC1vtsReLtgcYk+6pdDuOW1IHJVr66udoXAk8BfUIpbGGIWsP028z5xGokegM6bg67R90f+hOJrAslXpI0fO2406KIbgezqi8s9u/d7Nn1evHgxSktLEY1GMXHiRDRv3hzLli0DAJSWluL222/Hnj17MHbsWACJ36otW7ZkfwF5NAC49Myb7a1OCR2BC8QdGU4CsHVFkwoMcRatPTcl4Uw5RHq4NtlyMP0D1+8kcQdBylVeu1UccWevBUwfTUm8VYYZIYdALpFnkNP1NXktyQwr8s7a3FlZozUczDlTnzAB2kRyDEG21WlC4oUTAGZEPAvCTgiSSyWYsXRC3llSaknYRXkWdYR6iL4OuD5pVbm0I2JtplOU5q7Bkd486iKI2lAjryVB92UGEi/ZlZWVOXWbrKioQGFhofZinw74ba94K7rH40F1dTWKi4sN+p1su8ZHdAf063B58uWr/B5xbxPE/C111n3qPkyJletQ4vB/swKRdgOh+JsYooyz/ZYkyWA5dcOanC5CoRDmzp2LFU8/jfvunoOhF7BBsPQubwCwYeMmzJi9AH/89TduvvkWDB48uMaikbOWYCsySsecDbjGWpbdBh+LQVVVnaXb6ZII386PEZcKENzvGNf6zcZaoMtP2OeMPn+NAt8i4D8UqrcEdC08kBjzQCCAgoIC3bhm0zc6eUfd+N1AdXW15fZ6mYB6G9BJmnPPPRcbN250TX8eeWQDQgjiv/3LJW0qNKsxn9b+H6eTNtGVaRu8TisdfB1RnrBdmzZpnmqRZnWolLTz+dx1aO0Y6+vSbH/4tMrJ0fcoQb5IXierpClvph8QEGc9eU4EoLMj2yTJ2ZwQ81S+vTzgiLTbkHRRmoBrDw7TBkItIOwGkm9RR6hHQNgd1XdA0nk9TtJpTwRkD7nNmTkzhBJCEN90X1Y65G4Ta8RQ6yYavKWdRV2ztFutRTezovMWKxocThTRnSVffOA1uz2nSTwIKVqBSMlR4C2jrOuv2VZtmUJRFJC/tyPma4rKmAfxcIVtvynZZK3JNAo9u8Wc8Dr/+w3kb94FZE/Cqi/JWlqVPcl0Kg+yB6rkAWRZO4fsQQGRMOuKC9HvpI4Yf8tsvPDSa7j/nrlo3nw/XXubtnyCGbPvxM+//BfTb7wJw4YNc5V0OQG/J3k4HNbGDIBGJp08J26CDQjHWrqpRwUlqOxac+G+7qE9IAd3RaNGjVztm20kelmCrIYBb5EukJ0sy5oF2y6Q3b4YiZ633u9L15bHPgK3nkn6b5iwaRUGqzABnFnJmfpwkLbTS4hep6kOGOtoFn+RHrYtLo+VBVMfFn3lLOnmrvLswFvcQ5tiK7C30lxRIp8wZ9Q9PqWFl2dr0Bz2PY6pYyDNMCHT9DCWEZP89Ai7qE6yrzTfQNTZfOcyGRN2A6GFvp1aJezMvdWlLfQ4SadL2OvL/+B60k03kSftHGpiTbtZu1ZWdOpmLCJIrBUdAMLhsOFFmI/oDmTnwuwJ/o5YQUuA6Nfi8gReuFWbQwLP7+dOXYib7f4Wkf07Wm4XJ4LIHTwUCkFRFFOLrWfLy1CO6Ay18QGAEksEQIvHgHgMREl8QokDsQgQDwJKDCQeA+JRqLEo1FgMajwKKDF4lDhOVxVsvfFC3PbSRhzfpQceuO8uDDqvHz7/8hvcOnMOvvrya9x05tEY1a8bPNUfQH3848QEgOwF0U0IeHUTAyqdONAmD+TUxILETS5QPYLJBYVIiKsEcUIQUwkUEEheH3xePySvD6okI6qoiIaiUBUFXp+vVvYkp9Z9um0gjbNguyRCjUMO70Gs+MCc9k3k3h8OlKEQXsTiqvYdYCfNAOiC2bGTUfT7Gw6HLQPZ5Rq5jkhf32a988gjLRgILs3PgGDriDusdfF6rSYHNBJNdYt0mBBvO+IOi/pgdTEWZJGruyBtcJW3kReTe6ewYvlWxB0AS97pdnBETW4Lx9dL/R5aEnjKswhSBJUl6hKfnyozJ+uifKLl6wi7xJBOiaQ644icp59ObelG20ojDa5P4PNYWVGei/WFeURcN0/YjahPfXUJedLOoEYCqBGiI6PsoVkCWSs6AAkxKPBoD6jVWnS/349wOIyqqirteuiaUVY3oT+6mUCJQo7sRqjpCbbXarbXuijomVmUcTaImRwuhydahfgBR4GfMEgHLIGnpIq12Hq9XnjK/wAJlCF+fJ/EVmEmEAW6A1Iu+pTUKsnr9AKYMxzo//HHKC29GrPnL8auP/7CDVOm4Ol/rklMKqgKwvEY4pEwYuEQYuEQiKrAKwEeiUCGAsTjiYmEeHKigE4oaJMJXH48BkRDQDwOSYlBZScX4jGosSiIEodXicOnxkGUxGHQQ9tU4lAlOTFhQCcAZK9h4kDnmSCYXFAlL9SDj4ZyWCfH988saJzP54MkSdrzRqO10/sqBfdA9TVO9LMGwFrPJakaaqhIc4VnJxeoezgl8nwgO57A84HsaBvsd7o+bvkWCoXg9/truxt55MHBre+RiODSJrIh7izxNdGVThtmxFtXzwHxJkjJgtOlW7tuo8uKfKcoMFQw28E5vmd6Hab1CFL7rQuKaG1bPTx5lxJZqqXlXa+d8OU8sZaYfIkYysVEnR72ZQbCLqqbDiF3KEuE+WybNmkR4dYRVmbc2DpW9TMm/Hy7RJBv0Q8n6YwJu9mzm0dto8GTdpFbptsvu7wVPZoM2kZftgsKCkytlUSNQkYUMVVKbHUtcHVnI1azAbXoBAEfLT3ba/OEdiHu2w+QfI7r8NGzWSs3JVk0WJdG0AWeBZ6/v0W8eXtkQ9h5sBZblsAXffM+wod1RlxRIDOTHLzXgs71mplwscMpp5yCTZs2Y926dTj77LNRVFTEDJgE4vHB4/HBU9RIZ7ENRaNgrbmyLEM1b0YD+xzSfme1Hl1VASUONR5FLBxGLBxELBKCDGiTC5Ia1yYXSDzGkP7UBID865dQlagpaTfzuLALGkc9KtjAhMVV/wMp3F977nINtt++cBmgeAAPtMkFtn9AYikHa1nnCTyQWr5Ax4b+roTDYe1ZzsWSilxZwdnf20AgoP8e5JFHXYBb7wMGss4Td8BA4glsiHuyf7o0Ux8O0qxe2tFMiLuB+LP1TKzvVm7zYNMWngJJWaKqUHWTFzCvlwl09YzEnL19+psqgr6cAEmX+UQZS9HN6zIiuiOZSBJqIioXEnKzspSMOWEn+vqm5JxNw1yWI6yEIBV4ji93RNihb9eSIDN9saqfKWEHK8PrYnWI+mGRzpSkm+mt86gv/XQPDZ605wJWVnT6Sa3dPPRWdBV+EkFYkaEglc+TRrvty1irY9Zbe6kKPKFdCDc+Jr1qFtbo1PVCRyANfYtHIe/ZjnCHC9PrcxrQCLzPB++vn6Gqz3iEAwEA0CZB6LIFSvSzcVEuKirCwIEDbeVYiy07ucBHVGe3DuMnc+LxeFpxCxx0CpA9ILIHXl8hvI2a6tZzB5mghHS8hGqq90L+cSuk7z6A0q4bVMljGewunS362PX5qqpC/nsPIv79UF1ZqVm33QqYSJ8Ndh29biJKikEp2A9yQbGhrlkken4veJqm188GfWQnZQLJZ5ZOBri9pWGuEAwGUVhYmDP9eeRRqxCSdQfWd5IsExJkKgujDpGFGyZpqtfQFxt9dhZzXT0T4u7Ubd7Myq4j7vTS7CzodtZ4QTnlM4q5DNuiPmXWFkvAU8SNCMvpGd8voh1Ec09n+mtBwp2TdU7GirBbknaYl4tIbjJPJYx3qFkdS8LN94Mrt5Ll+29H+O0IO6/LoNfsOizS2mXwaUGf9gnCDv29ayDIk3YOlJg5fTEVrUVn15zyVvTq6mrtBdp2X3SSeEkPReKIx6OIx+OGvaOdEG+RlZsGFnMafVvrU/gvKJ5iqB5ra1gm1mhFUXTrkvm+yXt/hFLSEvC5F0CMB72f+M/XkAsbI1zcXCPp9P5QAunWvuHpworA03K3JxfS6RsflDAWi1lOLsS6DEK0ZTt4vnwLns0vI3j06Qi3Ow1yUUlangtO+uYJ7Yba8ng0LmysCxbnZHKBh5kHAPv9ZJ8PORhE3GMk7IB+uQa/lISdXGAj0QNGAs8GsqPPQ10PZMf+3oZCIRQUFNRyj/LIg4NGNCHmgk7KABNSTNNgLNI0DVhvDUf7xlnZzSYC0iHuuv7y/eP0af0hYl2GSQCkSDqYtOk2cWy/uHITYp8oZsvpfWD7J8izIvj8/dTKYKhDuFJ78o7U2Ag1sWcWlnYtj5I59uBkHZB5A1nXkXJWXlRO+4H08rhyYllulse3Q8eH3mcmX0S8ifaHq0es66WrS6gXgjQxT4t0OSXvQsIueNbT+a2zmw9zC3XoPaamkCftHOwiyPNWdHZrJkqizMgR1cvu3cy3xbrENi0CKoIq4qqUtoXRDFZruek+56akRVXhCe1EtPgww3Xx28WxkwtOCaMkSSgoKDC4qQMJt+FGf21DvFWXjK9dBJE1WpIkNN6+CbF23VBSUqIjjPRaI5GIJRHNNUSEkVp1aTm7Vrq2Jhfo2IgmF+iyCEVRIO9/KDx9/g/esp0o/Ho9itfMQbxjD8SP7QX4XNqCMR4BiVRCLWzmeHKBHTc+FgXrLWL7/VQVkHgYqmxvRXYSiZ7dEYG1wFPyTvvh8/lACNH6TYNUWnq0mKAm1sjn3ePzqJsguvdZNlv4aZYHwJRQU1neys6mCTgia6XPirjTa+LTXBt8f9NydQdMibXZBIJw8kBsUU8RBGMeQWJ9u04uI2s7B8prhGvbxbqMLYreL5NSmns8r9dGK0+YJYYg6g5ie5iSdFEbZoQ9LdLO1DeRM3WLd1BXmGcg1gKdtsSaaNUs9Wo60tHLp836aqLLkLbSbaKX6bYuzX/aleXhKho8aXeyt7NTK7qoPqDfdk2SJIRCIUSjUa0uS3S1dboFHkiSCn+hH7n6BlBXabr2lyWilMCz1yZFywAQxOXGiDPEhbr/Z+K+7LRv8fKdQDSIctIU3lAoI5JMSRdL0Nkx1zwXIkF4d3yLyBmXgXD3llrZCwsLHbupG/oRCiLy5vNQ4wqIxwN4PIDHC+LxCtIeEI8PqixDkSTEiZSI8A6AeH2Q/f/P3puHWVXc+f/vOucuvdA0NDSgAURQkDUioIAiTQeFaERFA7TzHR1NZkhMxF9m4szkyTLfyff5JvkmJhOfmckMmWdmHkHEfYtL1EmE28iqSIyAoqBhU4EWmt7udk79/ji3zq1Tp85277ndDZz38zS3bi2fqnPuwn1VfepTVYglk0gkq6AkkiBCLAPZ2Hob4P1MLjAPDGX4hciP+Cvg9HHE/vAqEo/+APrYmdAuvRZ00IiyxqF0nwCtHgK3Ew+cJheA4qp20NgFAEC0NKiSBEgwjwGnSPTsNWVjYWDOv7/57xz2eQKKrwcL0ucUyK63xE8GRO7xkc5qyeDVj3s8nyaFevxqMcCl/YC7aMNllVwcrxe4S13kafH6/bjbi5DutKJug/liXnF/O1+Pu/ZSAJ4VS+Ga2eArOpuQtTPmT/x8B7ustJvMRRyC0LG0QzvfwO5R3w2yAwI9kdnwm2feHxdYZfdLmselzZeGzxPa+bXrBdKWtMe4KgHsZ4JCHmoqlcLKlSuRz+exatUq3HPPPbY6O3bswN13343Ozk4MHz4cGzZsMMs0TcPMmTMxcuRI/OY3vwl3cAWd89DOi7mcptNpS6CuIKvoTq7uzD4LgKVpGrLZLACYrrksOBVAUUUyyNI4euMD5ASinZ2dJqQQQlDbfQgdpAE9hf3AbG90WO7LbmNLduyH3jgZ1TW1JrTw+3mdjsJzi+ruNLmg7H8T+ucuAaoGeI4t6D5zAMhtfQ35XdsR+/zloNkM0NMF5HLQ8zkjOFs+Dz2XBc3lQHNZI7p7LlcI5KaBaHkoeSOom57PIZPPAfk8kM8ZP14E8Ceq8TyrqsgW0iQehxJPAPFCPTVmPMataRKLgQwYCFI3CKR+MMjAQSADB4PUDrBNaLB7HiRoHA+iLKJ6PB5HvGYw6FUtIDNvgPrOa4g/8/+gn3cxtEu/CDr8Qv9vIP716joGvXaYY7kYqI/BJL8tgkFy0K0GitYNGisPRsX3m3hOPfsMsElC9j3Dx4tgq/D8dhl2zSyQHR+UsLeVTqejlfZI/U9hTWY5BWtzdJUH/B/hBhd7HrbZeGTgLhuv2x51mV0TuCHJc7FrKffI4++x4+slAfMgi+2FSO9m2iGavH113F8HBAAU6mLXwY4NqMU/SP5k9Vz+bKv3HvX5cbG0+UiKNsQyR/AOscxSjuJ4bJDOQ64sTwK7oQM7kdj0m/awbY5bZuMMUFjfywXde++9WL16NS644AIsWrQILS0tGDp0qFlOKcVdd92Ff/qnf8LChQtx4sQJS/sHHngAkyZNQkdHR6jj4nXOQzuDBR7qKKUlraKL5TwwshUtBovsRzFzf81ms+jo6DBX2WkM0NH7P5qZ2I97dg0x2gNFT0OvGYq6ZFXv/qDPZ6CeOoDMpBU2SM5ms5Y9ybwrsGxl1M9Rd+q+zcYxbwHkBfC850Ju2wYkrl+G+Kx5AIoTPbzbtenREdCNmepaAeCNI9wYzLM0zeegFY6Q09IZ4/x4SqGCgrCI7nz9XBb6x4dB3/sjaPsp0NMnoZ8+BaR7QOoGggwcDNTVA3WDQAfUgQ4YCNTVQxk0BLHBQ1A9qAFqfQOUuPyINf6+MeC3Hb83/Tqon78W6nuvI/7qv4PWDUV++mLQUVMCfWkr3cegDbqweK+o/YhBm9cFN7kgjo0PFucZV0Lrhq6GB6Ps+4UBuThZyI6/U1VVGoleURTEFCCuEiiKPZAd+0zx++Ar4R4vfm92d3dHK+2R+qFCet8T+AR3wH/0d9jtwSHttYIfBNwd96gTl9V3bnJBtiJvGWtASJeUFXoJDvK+yuAB7qIdflQe8lzJF8TYS+HSlj9S3p+XK3xgaPdXRkpp51qHh1NZHpd2hFxZnoM9v3Y9V74dbPmBdKk9P7bPBIU3zvb2dgDA1VdfDQC49tprsW3bNlx//fVmnTfeeAPTpk3DwoULAcAC9IcPH8aLL76I7373u/jFL34R2rhEnfPQbq7kFkC6o6MDyWTS3DMK+F9Fd1rRra6udoQufkXWgM0ckoqG9i4NlNCSVvWCyGlPN/vRz4Ak0fkpsrER0HSKjo6O8iLQB5T62T7oA0cBcSv0sHECQD6fNwNusXvKVnUDqf0YyKlPoI+eWvJ4nQC+s7MTpOs06IF9oN+cjkwm4yuAWaC+FRVIqEAi6fh1FgOQhHWVOyMcI+fUP2uTOXUSHb9/BURVEE/EEI+pUHMZkM524NhR6KdPIX/6FHKnT4J2tANVNVDYKn298agMtK7eKwMHQakfjKqqanNbhAXgL5qL+ISrEP9oJ2JbnwS2Ponc4m8CA4faxim9N12fIjtsBnI9PZaJNC8vGqD4PcFiNPABHf2cyKBo3dAS/sYpu+f894vX+8VPJHrD44eCUEDTjOsWA9mx7wUWV0JVVYvXQZjiA9FF0B6pv+kf7/9PMz1/7nQ0zb2sREuFH8VOe8ZLAndYvbJF29J+HOxZbAUBd96ez9V3c3IAMKHb1gefB3uZCfUOZW7g76c9L/M3n5Af+KtQBt5iXwHtWsC63D/Y/yzj5GHP5Y+NS3wMANxUCu5u7QXotNURy7j6jjANq41eB3bIbUnTsKdB3NOWe8KlS9CGzTuxcfNbJbcPrBB/h+zYsQOXXHKJ+XzSpEnYunWrBdpffvllEEIwb948DBo0CN/85jexaNEiAMC3vvUt/OxnP8Pp06dDG5NM5zy0x4UVQLZSy34oi4DOyvmVK/4orXKiXSuKgupEDIRQJKqSyGYDBInzIac93Z7R6LUM1Nwp5AZdhlolZglq1dPTY1nVCx3gKYV6Yg9yI6+yrYoCRbdr1j8Am+cCH3nbS+q+LdAuuhxQw/loMNhjyu3cAjppOnryGoimmy7jvRHZXTY2L/d+Bmrie739t7/Fp7+8H4kR5yF//Dhyx48DhCA+dCjijY2IDR2K+NBGxD83GvEhQxEfOBDxmiooCRWKSqDks6Ad7dAPvAd6+iTo6VPQCyv5AAEZOAhK/SCQgYMQY6v5l89Hz5Dh6B4xGbHrp6H+yf8N5DKO18d7XOjpDiS0HDJIIqYorhNpfsQHdBQBXvaeI/lu6NX+VtrdotL7iRkhi0Sfz+dtkejjah45rbgtyCkSPXOjz2azoJSiu7u7pEB2ftTT0xO5x0fqd/qHb381JEtusA4Oelka8LfKzqWltmXpQnUx7SsAnhO4Q5IXxJ6QZ14bsbe11HcoI8TY2y7rxwLnzu3tAO+w2m3exO/4euMAACAASURBVIBi94g3HRSewoJzEtCWnOyLY7I9yvKc6xBZGXFpx+6bBUSJjzw2flK0aYNpWZ4fe0H6cEsLtnylPfp0hfrgapo7A01zZ5jPf/jz/3SpfeYpnU5j165d+J//+R90d3fjmmuuwTvvvIPf/e53GDZsGKZPn27Z414JnfPQzoM5g3O2p50BrLgaDRRhMdyVcIo4ySFL41AUFVVV/oPESa0Je3T97ukWFUt/DC3ZCCjG20XcEyu6M7O9+eXcE+a6jNNHENN1nNJroRQmCLxc3fnAXfzRWZ7eAVSH+t4W5BZ9veRxA/Lj7tikjrJrCxKLliI+sHjkWHd3t+f+/EqLATzbFsEmZZgY7DHvhU+2bsbI/+9vMOx/3W7W0bo6kTtxAt0ffYT00aNQshlon32G9IcH0HHCAPvc8ePItZ2A3tWFWEMD4o2NiA9pLID+WMQvakR88CAMmHAx4nV1JtBnf/skEiNGonrMRQbQnm4DcmmcjtUiVgBlRVEs0d3ZuGOxGKppB2jtMNQOcI9TUIpEgDfPqWfv15iKKj0DqsqPMvOKSl9VVeX4XveSWyT6RK0KTVMQjycAFGNusPcvH4mevf4AkEwmLYHs2PdJKV434qp9T08PhgwZEvg6I0WqqBjYgX+EJM+tDGUCOp+GpB9mm3jAulP/HDGWAu7sWqUw78cerHmWusIjf90+oJ4QCuoG5fzEhwzYLfvuufeFyO/mayOTw3ejcOvtxn18p4oAbQPqQh7PZWZekD+7WUfYN8fFP3LX4wHexKXMcl+cgN2sSyT9OpRb7g1/b7n7ZbnfDmNzG0NgeBbvndO1ydIu1+UK9cxOqd91QV1FSlTA3xsb3ngPG9/YJy2bNWsW7rvvPvP57t27sXjxYkudOXPmIJPJYMQIIyjyzJkzkUqlsHnzZjz33HN48cUXkU6ncfr0adx+++1Ys2ZNwAvy1jkP7T/+8Y+xZ88erFixAk1NTTh16hTa2tpwwQUXWNyt/a5ylSMVOiise9llQeKy2SzS6bRtRU88do2HRbYSHRgIqYZY5hgy9dOkxbIj5Lq7uwEU4dnLO4Df0y3GABh48j3kh0zEwPr6wPfc7Xx62X5k8vH7oPEk6NDRvvvw8l7g3a71U23oPPQh4tMuh+zIsVwuh3Q6bVkNrSTAO7ldi6cA8Pcum80ipqpob92Ikff9ncWeWjsAau0APPuNb+LTXbuQ7ehAsr4eNcOGoaaxEbXDhqF23ATUNDaiuqEB1dXVSKrGqreSSReg/hjannoCdXPmYsz/+ZFpO/Pcw1Avngyg8J777BDo8HFIJKvMiRkA5n0VvRdibSdAa4dX7F4y8RNabNKIZjuQRwKdXd0WN3Xx2MhyPXW8JL7nYkoaPTkgnbZHohdjcrD3gXiNYQeyiwLRReq/EmBBmudWJubLfvTK0qyNCHF+AV2WBny7x/NjIrBCtZd7PH8tQV3lRbtidHmnMof9+a7g7mel3dy7L76U3Ovryiq2hj7lA95lK+AiaJs2hHrSP8eO/Ldxg3I/K+Veq+jmvXcps0CxxJYjTMvyBBue9rz6CJB2Wm0H5Pm+0279c/fNkhYfvcoqqIBM0DTrEjTNKrrA//DfixHe6+vrARgR5EePHo1XX30V//AP/2BpP3v2bPzjP/4juru7kU6n8dZbb+HKK6/EokWL8KMfGb9XN27ciPvvv78iwA6c49Cu6zquu+469PT04Dvf+Q4OHToERVEwb948rFmzxgIs/LFmlXFjLq6yO73h+ckDtvrOIJSJB74wxqqmP4UWr3dcJbTU5QLt8a7W4iqyV4Rx03U5n0a86wgyY5rKvg4nd2Z+BT757mboE+a6fhGUGpEeAPI7WhGfPhskkbDkuwE8P7lQLsi5jd1tQoq5SrO93Kff/gOUmlrkGoYAheP3WLtcTw+Obt+Ob+zfj1hNDdKffYauY8fQfewYuo4fNx6PHcOpAwfQffw4Pnv/fdSPGYNlzz1n9rfvrjswYMZM87nedgzIZqAPHY58JoN8Po+qg3uRaxgFXdfNbR38vctms1bPiq7j0IaVHqegFLFJI0XXAM3wUMhkMuZkIP9+723vCkKMmEWJqirEk/ZI9Px7TpxcyOVylkj07PPNT7zJAtnJJFtpr6ry/q6JFKl3FdL/+QT21WrHNFA6lPsFd9jTZbnHM6D2WGX3ZVtY3bZMAkjKZKvxTmWENyUDd8jHIpVtud2hXlhtJHVdV8VlZU5/QdpA+BPK2bhKgHHiF8bdQNtrYqCiwC6xB4k9P/1Y2sKadqwXNA2X9LmjX/7yl1i5ciVyuRxWrVqFoUOHYvXq1QCAlStXYsiQIbjzzjsxc+ZMNDY24oc//CEGSLw3K7nV9ZyGdk3T8Jd/+Ze47LLL8Dd/8zeYNWsWjh49irVr1+KGG27AkiVLsGzZMjQ2NoJSarqoV8KVWYVmW2XnJYt0zSYReNdX5t5azt53rlPE0h8jO2B8oGbiXmm2CsdghdVhYOAEi2rbu9AGjQViyfKvhZMI8NlsFj0dp1D94U50fP6LiOXz5oQHv8XAKSK93/dAbttGJL60wrWODOCz2azFO8Dv/nxxewSbeCpl7GxsqqoivXULBs1vQk1Njc2z4ujrr6Nx6lQk6uoAADWNjahpbAQmT5bafP3//l/kufcF1XV0bNuKC/7Pj8x7nntnJ/QLJ1gmMZInD0GbdSNiwqosmzjhzyLv7upCY9enyMTnIVaBIGqixPtelTkFKMZrxu45W4XPZrPI5XKeAQArJwJCrBNubFzsSEqgeF/FaPSUUvOzwn8v8vegp6fHfO8wgHe6xmhPe6SzW4Uf8Y6A3huw7iNdDribKgfcYc0TV/otUC/rx6XMzZ0eLmWUvziH72hSuG57ZuXEoFBh4Mj+wKW9/uCzPtzr8iBYArAT87m9zBPKHcskNnoN2MuwLbXhUK8S6XNQ8+fPx969ey15K1eutDz/+te/jq9/3XkL7fz58zF//vyKjA84x6E9Ho9j586dlrxp06Zh8eLF6OjowJNPPomvfe1rUBQFy5cvx5e+9CXU1dXZVkL5KOuliSJO8uYqu5PLtdNxVLxMCA0hgJ2abQNVEqDxukDtxFV0NvZEImEpZ/nSH/EsAN2F1wQedxApioKqqirUHHwLdPg40Jp687xwBu0MRvij+oJK/+w49KN/QmyK/6jDIsDz+/NlAO+2lz6RSIS2otue2ohht99hAT22UrvvhRdQPWwYDu3YAZrLQUunoaXTyHV3I59OI9/dbURvL/y99/TT+ML995sTFF3v7gWprUF6wACoha0CyofvIT7p86gqTARAy0E5cQh5l/PaLW7q3Z8BahJZGkP36dOBJz+85Daxk0gkUKVp0JJDoCatUdGdAgCGHyvDLgIjOJPbxE4ymQQhxMyXbclhn2P2eZEFsuM9a9jEHfNMERVBe6T+qbA+h7z/dD8AdMB91dw3XPNtvVbh/diWlftYCbf0Yy8rush7gDvrRHYkHf/amSLybPF1dpTLKrq0LlePFGzz4OwL2sH9+axnbST8CfakoC6UCcBOwcdusdfxtOWjH6k9me2KAbvDOC1pp7GI+U7ty0yfKeBeod9H/VnnNLS7qa6uDn/xF3+BO+64A4cOHcK6detwww03YPz48bjtttswd+5cVFdXS92sg/7YVqBBp0BPJod8Pl1ywDigCKFiALvA3gGUIpY+ilz15zyq+XR1F8buFSROOX0IUJOgNY3eYy1R/ORI1Z5N6Bp3BXK5nOnBYAbDK4i5Apei3PYUYpfNBYnJzyv3khhQjK2GslVMdj2yvfRhSk+n0fHGdlz07/9hGRsD+IYxY/D2r3+N9gMHoCaTiFVXI15Tg0RNDeK1tYgXnqvJJNTqakz9ylcwePJknDx4ECSXxen/eRV1V8zBwIEDzbF37t+L2FXXFvs7cRB00HAg7s+NWk0b+9lra2sdJz+CbD+QQTo/gSFOqCmdPcjH5MeYiV4p0nPqQwR4NnZCc1AUitOdpy0TDLKJHQbwbpHoGdyz7648563CPk+iVxALZEcIMVf2e3p6oiPfIvU/hfU1Kgs+ZwN5h3QlwN3JvvlD3gmu4ZIHZ3APMingxwXe0hffjziOgODutNcdcAAFH9BNJXVs1YPAO1fVBu1CnhTEXcrtHcAERyn0S+wBDo+Eg9jiowXYiayOT1s28JTYqASww49tJzt8uZDvCOyyfLGOz3zL+41Yn/ZnRdAeSRQhBKNHj8Z3vvMd/N3f/R127tyJNWvW4Pvf/z4WLFiAFStWYPz48ab7PNtf7haETVwRHVxL0Jmm0BFeICoxgJ1sn7TbSqOS7wD0PPR4gyWfd9PnV+bE4GVegOEWJC4ej6Pu+DvID50U6ofSaU93PNMB9bPDiH3xHiQSScvY+bPMy9kakd++Ecmbb/eu6DJ2p6BxvBs/D9CVWKXt2L4NelcXTm9KQU+noff0FB67ofX0YHg6jS+v+oaR190NracbWncPtJMnoH9yGDRt1Kc9aejpHtBMBu//8mdQqquhVleDVFXhgh/8sDgR0d0F/ZMjUMdcZI5B+fgD0BHjfI9Z6ToGvXYYAOv7zg1C+ddWtjXFj9eL0VgD0bOgijeIimfBs/ddOp02gxu6nn4g695hJX1AVQwgCurq6ny/j90i0fNeIYB7JHreDpt8evfdd7F48WJccskleOGFF3D++eejsbFyE3aRIgVTSN+lvqPDS9J97R7Pp8tyn/cJ7hbYlrRxWnmHWBYiuIP1Yb6g9tfXqcwUB+aOjE5lmfZyk7lI8U98HgTY4dUe3J9DW3Bjsj1yQCo8ErG+bMXZ05ZDfd9QLcuTpGXALo4hVGCHgx23fFlb8V6werJrOgMUQXskNymKgpkzZ2LmzJnI5XJ46aWX8OMf/xiffPIJbr75Ztxyyy0YMmSIbYWbRYtmK9IAuB/nSVBCkah2DkBXrtzcrJ2OQYv1HEW++nzolCKfy9lc3d1W5oLKFiSu6ySUzk9wcugViAuBzoLIKQ6AuKdb3bkJdNwMqEn7yq3sLHMWANAvwOunPoP2wV5oB/dD//QIEIsDagwkHjfSsThILAbEYkAsARKLgaox6IoCnSjIg0AnBIjFoVZVIZZISidHLPu4u7u9j7grQbVTp6Fq7FiceOpJKNXVUKqqCo/VUKqrkWgcCJJMGNemKgAhoKoCQgA1HoNSGAchFDFVRUwBFE0DchnQTAY0mwEO7Ub3r3YC2Qzo6ZNQLxxv8VAgn+6HPnaG0xBtUrqOITfYDvlOEJpOp817yyZL2Hs+qAcD0XqMII4l3H/2HQHAdha802vr5u7Of17jJAdKAcUhhobndQnfKU4u/iyYJ78Pnl0b+8yoqopp06Zh9+7d+Ku/+its2bIFP/3pT/H5z38ezzzzDAYPHuw5nlQqhZUrVyKfz2PVqlW45557bHW+853v4NFHH8XgwYOxbt06XHLJJRJLkSJVUgQWUrOdtc5+eIv5fFv2eQ9hJR5whmu3yQPp2AETdv2AOyS2g4K71T/feh9LAnfY+2Q2GWRbvsoFSKeSMkcI4ipTrpyI5U7/d3DXFwi4CVdfADji1J6/Dp9t2Vgsj4V/uEfiCNsCQJYK7NL6QjoIsNvGJhmDmDa75O+ZzDas5X4A3BPMJWnZ2M80YD9HFUF7iYrH41iyZAmWLFmCkydP4vHHH8edd96JRCKBmTNnIpPJ4MiRI7j//vvNH6oMTkXIyzt1UgF5HYMWi8WAfDeSudM4SUcA2U5PV/cwpSgKajsOQB9yMWrqBllAgD8DXiZxJdpXHABKoby3GfkFf+E5Nh7gnaK8y7wXlEENSH75LtBTn0HP54F8DsjnQPl0LgfKHnNZ0HwORNOMci0P5I0/TctB03VkYjFALcB+PG6k43ED/NUY1Fgcmqoir8ZAFRVKPAElkQBJJEBicQOCY7HChIGQVhQDnrMZ6ePFNy0EzWWATAY02wna8xnQngbNZIBcBtA0IJ4EkkkgngBJVhl/8QSQrAJJJEHjcdBYAjk1BiQSUKpqoNbUQmkYatRNJIFEEiSRhHI+dwRfphvKxx8gP2eZvzeUroGkPwOtHupcRfB8Kb41isBeauBJReuGrpa/R1t2+gGbnBG9LXhIr6mpkX5eCXToCCFYJayfCycXfzYeHt75+00pxeDBg0EIwYMPPoiamhps3LgRgwYN8jWGe++9F6tXr8YFF1yARYsWoaWlBUOHFl/z7du3o7W1FW+88QZefvllfPvb38bzzz8fyvVHOhcU1v95DuAqBWEIAMyG4gD3YbrHu4G7bVwyOz7A3W9wOidwhyTPT7A5z1V7yUo72HP2OvCQxb229kxurJIymbwW2Xnx0MnDphS6uedwKbOBOutIUsa3tUE8kTxyYGg++qwX2IasvnnDHPKEdk5pc0wedrxsyq7NzYbrxICQlo3RLW2zcyboTBprOIqgPQQNGDAAu3btQltbG95//33s27cPY8eOxahRo/Dee+9h5syZYEclsVXasPeqliLmjssDaC6Xw0DtY6TVIaiuqQ11ldaXqAa1bS+yF31JeoRcZ2enucLNonCzH/8sknWQCQZy7EOAUtDh/t2tAUBcafSK8p68ocV6mYU2YtC4mI9zrqmuAXkN0AzIRwH+aV5MG8/1XBb5dBpaJg2ay0GhOlSqF44i04y63V2AloeezwGaBpKsMoEbdfVQOIhGPAEaT0BTY9AUFTQWA+IJqNW1iNXUGvvVfb6vGRiz9550H3cuA+WDHVA+2A7lyLvQx1wK1A3x9zr1tIEm6wG1uFIvC5TI7rn4vnFzA/cT3JHku0FDgHYmdr8o56LJzk9n738/EwxGILrKnAUvuviz0yM0TTO/T9gEA4vDkM/nQSlFV1cXamtrkUwmsWjRIl99tre3AwCuvvpqAMC1116Lbdu24frrrzfrbNu2DbfeeisaGhrQ0tKC733ve6Ffe6SzWGH9HxgEom3gLlnZFoG+t1zl+T7ZGM22EMYtlgcAd0jsiffGBuKw2nYBcqNIVk+8LgbwlhfSCvBm0gveZe8lgdQtT31QPANpC1iTYr6Yx+6frMzsikjsCW14ereVwdqX5NHmEu9R35rmrte3DTHPyY5LWjaWsoBdSPPXEgTYney59SPtU0j3Z50p4wxREbSHoHg8jmnTpuGOO+7A9OnTzRWlrVu3Ys2aNfjbv/1bXHvttVixYgUuvPBC6f53txXksOQU1Z0/zonQPKpPncapxERke3oqcrydm5RTfwJNDAStLu6lZyDA0mx1mz0vxwtAfW8z9Alzyvrw+9l+oCiKZYWxLJdrRQUSKoAEiM+YXexkeB6QcwVYTSQSrv27ulxzx3iVIh7y+FXkns4OxI++i+pDf0D88G7owy6EfvEVyC+4E0j6h2Cl+xj06kZks1kbpPt533i5gXsBvKL1IF81rKR7A3jce2ElXfT+cAN4BRR6L8xSE2L8MGPv/3w+Dxa07lvf+hbmzJmD4cOHY9euXdi2bRv+9Kc/BX4v7dixw+LqPmnSJGzdutUC7du3b8ef//mfm88bGxuxf/9+jBsXbLIuUqTyRVDSSrgN4vk0D7kBoBxwBmpPcOfzODu823Y54C6u2sv6JtxtKnElnRTq+drjzi7W8tVJuSR3PxzhvZBv+z9HqB9oxV0ASDdohyTPUi4rQ7GNFNRhtQ9Y+woD2B2B1Y8Nvq2Lvb4Gdj7NX1cYwM7fL4tt2O2dKSKVZ5L+pgjaQ9LXvvY1y3NFUTB37lzMnTsXmUwGzz//PL7//e+jvb0dS5cuxdKlS1FfX29bQWZHtJW7ul1qVPdY96fQkkNQVTMQyQAu4GFJPbEH+cbJrvvReVd3BqBdXV3Bj9/TclD2v4Hsrd8PbfwM5FRVNe8dO8ecTTBUVVX1vgdDQTI3axbojAc89t6RHWEW1tFxogiliH28D8kPtkM5sBP64POQHXMZOi5bAj05wBifGodK3c9a58dec+oIslWNyOVyiMViqKmpKfksdFl8AxnA8/aJFmyl3ev4OCd3dzY+0fuDeQjwsRxUtXL/0YnvG977JZlMIpvN4s0338SmTZuQzWaxfv16vP3227j44ovxZ3/2Z7jzzjvNYHZhilJq8U4A0Cefv0hnqkJ6rxBYV8V5KPcL8QTO4A4fNqT2+LHJVs2FsZt5Iriz8hLAHcRq01LfDcSD1pfX83ccXGHc/Aq75a3BvwbcvbBXtN4XT3kQPA/nFnAHl+bLhHzCjcMJ+iG2F21zl+kAz8atDgLsDvUg1Ct2LM8z6wv2+iuwi9cQBrAHngCI1B8VQXsvKJlM4pZbbsEtt9yCEydO4JFHHjH3XLa0tGDhwoVmhHfexToIgDqtyAWK6k51xNKfIDNwMgDYIMBPALtSpes69K42JLpPoH3YVdBPn/YVoVuMBM7vz/daQVY++gPokJG+Xa2dxE+Q8Pt0+YB3AEyIKud4wDDFAD6RSCCbzZrbNwCYgBrWJJKjKAX59ACUD7ZD3f8GaM0g6BdfjuyyfwAGNEABUMu50ItHobEtEmJUfebunsieBM6/DIna2lCH7QfgYypBlZ4DVZyPpgt6fFyQ8Tl5CMRUgmRtDJqmlzyBwSRODIqQns/nsXPnTqRSKWzevBmZTAazZs1Cc3Mzvv3tb6Ourg6ZTAa/+93v8PTTT+PYsWMYPnx4oDHMmjUL9913n/l89+7dWLx4saXOFVdcgT179pgu98ePH8fYsWNLvu5IkUoTgWuQuZLBndkPusrOhiWsXMtWuYOswtts+gB3mU1Lfb4cQr1eAneAgxzKPbBrttxU+z22wRBnn8/j2zp9PfOvOymMyw3M3YCdGbHBumncmsfb5KGQt8faco+hALvErh0+neoDtuvl6zqlLfdB0l8QmxUHdgg2HK4ZbmM6U3QmjTUcESouP0TqFVFK8d5772Ht2rV49dVXMWvWLLS0tODSSy8Fv/+dXwHlAU8MnsX/2PfaE+0kNf0p1GwbsgMnudbjXaydxud17TIvgLq2XVAUFbnPXVEWzPodX/yZ/wd91GRoE+cZe54VtfDoft/cXJZVH+7ifCCxSpzF7SW3gH3spAM2wVCR8VEK0nbYAPUPtoOqcegXXwH9olmgg0Z4NC2eUc8HjWOu4OzeE0IALYPkH9ci8/m70FtuVPwefZppR13+CDpqJlpc6J0gnd3/Sr4HKKWAnkNC0fBZZz7w6yt777Bxx2Ix6LqOXbt2IZVKYdOmTejs7MSMGTOwYMECNDU1YdCgQRW5vunTp+OBBx7A6NGjsXjxYmzatMkWiO6v//qv8eyzz+Lll1/Gww8/HAWii+RLhBBox94KyRotPlKnNKvHoNAhXWo7mw2v8fi0x/cvS5djU7Qhtq9APepUjwr5lj8xH9ZySPJstoW2TvbM8SEAtAt5PGCKwC6FeCLki304PAfgK0q8CMSVqtdXwO5mU0w7jbecdn6hPyQYVodNt3m4hSVCCLS9D5VlQ534vyo2vkopgvZ+IF3X0draijVr1mD37t247rrrsHz5cowcORKUUmQyGeRyOQDGG1XXdfB7gRkslvVjmFIk23chVzsWerzedzO2gsfGJ9vjKzsfnY3fnGCAjqrd65CdsBQ0ObD06wgwvvjTPwH57CigqkaEdvZHIEC8CqqooEqs8KgCaiF6uxozIq6rccOOGgMU48g2KLFCvWKamnmGbR0EeUqQp4BOFMST1VCTSSixhHEcHKvPxqKqgQHUKfAau/du7x3+/pUN8LkM1D+8AuWD7SD5LLSLLod+0eWGt4ODLTcvBv4oRdn41I4jiH38BrITbgo2zpCkpD+Fkj2F07FR5io0ANMDJuzj+HyPCxoUUOSo6hkEkA+YKHvvAMA777yDjRs3YtOmTTh58iSmT5+OpqYmLFiwAEOGDOmV69u4cSO+9rWvIZfLYdWqVVi1ahVWr14NAFi5ciUA4O///u/x6KOPoqGhAQ899BAmTpxY8XFFOvNFCIF2PCRol4Jt4dEJmsW6ruAugfHA4C6ArCdkO4E5P/6gNrl0H4I7QAvZHnDtCtY+4d2XbYl9QALsAlDLgB3Cc8d8Lzsu9UAKJp0A2i+IB63vUi9MuC4F3r1slgzsPsfkdr1mXYQitbHC0P7uw2XZUC+5LYL2SOWpu7sbjz32GFavXo3jx49j+PDh2L17N/77v/8bV155JQCYq3Nhui4r2ZOIdx9Epn6aI0C5iXfBzeVyYMGn2BnNXl4ASts+qCffR+6i6x16KE8M/pgbODv6ThakS8/nkM9moGczyGczoPksVFDECBAjFAooiK4Beh6Eh309bxx3pheOa9NygF541Lj6et4ySUD0PGghTbVC1HddM6K76xqInjdtES1vTBooqjApoIKyCQY1BkqMyQWdKGYdosahxBPmhIM4oWDaUK22qWKU6URFnlLkdABKDGoyiXiyunCEXKLYzuH9o+xphfpuK/Jzl4MOHyutJ4N0foLHzYtBnGCoa38XKs1CG3Vlr4Ex74WRTB+ERhWk4yPM9zzzFOgLDwsv8fePRaTXNA26rmPAgAHmBMPevXuRSqWQSqVw/PhxTJ061VxJHzFiRL+4lkiRwpIB7btAUMRcWx2/ZY4wLoB5WeDOtRHrOsG6b3B3GocEhsu1KcJyfwF3KWDzbRzg2gbpsjzRro++AH8A7RfOZeDvaFfeFyEElJACT7rArC8Al9X3Kneod64Cu1jXBul8GiAg5X/XAVAbL60wtK8vy4Z6ScsZB+3RnvZ+pu9973tYvXo1pk6dioULFyKZTKKmpgaPPvooVFVFU1OTGeSM7X8PY395rOcI8tXnS0HKS7J9rcwjgK3MeQWwi53YjfzwS0saux8x8KuurrbsQe7s7DTL+OO0VFVFrHoAqgbUS6GKCo9hSjYBYk4wEGJMBOiaAfl540x3LZuBlstAz2UBPY8YAJVQKFSHQnUD/HXNmBTQ2ERA4S+fATJdzJ7nsQAAIABJREFUIIUJhOIkhDHhQAp9QcsjYU465AqTDPlCu8KkhK4VPREE8CeZLuRn3wI6YpztWnmXaz5oWpCgd+JRY+qnJ5CuHY10R0fFANltT3oCOWg1IxBLDrC04Y9CY0EA2fX29sq7LOAjmxAEgF27dmHp0qW47LLL0NXVBQCYMmUKmpqa8K//+q8YOXJkBOmRznoV8MN1AcpPGSUogBb78Uxh3w9eKHesS43/p03QFer6jSQv1nU7zg1cvlnO2+PyZefI2+pxsMnagBj5pHCjZHviwd0Ps39qtRPiHndWTgrjM/+/58fPxsJeYPONwI2Vv0ZLsZhH7b/BhCpSBYV2CM9ZuaU9e7EkdcDVsdgsPieAtX9H4OUfuXva28BuuV6PdCnADg+bXvDeS8DO2ri95Uoti1S+opX2fqbDhw+joaEBNTXFiNOUUrzzzjtYs2YNNm7ciLlz56KlpQVTpkwxV+5K3V8OACTfiUTHu8gMugxertdeUelFd2t+fPl8XjrBQLpPILH/JWSm/Jln/+VKXMll42euwGF7MJQrEeCZazU7Nku2Es2O2eqL8REAcZUgrhCooDbw1+uHQwORxgMoNRaDk5J/XIPs+JuQj9WG5uLvBuninvTkyTeQHTgFVHUORAfYYzBUEuCdxs+P/cCBA0ilUmhtbcXBgwcxYcIEVFdX491338XOnTvR1NSERx55xPIdFSnS2SpCCPTjfwjJmvFzq/izS1j5NQqL6UqtuLuuiLuknVbtPVfcJf36XX0Xx+Y4FgRv61TPqS3lXj9+5Vu2wg6P504r6eJzL/tAQECX5QFSOJdCvWi/mEfEOhDaOcK0rMwHiDvV82zr0L5USPcD7EEmB2z3xwXCwwJ2oPj6hSSl8fOVXWl/75GybKgTVpxxK+0RtJ9hyufzeO211/Dggw/iwIEDWLJkCZYtW4bhw4dbfvwD/s9/j3fsA43VIl/9OVuZV1R6Bll+4MIpQFzV0c2g8Rpo580s7aa4KEjQOD8TDL0tGWQxKYri+zXuDck8BMQj5PgjzMKGdIuyXUi++zgyU+/g/mMKvkc/CKRbpOdRdfINpBuusPTvJf4zomla2e9BL0hXFAUHDx403d0PHDiAsWPHoqmpCc3NzRg3bpyl31OnTuG1117DzTffHHgskSKdiTKg/e2QrFlBk/J5Mohm5RZwhzM8+6rr0acXuAeB+MDgXiKEy8ZUKrh7tfUF77x9D3CH8DwoyAMBoR2wAbnjcxfbKBzhxmBd7Iul/cB3mMDuZzJA1r5UYPeCdMe+JON0bCsbo1AvMLADhhu84BUBrk2ZUhqnVRjaHyvLhjphWQTtkXpPHR0deOqpp7B+/XoQQrBs2TLccMMNqK6utq3Ouq0eK7l26GotoMQqEpVeJja+fKYbDR8+g45xNyJWM8gSwK4UObn7Bh1/uRHyKz1+/hxudga51xaE3hAP7ixwGWB8wbJjwMp9jf1IOfUh1BN7kbvoOsc6MoBnwe2c7r9feFZyHYh3fYjMoGklXwN7DzLg9vMau0E6u46jR4+akL5v3z6MGjXKhPQJEyb0iwmgSJH6iwgh0E+EBO08GAJWcHdbUQ8M7vZ++ge4O/XVT8DdD7DzaQpQE8RDBHdLH2VAO19WSWB36tcTvgOCeH9bYfcEdqcxOgC7FN49xigbn9vY/AB7SD8hlaEVhvZ9j5dlQx3/5QjaI/W+KKU4fPgw1q1bh2effRYXX3wxbrvtNlx55ZVQFMXc/y6uHrO2ssjioUWl95ByfDeU9kPo+Nx8c4KBP4PbS7LI6DxghTF+2RFtbHU7DNuySRL+NfDqQ/QQYOer94aHgNMkAz9+ALZJpCCvcSmKHdkGKCryHt4bDHLZ54OP8F6OF4Oa/hRK/jRyAy4uafyi2Pucf43Z51j8DIieDMePH8eGDRvQ2tqK3bt34/zzzzchffLkyRGkR4rkIgPa/xiSNTlQM3R3hlxWVi64y2z3Jbj7aS+xUwlw99tGAtHU8pxrEwjkefsBIB6wgjn/XCwToVwEdgdAt5YVnxNbfxI7bgDNg2epwC5t69UmTGB3GEsQW47A7lAeBNhd+nEG9nB+NypDp0bQHrIiaD/LpOs6du7cibVr12LLli1oamrCihUrMGHCBOTzeXzyySeor6+3vFH5c5bDANEgSux7Fkrnx9BrhxsRz0Ggg0CnBESJgagxKCyyuaUc0CkBhWLUicWhsCPYFBUoRE8HUQBSeCzY4J8b5f6hxc8Rd25yOn4trEkSEe7CdvHnjwATJxn8jF+E5EoBfPz930Ab9nno9aOl/TutRDMILncPfLzrQ1AlId1yUo54Dwt+kmHnzp245JJLMHz4cLS1taG1tRWtra34wx/+gMbGRsyfPx9f+MIXMG3atF7xdIgU6WxRuNAOOAM1LSSd4Jq1DVDe5+Bepi3+2mxA7QDfrm1K6UfSxgXOqROcVwrcAQ6aubQMyt2AXQBy+XMj7bq67rga7gDSsjxXcC8R2KV5JQK7FN4d0lLY9gPskj49gd2jvFBGZP2EDOxAL0D7+0+UZUO9+NYzDtqj6PFnmRRFwcyZMzFz5ky0t7fjV7/6Fe644w60tbWhs7MTo0ePxu9//3vEYjFzhZZ3Ye5t1+rs2MUgmXaA6iC0EBW9EO1cy2Wh5bNGhHKqA7pRRyVGkLM4MRAeeR0kpwG6DlCjPahmBD/jnrP2LA2WBjFAXmGAr4IqHOwT1QT+OFFQpaigRAGFAp0CGoURHV2NQY0lCpMB9joaBSgUKGoM8VgCSTUOJRYDUTQACqiuAlSYVLB86XqLbYVIJBImfGYyGfT09Jgr8EHgk/cEED0ZqqqqAk8yMDd59v5jAJrJZMIDeEqhdB1HrrbRFdKTyaR0MkOMQp/L5dDT0xMI4InWDS0+qPRrMC/FHjiRraRXV1eDEIKOjg6sXbsWL774IqqqqjBs2DDceOONuOuuuzBjxgzT2yFSpEilKqz/F6lhi0VVBynmsXJCCjDGflhT+I4qL5abUdm9bAtpqS2PNBH7gdVuKbZkEfP9RoaXtincd1kbONgR25hww+Wze0a5MnbfiY8yCOMIKj/Q7ljGrsGrzEgXV9e5MtkYbPAN53JpGxJeG2l7h3SowB7Alhe89yqwl/Ae7BOdKeMMT9GvubNUuVwOY8eOxfjx47F48WJceumlaGtrw3PPPYevfvWrWL58Ob74xS+irq7OXPnMZDJQVbV390bHkqCxYQAAnQpB49Ri0DvAWOUO2z3d+E9YtwK/rhXgnsG+ZptUANVAqA6lMDmg53PG+e6ZjHGOO3RjsgE6FAKoVIdCqDH5wGwV+mL9FicZuDJQsIkENqlALRMMhTxFhXWSQQElKhIsDcWYONApNCiGZ0IsUfBiiJntmBdDXjfq6pRAicehqnEk4gkosTiIEuP6Kv3+s0B18XjcAvDpdNryPgwC8JRS6F0noKtJdKY1aNppT0h3U6kAr+S7QdXg0dWdzqln7vBVVVXo7OzEa6+9hlQqhTfffBMDBgzAvHnzsHLlShw/fhzPPPMMfvWrX+Giiy7CFVdcEXgMkSJFEhTWf4U8XBsZRpoDZgIKGhjcUQRmsxzFPiwQXciTwToR4NIvbJv9cNfoBO5+7cogXLwffHY5sA9Jntim+CJaYV0AeUJJ4XaKcM5fgqRMlA3iXSq7rXbLQLxUYLcBulBP7N8PfJuwKPTv1kZqR2gjg19Le5d++zWwe5U72/YN7E7vyf6mCp821R8Vucefxcpms+Z5y0yUUnz44Yd46KGH8OKLL2LKlCloaWnBFVdcAUJIr0ZPLyVoHAOnbDZrQl9fRU+XARY7No6Vlb2/vAD5vHcAET0FLMBfnGggQjvWVteM89p1LQfoOhRQbnJCMycdCHQQSs0JCgiTCoTqoKToncAmCnjvBJBCnrBVoTjJwG9dYJMSCnRKoOkUeZ1CUeNQCxMGihKzTFBQokDTgbxOkdcoNJ2iuucwkj3HkLmguWLvXdco9KCId76P3IDx3H+ODi+vA6Tzn4Genh5s2bIFqVQK27dvRyKRwFVXXYUvfOELuPzyy1FVZT9SLp1OI5vNYuDAgaFfe6RI55IIIdDbdodjzOKezp5zeSZ400IxX58vZ/WD2QvsHi9zD/eT9nKVD2LX0ZWdt+HVv6S921gc23D5ru7yRtruKs+nhbF4ucw7pmEF5ZKh3T1t37/Op7k2QVa7KwnsvtqHCOml2hXTok0vYBfblg3s4f1eUoZMrqx7/AdPl2VDvejmM849PoL2c1i6rmP79u148MEH8eabb+Kaa67BihUrMHbsWNN1no+ezlyry+kvrKBxsvPLKx3cLMjxcax+fztCTnS1ppRaxsJOGfD1OlMKc5JA3H5gQj7voSBuXZBMRlgmGQwbVM+DajlQTQOBfZKBwO7BkB91FbShEyt4J4sKcowcD+nsPQTA8hnIZDLYtm0bUqkUtm3bBkII5s6di+bmZsyZMyc6Hz1SpF6UAe17QrIWHLRt4G62cbPnUl+E/zABWwrOTv31B3CX3HenPlm6VHC3gXpQOPeCdqAI48Sa7xPMZenicW58GST9OKS9gF222lwOsLv2WSJMVwrYg8C5K2A72yPl2CtTypBJlYX2/c+UZUMdd1ME7ZHOTGUyGbzwwgt46KGHcPLkSSxduhRLly7F4MGDbavbDOzc4JjBCQ+5bBWaP34qzOBoYR9/JtsPXeoZ431xhJz4GvCAyE8yEEJskyB97cXAXwMbPx9/AYDpQp9IJPpsEkSUCPDsXrMyEdJjsRiy2Sx27NiBjRs3YuvWrdA0DbNnz0ZzczOuvPJK1NbW9pvrixTpXFO40A4EBXdqlkOo498GbDb8gDufLhHczbQDaAeZHCgF3MNuL7PlAeXUId9/WhizL2gX0iVCO5Hms/58AnsQ4HYDdh5oS2kvzQsD2CXjKQnYvQHcGejl9QMBuy2vfFUe2p8ty4Y67sYI2iOd+Wpra8MjjzyCxx9/HA0NDWhpacE111yDeDxu7n8X4RiAzc0XkANiJSVb3fYbfM0tMrrf49f8SNd18x5SSoOtbnuM32kVN8hr0BdeDGLfbtHd2SSDeMxdfzinHrBH8Gd68cUXMWTIEMydOxd//OMfkUql8PrrryOTyeDyyy9Hc3Mz5s2bh7q6uj6/hkiRIhkyoH1vSNaCQ7f8OLhgNuT1zxBw97NiXiq4y2x5rb77AW6zLi08LcGGb4CHN7Tb0vAF77Yo8WZfAYG9XOCuRPuSIZ1PhwDsImzL8lyBXQLghef+g87J8sqXMmRiZaH9wG/KsqGOvSGC9khnjyil2LdvH9auXYtXX30VM2bMwIoVK3DZZZchnU7j0KFDOP/88y3R59nqJ4OrvoQPr/PV3SKj98YZ9QyyGcAHXd3242pd7kSJ6MVQaoA4N/t+IN3LRl+dUw/YtxwA1okSTdOwZ88erFu3Dr/73e/w0Ucf4aKLLsKXv/xl3H333Rg6dGgE6ZEi9VMRQqB/FhK0lwzdtJATNrgL9WWA3tuw7gu8JZDuCPwe7aU2vcDdKc3VlaRpgLo2WHcsR0lAHjqwS/OcgJs9OkGsV3svYJfZdIN3wYaZ9gnvFlslwrsMzisB7LY8p3GUL6UhgvawFUF7JF86efIk/uM//gPr1q3D0aNH0d3djQkTJuC3v/2t5XixMFeOwxTvIcDE3JfDdtcvRX5Wt72Clol76isxxnK3IYQB6W6q9Dn1fB+ybR/sKDu2kr5p0yacPHkS06dPR1NTExYsWID29nY8+eSTePzxx3HjjTfie9/7XijjihQpUvgyoP3dkKyVDt3UrFOCDTPPwUZoq+w+7ZUC7q6r4y7tfNnyGJtspd4PuHPlVFbuC8oLj7KJhaDQ7gvqjUfiUS6F65JXysMEdgFk/dgqC9gDQLorsMtAWjJmtzyuDZHZsOXJxsHbLE9KwyUVhXb9w+fLsqFc+KUI2iOdfcrn8zj//PMxefJkzJs3DzNnzsSpU6fw+OOPI51O49Zbb8WNN96IgQMHlrT/HQBIvhtEzxa+QBTjyBso5hcKJQr3vGDLBcKc9nOzI+RYWW+6fvuVCMdsXLquuwa+6+0x+lnddjohoDe8Gfg4ApqmlQzw4vtIhHQA2Lt3LzZu3IhUKoUTJ05g6tSpWLBgAZqamjBixAjH/thrGilSpP6pcKEdKAe63cGdK3PK87XK7pT2A8cVgng/4C7LCwTuPm35AXdpOUBFO06w7lou5qFEUHduQxzLUTqwh7Eq7mmrHGD3CeledoMCuwjNsjzeNn/fggA7Eeq79hOOKg/tL5RlQ7nwesv4UqkUVq5ciXw+j1WrVuGee+6x1N+wYQNuvPFGjB07FgBwyy23mIsuXV1duPvuu7FlyxbEYjH813/9F2bPnl3W+GSKoD2SLzHY4kUpxbFjx/Dwww/jqaeewvnnn4+WlhY0NzdDVVXH/e8ygFHTn0DNtgHUOG7M+I+r+EiE54ZEqCeglICCFP7LJwBRQIgKoigwjhwz6oEUDjYrnEeu6TqIokItHCtGCmeQU36iQPLcPsFQ+tnlsuj0hBAT6soBz0pKBHgG4rqu9/qWAyeJgQDZ+1F2H2XbJvjAcQDw/vvvY+PGjWhtbcXRo0cxadIkcyV95MiR/ea1iRQpUnkyoP29kKzJgJo9p5I61jzPI+CMSqX305fgzqfdYNsJoH2Bu9BOdu3lgLssj2tLJXmyeu52uHoUHHP5h3JpnmWVHcHgXAb0MkB2BV/ZGF1shQrsfLoUSOfTfoFdAtJSGOdsm+0l18nlEUsdGbDL+hb6CUFKw4TKQvtHL5VlQxnzRcv4pk+fjgceeAAXXHABFi1ahE2bNmHo0KFm+YYNG/CLX/wCzz33nM3Wt7/9bVRXV+O73/0uYrEYurq6UF9fX9b4ZIqgPVIoopRi9+7dWLNmDTZs2IA5c+bgtttuw5QpUwCg5OBwjv3pOjQtB13LI583HhUCqErBXVwlMPAdYLAvTgYUn1OgcH65ruVBqQ5FMWwZX2E62H+SRhv23HgktFhun1CQQz1FYZIBBDoFdEpBqfGlTRS1+EdUs51OjQmGvKZDpxSqGoMaS0BRjXpskgLcpETxOT+G8CRbSWevKR9HoC+3HoiSAbyiKCas85DOxn3gwAGkUim0trbi4MGDGD9+PJqamtDc3IwLLrig31xbpEiRwpUB7ftCslYKUAvtLCvuDu1EuLflsechgrsrKPcxuDva8HHtIsSXAu5mnmHLcW970DxeQcCaPQp5RJInq+eYJ5aFBtYOtmQ2/IK+H3gPA9I9gd0/jHutnhMbeJcK7OH8nlEaxlcY2n9blg1lzGJzfO3t7WhqasJbb70FAFi1ahUWLVqE66+/3qy/YcMG/PznP8dvfmPfS3/ppZdiy5YtqK6uLmtMXopV1Hqkc0aEEEyZMgU//elPoWkafv/73+Nf/uVfsH//ftxwww1Yvnw5hg8fbq7K9vT0IMj+d7cz0uPJWunxa/xPkiCiuo60SwA7bwPFiQHeS4DqOnQ9D60wyaBrGlSFQFEJVJUUJgn4yYGCHV0HQQ4qpVChI6EYEwZUy0PPG5MICgEUYkwDsAkFwk0ssOfU/NIuTBpwkC97XoR/A/qLkwyArlPoFFCIgpgaQ7WqgsQMLwVKDK+HfD6LXHcHsjpFLJ5ALBaHosYgej1Y/5OrrJj3gqqq5vvReNkofvrTn6K5uRkXXnghNm3ahFQqhQMHDmDcuHFoamrCj370I4wbNy6C9EiRziWF9XGnzBA1jBJayGPPUfjeJ5I6RjtKjP8nqK0dirYJ4exw18DbZt9hVOibkCIgWtLc+PkxydKk0IbyY/Njm0vz4+XtSsdLi+DBX4PT2Jzs8veEt8HbhdivS575krA84/9gy0thWS7nXsOgb7qAgB4KlHuWieUQ8jhgdIRcWZ6DjeLNcLfrBOlSm25pD9syu472XPL4+ra8IHX4frzanVvasWMHLrnkEvP5pEmTsHXrVgu0E0KwefNmXHrppWhubsY3vvENjBs3DocPH0Y6ncbXv/517N27F0uXLsW9996Lqqqq0McZQXuk0KWqKq655hpcc8016OjowNNPP427774bALBs2TLccMMNqKurM93nu7q6bHvLnfZCq6qKRCKB6urqiu0FVhQFyWQSyWTS3KPf1dUF39HdCQGggoIin6fQNB35PH+EXBJqQkVCcM3WnS26ig9gB8ByBrxFlpUS0UtA/hxUh6bljQkCXQPVNdOjIRZTihMFNIuCK4DFTpzqqEZh0iKjAWljQoKQghcE6zfghEKuZhRorM7X/XHbV8/eR0ePHsWWLVtw+PBhfOtb38KRI0dwxRVX4Ktf/SpaWlpMt/hIkSKdiwrpV6wA4HACd4h5xXYs195OsF2ARG/bkIMwuDSbEPCCdWkanA0ncOcvjLNhGZsXuPM2efhn0C3YNScVuDFC6ENqV7w3LpAuKSOUFrzvJGAus+VXXtDOHnutTIDGQKvqEPL82PCy65GWte9tYPcD1dI6pbYT6tjG1M8V8LOyYcsfsHHr2yV3d9lll+HQoUOIx+N48MEHce+99+L5559HOp3Gvn378LOf/QwLFy7EypUr8dhjj+H2228vuS8nRe7xkXpFlFIcOXIE69atw3PPPYexY8fitttuw1VXXQVFUdDW1mZbLWcgH+YZ6eWMX4zuzrwEeHdwp3Pee+sIOX6MQQIB8jYqHThOOskQi0FVFThPIDCPBeO5HhsAKHHX+yCLUM9c4Y8fP44NGzagtbUVe/bswXnnnWe6u0+ePBn79+/HY489hsceewz/+Z//iZkzZ5Z1zZEiRTozRQiBfvL9EC1SuLvBs0dJHuXKYKzb2tuBm6ANYlvSNohLvHhdXulA7vayPJ9j56/Tt9s8X1+SJ7bx6x5feKRltrfllQPcKLhVl9HeeaIgRNiWrtz77SNMwA4b3iVtzTyuH/66hXbEsV0A2xUAdmXwxZV1jz/4alk2lNHXOLrH33PPPVi8eLFlpZ0XpRQjRozAwYMHkUwmMXHiROzdaxwN+tJLL2HNmjVYv359WeOTKYL2SL0uSilefvllPPDAA3jzzTcxYMAAHD9+HL/+9a9x7bXXAoBlb3F/2xPNwDabzZrB4lh+fwi6xsbCPBnYVgIW3Z0H+L6M7i6bZAhyTr1oxw3S29ra0NraitbWVrz99ttobGzE/Pnz0dzcjGnTpvWr4wkjRYrUf2RA+wchWXMAWTOPPXcBbq4OdaoDBAf3smDdKe1mO2A/JYO7Q5+lgrs4HilUe9cJDdyBUICbOJV5QbljnaAwLcvzYy9IH36hmk/7hXc+7dGnW5q/x57ADhDPOm7A7lInBCmDL6owtP9PWTaU0Qst42OB6EaPHo3FixfbAtF9+umnGDZsGAgheO655/DP//zPePVVY+JgyZIl+O53v4tZs2Zh1apVmD59Or7yla+UNT6ZIp/PSL2uVatW4eGHH8a8efNw3333oaamBq2trfjVr36Fo0eP4tZbb8XQoUNR6v73SkkWVZyPlE4ptRzJ1peTDIQQy7nh7Ai5np4ex+juVVVVvTpufoxVVVUmwHd2droexecE6aqqIplMQlVVnDp1Cq+99hpSqRTeeustDBo0CFdffTXuuusuzJgxI3J3jxQpkn+F9ZXI/34lBMWNzYVHX+7zxTrmtiKxDmjBvosdcF2L9QlQkhu82Q+Kfdhsy9L8WOBxH7hyguI9ZGmbfYc+A9nj7xmry7eB0FZWR7Dl1N5Sx6FM9n90kNVvBm2FR+KjjmuZBVhd6vc3YLcBr5h2ujavdID+ywB2f3Wc2nnVOff0y1/+EitXrkQul8OqVaswdOhQrF69GgCwcuVKPPHEE/i3f/s3xGIxTJs2DT//+c/Ntvfffz9uv/12pNNpLFy4ECtWrKjIGKOV9ki9rvb2dtTV1dlg7NSpU3jiiSfw6KOPoqqqCsuXL8d1112HZDIJXdfN4+N662x1Xdctq9BiVHERcFlUcjGAXV+u4spc9gkhJrQ7na/el+InGZiXALuH7DVhkyPstejo6MDrr7+OVCqFnTt3ora2FvPmzUNzczNmzZqFeFzuSh8pUqRIbiKEQD+1PyRrwmouYH/uuQpvr0Od6riu1EvqUKe2DnVsaf6ayk3zfQYdB1zyhLRf26INcWzUZx1uxZ46lTEbbmX8Y5DVbxHYiXOZBX4dy7g6bmOpKLCXYM+rn5KB3SsdHrATH3W8gd2tTnlSBo2r7Er7od+VZUMZ9YWKja9SiqA9Ur8TpRQfffQRHnroIbzwwguYPHkyWlpaMHv2bBBCTKBj57+HBZ0MCBngiu7uvqPHo7hvO5vNopS95aUqyL568egzPoBdf4gfwO6hpmlm2bPPPgtN03DNNddg7969SKVS2L59O5LJJK666io0Nzfj8ssvr0jUzkiRIp17Ch3agV4Gd2bfn53S0mHCukM6EFz3BrgL7QPDfTGP2upIbDmVMZWywu4LyiW2XEFd0p8vmJblhWjPE+QlEOvWr9/6jtdSOrATy3M3YJeN1amOMM4QVHFoP/xaWTaUkQsiaI8UKUzpuo4dO3ZgzZo12LFjh+l2Mm7cOAAwwTgodFJKbe7uAEqGdLd+ZHvL+QB25doPI/gd78lQ0jF3ZV4DP2EirqQrioJMJoMdO3bglVdewdatW7Fz506MGTMGy5Ytw6pVq9DY2FjRMUaKFOncVLjQDvgDdzeYF5/3Nrj3AqA7pfsU3GU2Co9+oF4K9zJgl/TjBfUlALsJf0GBnT2eqcAuXVUX0mb9AG3KTnPXZ8tjYzIeiez6hDoWe76Bnc8vX5WH9g1l2VBGNkXQHilSpZTNZvHCCy/goYceQltbG5YuXYqlS5eioaHBAp2A/dgzJ0hnYBsWpLtJDGBXipdAb0SoF70EHI+QK1EipDOXff61yGaz2LFjBzZu3IitW7dC0zTMnj0bzc3NuPLuwFA2AAAgAElEQVTKK5HL5fDss89i/fr1mDZtGn72s5+FMrZIkSJF4mVA+4GQrLmBuvjcD7jb65QP7k6w24ewzqcDgbssLyRw9wPbMtthgzuAUoAdMLbJlQTs0v4kNioJ7GHZFtP9Hti961jybdfmVEcYQwhSBo2NoD1kRdAe6YxUW1sbHn30UTz22GMYPHgwWlpacO211yIej0PXdWQyGRPM2f5tPvAZO16uL6O7+/ES6Mtj5GTH3JUSS8AJ0vnryOfzePPNN5FKpbB582ZkMhnMmjULzc3NmDdvHurq6hyvk1LaZ69jpEiRzm4RQqC3hwTtjiAtPveo4wHuxr8ycJeBuqzMJS2OsS9hPSxw92vbDcS9YNt8LrdlB3dJPaeygCvt5gq7WM/v6rkb4EuhWpZXAlSHBexO7UJP+xkHd03i2Lk6Fpd4VztiHQ/7jvBfvpT6CkP7kY1l2VA+Nz+C9kiRelOUUrz//vtYs2YNnnnmGTQ2NiIej2Pnzp3YtGkTGhoaABirx/5WtimSJAP+W8v4gMifFz89hCsr5vl5XgxgZ7im894BvX3Wu5P44HAslgADeHE8PKQzzwYA5jXEYjFomoZdu3YhlUph06ZN6OzsxIwZM7BgwQI0NTVh0KBBEYhHihSpz2VA+4chWZOBNOyg7lhHyHdZqadmHdFWCODeVxB/poO7h61gK+7cr4mAsE1k9cIAdml9CVj2NrD76TNMYHcar1taHDt3z4LvYRdt+akjs1WelPoLKwztrWXZUD43L4L2SJF6U5RSrFixAq+++iqGDRuG8ePHY/DgwTh06BCuvvpqLF++HKNHjwbgd/87hcL/GIEVx23oToTnYrl1tJbnNoQnxvVQWCcDzHPgPXqwPedsCD05Pqf8fyAOkrn5syPUnCCdUoq3337bhPSTJ09i+vTpaGpqwoIFCzBkyJAI0iNFitTvFC60A+5QLgNpsY6QXxK4C/1ZbIjwy+f7SEtth5h2A2qnsVcU3CXt+fp+QLzwKI8mL6nPl5m85Q+ypcDOys8KYHeB9/4E6T6BvYjspQK75Lo9+gtLFYf2o5vKsqGcf1UE7ZEi9bZ+//vfY9KkSRgxYoSZ193djd/85jdYt24duru7ceutt+Kmm27CwIEDpfvfWdC1Ssvd3b14jBylFLoZPT0PteCabngJGLZ4lBefW/mXCl/Dzs9zNAYN3meYs5V0diwb02uvvYZkMokFCxbggw8+wMaNG5FKpXDixAlMnTrVXEkfMWJEBOmRIkXq9zKg/aOQrLlBuSTPN7hzNoQ6wcBdkrYBrA+g92vbtc/+Cu4yG0L7Ulbjufq+Vtz5xzCAXXx0LPNro6+B3ckOX+4C+JUEdukYufFJgV1oHwjYZX3L+7PmlyelfkwE7SErgvZIZ7UopTh27BjWr1+Pp556Cueddx5aWlqwYMEC002b37MdZmR31n+5e9LFlW3mJdCbZ6uL0d0BaxA/ANi/fz/Wr1+P559/Hh9++CHGjBmDW2+9FV/96lcxatSoCNIjRYp0xilcaAdcYbu/gnspEF+K7ZJW3GV5AcC+pJV9iQ0vsHZbjZfU8w3uTGEAuwimoQC7CxiHBexeNkuB5zCB3fNaUXxeaEuE52casAO9AO0fv16WDeW8KyNojxSpv4pSij179mDNmjV47bXXMHv2bNx2222YOnUqAJQd2Z31wcOtruuh7kln8FzKMXel9ON0Zj0AHDhwAKlUCq2trTh48CDGjx+PpqYmNDc3I5fL4ZFHHsG6detw00034Sc/+UloY4sUKVKk3hIhBPrpP4VjzI97e2+Deymg7QTAYYB7SUAty6sAuPsG8aD17fV8u8oD4QC7E5SfrcAuhWqPfvzaK8m29T4SH3Us+a7ALrZzsWV5Xp6UgRdUGNq3lGVDOW9OBO2RIp0J0jQNGzZswJo1a/D+++/jS1/6EpYvX2662Ps9/73SkO4m8Wx15iVQytFs4nF4IqQTQnDw4EHT3f3AgQMYN26cCenjxo2TXielFOl0GtXV1WFccqRIkSL1qkKFdqD/g3soEF+CPVegluX1Fbg7tKsAuAM+VtyZHCC6LGBn5U6u7l42gsC1bGy9CuweY6/oBID1PpZ2rJvLc7/wHyKwA70A7Z9sLcuGMmJ2BO2RIp1p6uzsxNNPP42HH34Yuq5j2bJlWLJkCWpra6X739kRcgzSeTfxvojuzqK1s3ESQkyAd9qnL0I6uw4e0o8ePYpUKoVUKoV9+/Zh1KhRJqRPmDChV2IARIoUKVJfyoD2gyFZc4BVMw/W/JLB3b2O9Dg4p5Vzcbwlrb6Xac/vKrsjmPN5fiYDPPrsxRV3Bu7EAvBCPQFSiR8Q9wT2oPVd6pUL7JWyyV+Db8B2Spdqo3jPyj/WzaGerZ1fW+VJGTi6wtC+rSwbyogrImiPFOlMFaUUR44cwcMPP4znnnsOY8aMwQ033ABN07Bp0yasWrUK9fX1AIwvjHg8jmQy2a/glR0TxwCeHc3G9u/LIJ2dWX/8+HFs2LABra2t2LNnD8477zwT0idPntyvrjNSpEiRekMVgfZAAF5qO+c61Kzj0sYRup2AOYgNoV2Y7vEyGPYN7i7X5gvcZfXc6ocA7gBEYHY8h70sYC8R7M9aYPdoJ139doZx4jQuro4nZAdq51EnBEXQHr68w0RHinSOiBCCkSNHYsqUKfjkk0/w0ksv4fHHH8fEiRMxceJEfPLJJxg5ciQIIea+8o6Ojj4JDOd2DfzKfy6XQ09Pj1m2fft2zJkzB7W1tWhrazP3pL/99tsYNmwY5s+fj3vuuQfTpk0ryc0+UqRIkc46hfW1TgkMOiMAodbnoMaPaco9l9Xz3Q7WPK4OAQWV2oK8vcUW141p10c73rzYTmqD78chzY/ftMHlm+V8nmhH7FNmk0uLdpgNdn9t9fj6pdcjTvXOZWC3gW5Am17w3kvA7jgWWx3Rpstzz3ZudXBmqI9/b/eFopX2SJEE3XfffWhoaEBTUxNmzJgBRVHwyiuvYO3atTh06BBuuukm3HrrrWhsbASl1Iw+z/a/s+PjehPg2d56tpouRqknhODYsWNYtmwZPvzwQySTSYwZMwZLlixBc3MzZsyYYQaYixQpUqRIhggh0DsOhWRNWMntlRV38XkxTW113OuXtFoeuJ1kLF6r91J7fHvZ9ZVgX9pWVlfSJsR6tu0NpOBYbYNVSZ4riJdTT6hfLrD7AWI3+4GAXQa+JQK70/2XtjMeK7OH3W87EeLD+92q1I2q7Er7pzvKsqEMn3XGrbRH0B4pUgC1t7fjiSeewCOPPIJkMonly5fjuuuuQ3V1tXl8XDabNd3nK3X+O3OD5yO885CuKAo6Ojrw+uuvI5VKYefOnaitrcW8efMwadIkvPPOO1i/fj2y2SxeeeUVjBs3LvQxRooUKdKZLkIIaMchy8Iv+1kr5rmVsbz+Ae78aCgsbtcVA3fOvrSdrP9ywZ1L+wJ3yXj6KbgX73NBfqG7IsDu1UdAoC4F0oPYd4R3SZ8VAnYiBWixH+G5rF4o7QjXlJT9XcceSaWh/dgbZdlQhs2MoD1S3+gnP/kJRo8ejdtuuw0AcOmll2LixIlYv359H4/s7BSlFH/605/w0EMP4YUXXsDEiRPR0tKCOXPmgBAS+vnvfiC9u7sbmzdvRiqVwo4dO5BMJnHVVVehubkZl19+Oaqqqmw233rrLUybNi1aZY8UKVIkiQxoPxyKLWqCVj8Ed8qtvPcFuJcK630J7iJU9wa4y/JKXv12axuwnmPbMwXYHWDWN7C7jE1yn3p/D7u/dsSSX55I3cgI2kNWBO1niZqbm/H4449jyJAh2Lt3L+68804cO3YM77zzDmpqavp6eGe1dF3Hjh07sHbtWmzfvh0LFy7EihUrzNVr/vx3v/vfnSCdj1KfTqexbds2pFIpbN26FYqiYO7cuWhubsacOXOi1z1SpEiRylSY0A70V3Av4LqfFW+zrVNd1nepkO/Rf6+AO5/2gmuHctc2Hm3Fem5tmXzBtwB1Zx2wy+DVJV9qx2GMYnkgYLfaIY59ivVF+y7P+xmwA70B7TvLsqEMuyyC9kiV1c0334yDBw+ivr4e99xzD26++WacPn0a1113HTZt2gQA+MEPfmDC+/z589HS0tLHoz53lM1m8eKLL2Lt2rVoa2vDzTffjFtuuQUNDQ3Qdd1x/zsAy370fD4PRVEsx7BlMhns2LEDGzduxNatW6FpGmbPno3m5mZceeWVqK2tLXklP1KkSJEi2UUIAe08Eo6xws+t/g7uBNw4/YK7G5j7AndZPwFg3RPcwwJ/Ls8vfEvblNNWaBOqa/z/3979xUZR9X0A/w5oAcW0i1agb03BR00xGKlEMJZCQayAioFgQmMMiUqIFwJeGDXxgoQ3Bl9jJBJSEeOFJFJEEIgGWgwUeEChSP8AbQJ52sZoDX/SPm1ia8F23ot2p2fOnDMz253dne1+P0ntmdlzfufM7mL225nd9bjd93wBB/aYwrvHXF6BXNtXsSav261A7BXoNduOtQU/Tv1Vc/EzJv5PYkP7jbq4aozJLWJop8Tq7OxEJBJBd3c3SktLceHCBezfvx+NjY3YtGkTAKCwsBDHjx9Hc3Mztm7dikOHDqV20Rmqo6MDe/bswbfffoucnBysXr0aZWVlGDduHG7duoXu7m5kZWVZ/9O4ffs27r77biuk3759G7/++itOnDiBn3/+GX19fXjyySexaNEilJSU4J577mFIJyJKoEBDO5AWwR3ipfJuZ9S9bnc7i+51e8KDu1jf5/hYgnSgwd1lDABfgV11djcsgT2W8D7is+2atni8MQd2aQ0u8xuu88j95fou2wGMM5T94pf40F4fV40xubMY2imxKioq8N133+H69ev4/fffceLECWzfvh2vvfYa5s6di/Pnz+Ptt9/GqVOn0N/fj+nTp6OhoQGRSCTVS89YpmniypUr+OSTT3DkyBFEIhG0tbVh5cqV+PjjjzFmzBgMDAxg5cqVGBgYwAMPPIDr16+jr68PTzzxBBYtWoQFCxYgJyeHIZ2IKIkGQ3t7QNXs4Sy0wd2Mrk413iu4R/unKLh7XR4f7x8BYg7hSRgTSPgOcIxy/AhDeiCBXbNfrpOAwK7+ZPiwB/ZgXmcaE/MY2gPGT59KIy0tLaioqEBNTQ0mTZqEoqIidHZ24ty5c/j8888BALt370ZzczOmT58OAOju7sa+ffvwxhtvpHLpGa2qqgqvvPIKcnNzsWzZMuTn5+O3335DQ0MDNm/ejIkTJ6K+vh6maeKRRx5BY2Mjrl69iuXLl2Pt2rV47LHHUn0IREQUNwOAOfji2DQR/cb0wRfRJpL7Pe6qcRhuwxj8NTTetMZDMRb2+oYxHCyjQcCU54XUF1JtTVucS9WW53a0Y6ilqqv6HnfX71qHdX8q68Q7Jvq8ioY3v5e/j+rA7qctrEc8Dl+B3eP2odtGHtilx9ZRQzdO0U8zTn9JvDVx+GXgSSyG9jTS3t6O3NxcTJo0CadPn0ZDQwMuX76MwsLCwb86DQxg7969uHTpEqZMmQIAqKmpwebNmxnaU+ipp57CxYsXkZeXZ9v/999/49NPP0VWVha+/PJLTJkyxTqTfv36dVRWVqKvry8VS6YRamtrw4svvoiLFy86bqusrERLSwvy8vLwzjvvID9/8ENaiouLsX379hSsloj8CerFoTNIpza4QzijG92W+gyt24gnuNvmGhoL4XZj6Ea3sC62xblUbfEPBdrgLt49sQZ3OGt6hXBAUcdljG39foO7FMCUl7JD2ucxxjHeZYzneDE4erS9QrptrhjqagO71+2K49GM1X8yvFdteX7NtvVL3uex7TuwW0+UkEuXdQaHoT2NzJs3DwUFBZgxYwZmzpyJxYsXo7e3F0uXLgUAnDp1Cvn5+VZgB4CSkhI0NTXh2rVrmDx5cqqWntFycnKQk5Pj2D9+/Hi8//77yjH3338/1q9fn+ilURIdOXIEGzZsQGNjI8rLy/HZZ5/BNE0sX74chw8ftv4dE1HIBPXaUBOkUxfco02xHxQ1oBgPxZzwCO6qesL9ow3rw8uN6yw5TPvxiiEcPuvKIRqK+0MZ3KP3tzReN8ZtTnFMtKZ1H0phMhrurN9igDPcx1i/FONTGthHWFduy/WTFtihuF2eX7Nt/VIdh8u2tpZuOw2k01oDwtCeZr766ivbdllZGXbt2gUAWLBgAc6cOWO7fezYsfjzzz+Ttj6iTDcwMIDXX38dZ86cwerVq/Hee+8hKysL9fX1KCoqQkNDg/U+qp6eHvz1118YP358ildNRAlnIEXBXV6DvDB/QduACdNXcBfq+gruYj1hvNWWz1jHE9ylNVuPSQx1dSHaVkN3xt3r7Dlgu/LAbU5HAJTCZDSkWb/lAIfhfcrALtfRhFHleN28Hu1kBXZxnapjEu+HoMO+qp7vwC485iMI7IavcRRWY1K9AIpPdXU1z6AThUhzczNeeOEF1NfXo7GxET/88APq6urw+OOPW3327NmDoqIiTJ06FXl5eVi4cGEKV0xE7oyAfoZ/2ctHX0qP9AW827gR9HEJJAYAwzOQwL7PMOAIXXIgk/vb7i+5HWtAU4z3avsKl0JNZQ1IfaVjVo035PGaOR1n1w37frcayrqax0C3Brf7wja//DxS7dfdPy7PB69ajmOW16F4LLTPZ/F2aT1Cf+172MWxun3ynKrffgK7pvbw6vyMC+on0cK+vuAxtBMRBSg7OxsrVqzAuHHjUF5ejiNHjqCqqgrLli2z+qxevRp1dXVob29Hf38/duzYkcIVE1Fy6F4wD+8LPrj76eM/mABD3+LuFXSsml5hyVDXsIV8RZ8RnWWV1uDVVgVcsa07o61apypAWuPd1qCoo2wL/WMO3Jr7PqbxisfVegrKx+ZyX/hpO54bcG87nueq+orHIIZ/F66B3c8fueRt17Pnqn1D2161fY1LE9Hnz0h/0hBDOxFRglVXV6OsrAwAMPyBTsDEiROxatUqHDt2LJXLIyI38b44lM/0RWuK28K+YIK7Kpx41BpJQBFDjjZsqObUBRr5Nrkt1PAK1cq2uE7F+t3a2uAk9tGN06zLV+jGcF/HWlT9NWOtGrHMrXicYgn8jrbbY+uj7ftxVqzVtl+q7/ncjLW/OIdYA5oamm3VOrT/VtW1DLd+qvAa6P/vEmlMnD92J0+exIwZM/Dwww9j27Zt2llra2txxx13YN++fda+nTt34umnn8bs2bOxcePGYA5PgaGdiChAXV1dOHDgAPr6+rBnzx6UlJTgn3/+QSQSAQDb94L29/ejuroa8+fPT9VyiShZkhbcvV6gu9X2EVSMaHBXhDLXGnKYEfobqv66tjRntO0Z4jT1VLW85nCEX8NeL5bg7RinGq+r5XYfaOax2h73QeCB3eUx8NOOJ7A7nuNSfdW+aH/bGGcNQ9kf9v7KdcB921FX7qe4X4Q+npfEu/4/Iw0E/EeFDRs2YMeOHfjpp5+wfft23Lx509Gnv78f7777LpYsWWLt6+jowIcffoijR4+itrYWV65cQVVVVUIOmaGdiCgghmGgsLAQhw4dwqxZszBz5kyMHTsWzz77rK1P9D3ts2fPRlZWFl599dUUrpqI3BkB/SCmF86xBXdFsPCcT1fbI2wM7RsOBLoacjBSH6dy/QkJ7i71VLVimUMbjHXjVOPlWkJfZS1N/UD+MKA4Lteg71HLsW7NfaVcq2Hd5P0Ye9yvXs9t8f6R166Yx4DUX/lvUzOP679nua7XOPs+z691c9RWHEfcP+mjq6sLADB//nwUFBSgrKwMZ8+edfTbtm0bVq1ahdzcXGvfhAkTYJomurq60Nvbi56eHuskTdD46fFERAEpKChAU1OTbd/atWuxdu1aa3vNmjVYs2ZNspdGRClnQPnJ79a2s4+/T5WHYp/LJ83L28racP/6tqF9hmnCtIKAYn2QxsmfaK+aB9B84rrcFg5BnF+s6Wi71BPXK7fdPmEeYh2X2tb3qis+LV73/fKqNctf+SaGWj9/PFDtc/xBwW8tsYaqltyOsaaj7VZbU1cZdoW27bjl8fpxhqOPYh55Ta7zyGN061Nta/qoamlry/XCLri11tbWorCw0Np+9NFH8csvv+D555+39v3xxx84ePAgjh07htraWkQ/kHPChAmoqKjAtGnTMG7cOKxfvx5z5swJbG0ihnYiogTauXNnqpdARHEJ6sWhV5BW9/EO7hgeE1Nwl9blJ7hHu0cbtrrCXaWdC+p5rLqqr1cDHPeRrQ11qNZ+93p0HfBR2xCCMuz3k7hGCG2v4C6v07qrVMduDgcxUzhW+SvfVMFVDHDRthgYDdU4TS1lXcNZ1/MseAw1Aw/siuOUxyn7SPelZxhXrNHRR7MWZYBW1VatZ/A/hvY4YpgvLcS2zpp/n8WJf58b8WwbN27Eli1bEP1couhbHW/cuIE333wTTU1NiEQiePnll/Hjjz/aAn9QDFN8gyURERERAcDgC7TeG8EUs0Kp8NvUbTv3meJYWy1FHUcf3XzR/7iMc609tDZlH7e53Y7fb1tah1c7ptqaecT1KvdJY8X70rHPTw3NmsS6sZ5V9xu2HXW95oolvKvaiQzvUjvOwG54BXbXoO03jOtqy2uMdvMb0IX6riE+PsaEXCQqYhqGAfO/V+OrkfOwtb6uri6Ulpairq4OAPDWW29hyZIltuD94IMPWv1v3ryJu+66C1988QXuvPNOfP3116isrAQAVFRUoK2tDR999FFc61Phe9qJiIiItIxgfny9+NaHCP173BV1fM3nN0i41XYLCIq5beN0ffyGL6meV9tPmBOPXVsDLvukmrZ6XmtT1dDcJ4a8H/a22EeeR7zda/22OVX7fB6Lsh1dTyyPpWatnmfbhf3yvNY+2Osr/y3AO7Ab6nFWTe04cdulT8xXCkCxJkUfxzrj/Ukf2dnZAAY/Qb6trQ1Hjx7F3LlzbX1aWlrQ2tqK1tZWrFq1ChUVFXjppZdQXFyM8+fPo6OjA319fTh8+LD1bUFB4+XxRERERBqb/vf/rHbp/GKUzi8eYSUD/i5dh7aPMbRt2mpBXUc5n3Czo49qX3R76DbNe+qtJTv6CGVda8t9AO37vOVL7lWXnSvbcNZz1BbvH0296NrEY7Htk2pa748XHlvVe+bF+892/MLa5XUjekxSgBPDV7Tt9gcH35esK26P5az6SP/g4lZbFV5181i3KY7HsQ/2/b4uNVft85hfFc6tX159jKGt6H7d8Ylj/awhdjUnT6Pm5OkRj4/dyNeqsnXrVqxbtw63b9/G+vXrcd9992HHjh0AgHXr1mnHZWdn44MPPsCKFSvQ09ODJUuWYOHChYGuLYqXxxMREREpDF4e7/zqn5GTLm32vGxd3ce01XKpo7qUXnkJfHRbN05xWba0ber6WOtyq63qo7tkXG5L69e2A6wd62XyYls89pFeMi/uy/TQ7nmWXahh3aY4Hsc+2PfLAZmh3ZUx4b7EXh7f9Z/4amT/K2HrSxSeaSciIiJKE2F9mWnAa23ePShEhi4GiFuwJ0Tt9YKuHcPUYRH7msJ4FCMxWo7DP76nnYiIiChNhPWlqnccZ2BPK0E90YJ+2E1NOwnC+AyOfU1hPAryg2faiYiIiNIEX3JTUgR1pp0oEYzMO+/M0E5EREREceHl8aTEy+MTipfHZw6GdiIiIqI0Edboy8vjR5kgL48PMl+J9ZJ8NUAYLz6IfU1hPIoRMEbBMcQo864tICIiIkpTjL6UFHyiEYUKz7QTERERpYmwnmmnUSbzTmRSWsm8JyhDOxEREVGaCGtg53vaRxl+5Zvr1GGRse9pz8DL4xnaiYiIiNJEWKMv39M+yvA97a5Th0XGvqd9VBxDbBjaiYiIiNIEoy8lxWjJdjQ6ZeCZdn4QHRERERHFxfsldOa9yCbw8vgEy9jL4zMQz7QTERERpQleHk9JwcvjXacOC14enzkY2omIiIjSBKMvJcVoyXY0OhmZd7F45h0xERERUZLVnDwdSJ3RnqNqzlxI9RLSRs2vVxNXfBQ90fic8i+o/08lnhHnT/phaCciIiJKsKBeDIf1THtQ72k/caYu3qVkjBOJDO1BPdFC8J72oJ5TYYx6Qb+nPX1Ce+bh5fFEREREaYLvaaek4HvaXacOi4x9T3sGfno8QzsRERFRmmD0paQYJdmORqvMe3Iapmny//9EREREEiMDz+YQEQUhUREziP8vRyIRdHR0BLCa5GFoJyIiIiIiIgopfhAdERERERERUUgxtBMRERERERGFFEM7ERERERERUUgxtBMRERERERGFFEM7ERERERERUUgxtBMRERERERGFFEM7EREREVEa2bJlC7755htre9asWSgvL0/hiogokRjaiYiIiIjSSHV1NZ577jkAQHNzM8aPH4+zZ8+ip6cnxSsjokRgaCciIiIiCqEVK1Zg9uzZWLRoEb7//nsAQHd3N27duoV7770XALB7926Ul5ejrKwMBw8eTOVyiShBDNM0zVQvgoiIiIiI7Do7OxGJRNDd3Y3S0lJcuHAB+/fvR2NjIzZt2gQAKCwsxPHjx9Hc3IytW7fi0KFDqV00EQWOZ9qJiIiIiEKosrISzzzzDIqLi9Ha2orGxkZUVVVh6dKlAIDz588jNzcXU6dOxYIFC1BfX4/Ozs4Ur5qIgsbQTkREREQUMi0tLaioqMDevXtx8eJFTJs2DZ2dnTh37hzmzJkDYPDS+ObmZkyfPh0PPfQQuru7sW/fvhSvnIiCxtBORERERBQy7e3tyM3NxaRJk3D69Gk0NDTg8uXLKCwshGEYGBgYwN69e3Hp0iW0traitbUVBw4cwO7du1O9dCIK2B2pXgAREREREdnNmzcPBQUFmDFjBmbOnInFixejt7fXujT+1KlTyM/Px5QpU6wxJSUlaGpqwrVr1zB58uRULZ2IAsYPorocndEAAABtSURBVCMiIiIiSgNlZWXYtWsXAzlRhmFoJyIiIiIiIgopvqediIiIiIiIKKQY2omIiIiIiIhCiqGdiIiIiIiIKKQY2omIiIiIiIhCiqGdiIiIiIiIKKQY2omIiIiIiIhCiqGdiIiIiIiIKKT+Hz+vkP423ur3AAAAAElFTkSuQmCC"/>
          <p:cNvSpPr>
            <a:spLocks noChangeAspect="1" noChangeArrowheads="1"/>
          </p:cNvSpPr>
          <p:nvPr/>
        </p:nvSpPr>
        <p:spPr bwMode="auto">
          <a:xfrm>
            <a:off x="9228138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9222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16"/>
          <a:stretch/>
        </p:blipFill>
        <p:spPr bwMode="auto">
          <a:xfrm>
            <a:off x="1386707" y="1662112"/>
            <a:ext cx="6428248" cy="50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Arrow Connector 11"/>
          <p:cNvCxnSpPr/>
          <p:nvPr/>
        </p:nvCxnSpPr>
        <p:spPr>
          <a:xfrm flipH="1">
            <a:off x="4932040" y="2636912"/>
            <a:ext cx="1008112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483768" y="4182112"/>
            <a:ext cx="1872208" cy="19831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4355976" y="4182112"/>
            <a:ext cx="576064" cy="5514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501682" y="3677976"/>
            <a:ext cx="286342" cy="32708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 flipV="1">
            <a:off x="4943737" y="3677976"/>
            <a:ext cx="576064" cy="5514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3851920" y="3648069"/>
            <a:ext cx="504056" cy="5041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4312399" y="3068960"/>
            <a:ext cx="475625" cy="51315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51520" y="1700808"/>
            <a:ext cx="1512168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Fitness:</a:t>
            </a:r>
          </a:p>
          <a:p>
            <a:pPr algn="l" rtl="0"/>
            <a:r>
              <a:rPr lang="en-US" dirty="0" err="1" smtClean="0"/>
              <a:t>ab</a:t>
            </a:r>
            <a:r>
              <a:rPr lang="en-US" dirty="0" smtClean="0"/>
              <a:t> 1</a:t>
            </a:r>
          </a:p>
          <a:p>
            <a:pPr algn="l" rtl="0"/>
            <a:r>
              <a:rPr lang="en-US" dirty="0" err="1" smtClean="0"/>
              <a:t>Ab</a:t>
            </a:r>
            <a:r>
              <a:rPr lang="en-US" dirty="0" smtClean="0"/>
              <a:t> 1-s</a:t>
            </a:r>
          </a:p>
          <a:p>
            <a:pPr algn="l" rtl="0"/>
            <a:r>
              <a:rPr lang="en-US" dirty="0" err="1" smtClean="0"/>
              <a:t>aB</a:t>
            </a:r>
            <a:r>
              <a:rPr lang="en-US" dirty="0" smtClean="0"/>
              <a:t> 1-s</a:t>
            </a:r>
          </a:p>
          <a:p>
            <a:pPr algn="l" rtl="0"/>
            <a:r>
              <a:rPr lang="en-US" dirty="0" smtClean="0"/>
              <a:t>AB 1+s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02381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10" name="Picture 1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99" y="4486537"/>
            <a:ext cx="8729239" cy="23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07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98" y="1772816"/>
            <a:ext cx="8729239" cy="23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Adaptation on Fitness Landscapes</a:t>
            </a: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18</a:t>
            </a:fld>
            <a:endParaRPr lang="he-IL"/>
          </a:p>
        </p:txBody>
      </p:sp>
      <p:sp>
        <p:nvSpPr>
          <p:cNvPr id="7" name="AutoShape 2" descr="data:image/png;base64,iVBORw0KGgoAAAANSUhEUgAAA+0AAAFvCAYAAAA/oCrpAAAABHNCSVQICAgIfAhkiAAAAAlwSFlzAAALEgAACxIB0t1+/AAAIABJREFUeJzsvX+sZEd59/mtvj9nxuOxYSAkCvgV2IltAmISG5ONsYEQD/taBCmJlIwSzAJZTVCCnUDQKkq0FlEUWIGEWaK8mt33HxAh2bz/RIBYWRAFhoTYmBUJiYElP14QKEEKazwzvvd23+7btX+cU1VPPfXU+dF9um//eL7SuE/Xj6fqVJ2+Pp966oex1lqoVCqVSqVSqVQqlUqlWjj1jrsCKpVKpVKpVCqVSqVSqWQptKtUKpVKpVKpVCqVSrWgUmhXqVQqlUqlUqlUKpVqQaXQrlKpVCqVSqVSqVQq1YJKoV2lUqlUKpVKpVKpVKoFlUK7SqVSqVQqlUqlUqlUC6rN466ASqVSqVQq1SLKGHPcVVCpVKql1KxOFT9hDPpT2rjxxhvx1FNPdVKfecnoOe0qlUqlUqlUqYwxOHr8Q53Yevf/+Sk8/Kv/Ywigr1/itSUfXV8L5dFPl7bFp43stLRB8v7+f/sC/tdf+ElWD+Hal8O/u3ug9yN9F+zxNJG9Ir0Lpm1lo3Yr24J2o7Wh+X0Z7tKVAVhyHdo1Lova/8O/+X/xO//Dj4QyyH2Ea2qXhUf3xcJa2bBRvezY1SHUxV+TOMts2DHNE+JSe9Vxrn4u7o//4yp+7dnXhXBSJ+vLzcTR+kXhFnaciwvXYlx5n66rx+7RWIDrvwLwKkyvd7vnYQYyxuDhKW3w+l2+fBkXL17EaDTCgw8+iLe//e1R+oODA/zar/0avvKVr+D666/HO97xDrzhDW9olLcrqaddpVKpVCqVSqVaRRmEAQTVQkq7qL26Xt/90EMP4dKlS7jppptw/vx5XLhwAWfPnvXxH/7wh3Hq1Cl8+ctfxre+9S285jWvwc/+7M/CGFObtyvpmnaVSqVSqVSqRdEizMifoA6m4tvE5c27LRah7buW0uDCS7uovcyU/6iuXLkCALjnnntw00034b777sPjjz8epTlz5gyuXbuG4XCIp556CidPnoQxplHerqTQrlKpVCqVSjVj3fvjtzRLuAhv8BPUwVZ8a5P53tufP1U9ptIitH0LvfL5z65PtIoDES11x8nt465CpRapi/7TcVegoXpT/qN64okncOutt/rvt99+Ox577LEozYULF3B0dISzZ8/i7rvvxp/8yZ80ztuVdHq8SqVSqVQq1Yz1qp+4hSxQVuV074ufr+3UUK98/lnYupEGbUrceXJnZuuru9Ai1ew/HXcFZqT/Xv6bVH/0R3+Ezc1N/Pu//zv+4R/+Affffz++9a1vdVW9RlJPu0qlUqlUKtWiaBHcbjo9XqVSLbDaetZfBOC15B/VnXfeia9//ev++5NPPolXvOIVUZrLly/jl3/5l3Hy5Encdddd+KEf+iF84xvfaJS3Kym0q1QqlUqlUi2KFsHtdozT46etx1RahLbvWjoQsfDSLmqvLte0nzlzBkAB5t/85jfx6U9/GnfddVeU5qd/+qfxiU98AuPxGP/6r/+Kp556CrfeemujvF1Jp8erVCqVSqVSqVSrqFUciFgxaRe1V9de50ceeQQXL17EcDjEgw8+iLNnz+LSpUsAgIsXL+KXfumX8NWvfhV33HEHnvOc5+CDH/xgZd5ZSM9pV6lUKpVKpRLU5TntAOK12npOe/gU60DTCNe+HP6d5I9s1diW0kT2ivQumLaVjdoNczunPc6TOac9Sr+e57RbHs7PTj/mc9otwjnpx31Ou3vcptWsz2n/36a08b9gdvWbldTTrlKpVCqVSrUoWoRDmyeoQ5ylpYFc8nm3xSK0fddatftZQWkXtdc6LilQaFepVCqVSqVaFC3CG/wEdbAV3yYub95tsQht37VWcSBixaRd1F7ruCmbQrtKpVKpVCqVSrWKUhpceGkXtdc6Qvs63rNKpVKpVCrVYmoR5n3qkW8qlUq1UFJPu0qlUqlUKtWiaBHcbjo9fnWkc68XXtpF7bWO42sK7SqVSqVSqVQq1SpKaXDhpV3UXus4VVyhXaVSqVQqlUqlWkWpG3fhpV3UXgrtKpVKpVKpVKrj0yK8weuRb6ujVbufFZR2UXvp9HiVSqVSqVQq1WxkDGCtcA3hzZ0G1lwbAJZe12UjZVfWt8zTAGYtT+vqZGz8mSYi95FpH7j80j0jbQOe35Tpou/EnrHxTZgy3DrbLr0p48q81A4pwxhTZmV18XZpv4cyjTWw7F7CbbA2KOvsg2g3GYPCEqk3SJlJ54XcRd2LPqE2fN3c7URlFpV0OUIZoX+i7ivjirzxDTh7NM6VV9hHZVxhxhbNTeJcPSy5dhUyRojzuWxp0TcUYMs4I8QlNXFlmRDingPf0rTUIDHcNkjTILzqWrWYUmhXqVQqlUqlyujd//X/9tf3/vgteNVP3DKZoUpYF4CszXUC7rnBAeG66acvc8pPNCjPtxeFZHINEHtlG1gE+y6/aAspBTn49/WrsZW9dnWhYFaUYWDKagS7xtqyaALVPL/PE+7ZALC0PfkAiK+XRWzdFGXC2REA3cG3EcAdYTAiB/cBxhFbd00sxPnbjOLKNoriQk2kuKjsHmDHccsCDqPLyvQAjFOwdX3my+EpehZ2nIkDtUfLssA4TZ0FZwLnUbiR85S34jMn4TZNR+3E+dvrvwP45hT520qnx6tUKpVKpVKpvB7+n/9z90a7gnUO7lEZLcBdAj/+WQPkpvy0Oc86/V47QIAAnZZdc5AHYtimnswInmtscVj3thyUs7jG14gHGLg3H3F4AaK07ii83CK4l/FAAsV+HCcH6K68HKA38Kz7fiV5QynOOmDLe6FY79NEcTHw+9ul6aM4mr646ciGoekDRtPBhdRbHvzyrLQohuej3vw4hGC6oXGWWwxjUACsCeDNBxRyeQy5SsCeJHSPPAd1I5TVVC8q/zl9dkI7TTVpPZdZCu0qlUqlUqlUs1bVdO9OrwkINgH3MmvK6vWgXvtJAR3sexNPe5XXHZABuRa+ybWzlQP3KD1LO8F1AZHEtoNjVr4xzusd7ksGdwLiVR70poBuQs7wWBT9InnWve0E3F2zh+ctfsTo7yCGcetLJo+qLy2WKT3eKbiXtekBZpxitJMFCnK1RRs4l3TwsCNjucw3loYLgvXEU0/c3vyO6FOBUAprDYTxHjKg4kQhvGfJdXn34bvFuGy0KI+3uvhST7tKpVKpVCqVajbi4B7ByzGBe/YTAsjnPsmXNh71qrJBYN+DL7lHIAwQuGtAAPnMIEAbcEfmOgJ6RNceclm4dF00GemzcuaCZfcogXvSIb56vKPK5omwXBb3lwd8l8EdSfrSimvKKJeLLdHVBJwOcQT+DUnrc5KeMMy7znrJ9spmGiMqm2OyBWActY5drWn6kNLXxKX39tOBgVASB3fe5rnvNjyaZQRtBxOShbRRupCXDgPkwF21uFJoV6lUKpVKpcrJpC/hE6nW4z0LcAcieM6Vn/OGNyZ3khXBazsZsBsPIOJGbxyyq4C7DtzRxk4uHdl4TgT6+LpYx14N8UWeJuCOMGbiu6Csk7NkSLgf+CjKStarkynvyYR3P30/sw7eMIwv1+snm8eBhZkY0kMrlqX0TLQ2PVrvjhLKxxK4syvyM6ZDFhSOIxgfg8XQvwMUw2MYj7zxSW1IWkt/o+5Ro4Mr4SoaP/J2EAN3OVDjJwDAsrjY+y6Buxt/WAapp12lUqlUKpVK1b0aTVXvCtwRXvKzm9MBCYDn1qG3+kQBcBMDuwy7lZBd5WWPBgCYzVYDAJINSlNp/qJZaH6U4Q7cgy0DhDYjnej94hG4u+qVIJ1Mb2cgXgHofio+B3TixQ97uceAngX3cso/BXXXTsRSYdmPiVCkp09mGBSh4E4QOAvuFLZtMg0epCYRExf16MVpYxiP00rT36PnQgJ3YiGEUFR30TYZNzR0lMbdAaFtUz5nBYzbcLumGtyXSbwf1kEK7SqVSqVSqVTz0NzAnbyFG2TAHQmzh89JgZ2Ce+Bs7+rMAjoD41wbwQZbTWB9kunxHNxBri3YenNU2C7rHe2aT+sXIN5dU8im95qCO83vHy7f4AmI1wB6NhxkVgB9QOrAne6OFiN/AGvXlu6+fep4Kn3xONr4OyYDd5Tf0TN+ynwIT4HawsL0yn4b03TSVQzu0tyBtJzcQAABcUPii4cAvWjcwW2oVyawgvfdAmPy90ACd9YcCy/1tKtUKpVKpVKpguY1Pb7z9e4EGLLgngNpdAjwpG658lydKbi7Nqv0unMwptcdgbu/BmkUGleClwXzqpuy99LzvwNMAxzC68HdVYF67G30xHBnro9zTV4D6MkGd0J4Cu6uDOtB0wEq3xW+uCUTHglmg8K2Bcrj2xj0IwPuttgcz21Ax35JXhYAStCnQB1KcOnK725K+zgeYKgG93gIIK2Be0ZC6XAtQZIb/xyE1MZ3KNkTD+G5jcDcAD1rKsC90DJtRLeOUmhXqVQqlUqlmrWysA5CFRUQz6e+J9cVacS6ADHW5D55XjQGdbf+2q/DzoE7A2DJC+2vCZhUgzaBeHB7k4C7NBDQLF10Hnu0bhywwn2L4A7iEedT7R3OGgbbro58NoPrx6iX84DeDNwRIJtguPTdt417HsQ8DpiLNoqn0dON62SYt0aGe5Dv/vEQQB0kJIJ+MghkuS0QWyZvKfbB5/eqdzLR7A+ELnXPGWz0GNPni1a+Cbgvi9TTrlKpVCqVSqWajUQobwLkIOkIhNLp4bZJGmIwYvNmEB7bbZY3ADu5z5ynnUOvoxN6DWJDguboXiHDdhW4U8CiXnYfxeoZ2aiCeDJwIA0s1IF7mS4Fd6Koy+X15j6czrwgD9zk4A5QgEbme1EkB3MB1CmEJ0e75Tauy+ehqBx9d15xA5iIYC3LUd6j4J2vm1afPw4uDfeg7Z9PwJjQP64o7n2nnnf3t6AHYMz+tkTgDnIcHE23BOKP/jpIoV2lUqlUKpVqXhKhnIJ77prmYfAsgn8N0NMKRBBO8leBO7+RacAdgn0HuLXT5dn9JYCeu66zi7hekOqLqC2CJzm9r2Q6fBnnp4c3Bnd4L6u0yVw8QBBqVuwo79ab54C+yNEa3AFSB7gS2fd4OnwM5hlvOf1upGn26arx6LNXNoWH5xj2/B2XU99tuVicpzH8qim400EBAdB5Sdzf7+RDab9Gg0NAMUZgMKaDObbMm4A7WfNehrt18MsCw+ppV6lUKpVKpVIFdb2mvRGgV1zngJtDeeWAAAV6kdjrwZ1DuK9SE3AHGnnac9PlwWwUDUzyo8IWt9sA3CMgBoGiCohv4n0vG07ctT0L7jTOPVaZzeciL7rr8ibg7rqjHtwBW3ZJsCeDt/U2s2Be9V3caE4C3QwYm+Km7Nj4ryluF/RrxxXxLcDdp8+Cu0vjnoL4u8sevOrh+fSb0bHfYM+U4F6a6NkS5qPBPxPvKl9K17QvthTaVSqVSqVSqWatzjeac3ZQA+WZ/EA1jNPX96YA78vMgztMgLxqT7sA26DpaZtyKC7rnYV1kDQNwD1iMQ7xcR46DT0bl4PzbJy7NZOW7/rJum5i4M6AvuiiOnAvbeTAnSCzg814J3k5lTXIxLcEd0M3mpN2jBdaqFc2a7JJXAbcLUqve4gHT1lufIdxFeLH4M4ePvpglXBOnl/XXzQ9gXfjN42kDwlgoiUl5S2V1qiHnZ7Nvmxr29XTrlKpVCqVSqWajRptNNf2esL8baC8cVpaTv6zuPUMsHPverT2GhmYprDD7SBz3QbWpboF2JLtMqjmYNwK3AlE0z5ACtqUA6Pd4RNwR+3a9yy40yn/wkBAaBRnv+jv/Fr2FiDvdojv5cBdWiNvSI3CenM7Do90XONSPRCvO30kGJj3GoK7Sb+7QtPJ/qEmOTj3XnVvp+gXXx3ys43ivO0U6qMsCyxTn2TlpNCuUqlUKpVKlVPX0+O7BndgQtifBModDVZBObOdSZPAqwjuqIFsB6kU/kGuJwT3CIK5zTKG2kH8SaeQS9Pmq8GdPC4lVEfgXn63pKrJWnWyTMD3ri3jDK8nQj4R3JFMiU/BHVFc0T4lRBveBgC5SxGwa8HdfS/PW3dgLduJxjHKUqvXm0ffe+WAw5jGtwN3n6uc0x7Hu35iz55/vngckt9RtCmhDXBuJaiHLQDduGPinBLKX2ipp12lUq2Vjo6O0Ov1ij/6KpVKpZqdcrA+LbjzF23mdauGfQnK6wCeFZYF91x+Ahwkv5Xq4fLDym3WCOLZvTYB94JyEXvMIZTFoBtGsMvqVAfuIDDMNhUL1WADA2DdC0S7w0fbzJUwF4E7zZeAe5ovBXeSz+Fo6dkv8kkbzwXYDw9LfKONPPBkM7/qAYCy3XwppWXDvkfxIcTdQwTqHNyNFePDHbr+pKWEe5XaoXiMyDMUed1t+ejQ30aIS6A+HicIM/ZVSyGFdpVqDWSt9f/G4zHG4zGstej3+wCAra0tbG5uYnNzUyFepVKpZqVZgTuH+CbgXgvnDJwn8apPk78RXEvgTq+dPZDrGtuJh5TZS4Cc2CTlGQQGz9kQwT2C4SJd5LX34JcCeJw3gLRvYxeazRfAuJ3HneQTYFmG7novOyrifO3JDvF2XNbZgkydj3uU926xTt5/87bB0/up8jKYB1sSfJPvJpQDZilNH7eCB3eXxhr0jC085nSwieQpwNwk4e66V/aRxXLtHr8s9exSCu0q1QqJwzn9BICDgwMYY3DixAkAwObmJo6OjjAcDrG/v49er+fhfXNzExsbG9jY2FCIV6lU66t5TY/vbKo8Jbom+dkLfdbzPim4Ix9HYNpIHnd3P2wKeQTOdCO6ada7QwjLTp+n9tk1CYinqjPYbwjuAPeqx3ZiD3vGAw6ye78A7swXnwF3FkfwNt6ELn5mqqE774FvDu4k3AE8ENa+23gKPaLaldbcJnVjqTvJt8bg7lpFmHSfbEgnPEjuGSxnESSDSmzJRQ+Ip8Gzz175yPgp8Twd/O3RrwstnR6vUqmWQnVw7uRg2xiT/KNper0ehsOhjxuNRhgOhz7NxsaG98YrxKtUKtWUagruCTDXXAOTwX6jae11cRNAPVJbYYd5AfizUF2WE0G8BOv0mpF2ZJdEJQMBEqDyuuQBfBpwd1ULdSHQTdbEW9Ku0VNUA+5hrXwK7kWRDiTZpnYe+kM+B9QUSNt74Dm408/qPMlbSs3adAf9jmrjmrvaohG4J48V/+Z3fWPAzvc/iOzy3wvC8+5MWmAsTKGnacUd4xm8L4MU2lUq1ULJQbgDcmstjo6OEjgHIAL5JOI23ICAm0oPBIh3nvhebx3/fKpUKlULUY+t+97k2gFpIwhvmq4GqJPBAhqHTuC8bvq8Xx9sEbzvKIFXBHekQCzCOu2UJgMCVelTAOfg7rGyAbgX6RDXMeI60i5J2mDX+8ZJHega7dzu8G5wQAL3YkBA2o0e8cCDAO7S+vUq2ObhENNIIJ/0VgLxttwwzrA07r8gx7iJwF2m4eAeWSPedt83PkU8MT6xzSDdRL8NFk/BvfztpRvQMSInYRTg6b9l0HRvussphXaVagHkINxB+XhcjH+6T6qu4LypmkC8m1bvQH6e9VOpVKqlUsTEDcC9NYRPmoeGVYG4FDYhnFNQzq17R9jMLALeOnCvW9deOWXetUcG4CPGqgf3eACBpkNiM3jNK2wiLaNEcBncQb35ZRkZj3sW3MtKcq+6C5XiLLPAPfBNwR0N0sReeRnu4bqNHeUmoncvBfdkV3nRBgF3C3F3+jhHDtjDvYiQLm1ySH6jPVM8R/Rc9qglGMurFl8K7SrVHEXhnG8KR73q165dww033LCQ8CtBvLUWh4eHODw89OEbGxvY2dnxnvhFuw+VSqVqpK7XtHNYbgLxjSE8V07ddRdhE8B5Lv2swR08DLEtsDpzcE7KQ2w743FPd4tnZVLvfMU6dif/zYO5+44Y3IX8VVPleXubEg6jNfDk/una/diTj5DepZsA3JGkob0Y+dEBMQ3HYgv0woZ1SOw0B/dyTnr8GNAfd7KGPR0kQBQaPxvuWYj7XgJ3Zyb++1KsZy9a1ZbZYnfQctL7Os7vXMd7VqnmIgflbqO3wWCAwWCAfr/vAXc0GnlY7/V6/h+QwvGiyq2Jp1Plj46OcHBwgL29PVy7dg1Xr17F3t4eBoNBdnq/SqVSrbSiv+fs2mTS8Tym7pqZbpTHXdeFoUGYaR5m3P3xsoRP/7XcmMu1C81Pw3w4DUNFWF39hHymRDduO6lLsFf8f520W3R/adkuiTEhWWTft0cIM94Oj3fJDPlO6uuLbxbv309cXdl9+qam6U3oP0PbqkEaY2Tbxuc3JL9kz7V/CDOkfF6WKTOZyA5NB1I2sumkMsOMSUSfyXNEynd9F7rbXZdpYEJzJmni8J4BeghxPfI49jr6N2t1Xb/Lly/jtttuwy233IIPfehDSfz73/9+nDt3DufOncNLXvISbG5u4umnn8a3v/1tvPrVr8aLX/xivOpVr8LHPvaxGdxtIWP17Vmlmkq549SqNoWr0ng8xpUrV3DjjTd2Xtf9/X3Q3eOHwyHG4zGMMej3+36t+rQ6PDyEtRY7OzsAwgAGFd+lfhkGKFQq1XrJGIOjv/s/ujVK/98Q/X/Cxg6vRuly1xPk8emlePLpP2YYJn1a669tFBbHRWE+vxRG4mrKi8JYPpsrL1uX4nuSL/qej7MZu666Ls76vDTeItxSiA/tWZaRjbe+2Fw8zWvLe3HpQz4aFqeV87F282ka5oOFHcfhltoaW5KXpRvbMj9YmlCWHVtmNy4HZdlSGeOyzVyYLdvTpY/j2PfKuJyNijj3nHSg/8k9gzOQMQafmNLG6xHX79y5c/jgBz+Im266CefPn8df//Vf4+zZs2LeT37yk3jkkUfwmc98Bt/97nfx3e9+Fy972cvwve99Dy9/+cvx93//9zh9+vSUNUyl0+NVqoaif+SPjo4wGo3Q6/WSP0p8x3ZV0RYbGxv+u2tDt2M9oDvUq1SqBVVXf4vc/yuMka9hEE+bb5Iud+3qXZeOXJfJ5XjyCUwWBlOW0yAMzBZLG03ttrZsH5B0Nty/czsnYc42asuT61bkS9ag82n4SZwte7GIS6fAQ76HMo4+jf7tw28MFyKio9rYxnGmtO0nz/v2dDULq9BpiGuTyt3j/SNYto0BwpR3y3LUrV9nj2YSJkyfd91oy6Yur0Hq4ez4fD1TwjuYNZS7ziMzVR4hzZj2DU2Fcoo8C4tqjyg8ukvpufXPYWIyftbgfhskD21MFQDgypUrAIB77rkHAHDffffh8ccfx/333y+m/9jHPoYLFy4AAJ73vOfhec97HgDg7NmzePGLX4wvfelLePWrX915PRXaVSqmJsepWWu9N1zhvL1cm7mlALkd6qknXneoV6lUS60chHcO7mgJ+BzM28RXhAEM4h0wVITlIFew2RjcvT0IYRSynTikh2AZ3ANAioMB0j0h2OIAnd+dPo0LG8oVcQZkECAL7gj5GbjDxWd2hwdS6HaNI21LFwO4tJ69Dtzrd5EnrZyBeQLWFmQNOwN3GAbfQhmG1o7mRbFGfizYdHlLcHd3nqu5+Jk8P1XfS9O0CJCwqu8k26LL9Kas6Tjc+BNPPIFbb73Vf7/99tvx2GOPidC+v7+PRx99FH/8x3+cxP3zP/8znnzySbz85S+frm4ZKbSr1lYUzvnUdirJc+7SKKx3o9wO9W4fgOFwiO3tbWxtbekO9SqVanlVBe7+hXtacG+armNwBxoAOVieCtBOyiQgzMA98nbXgjvgBzaynncnqa5yXLRRXh2407YiAO3spsfDgdkN7ymxl9w1VUNwZ6AcQDqkBQKAO9x0bU3h1qXiYE3c3I3BPeqmKIx54ct+NLbcVM4WbRcjMYPvXjirvS24S5vKBdlisfiYhdF0RgoXQJ3P7EieH/Ybcc8QimfBlr8HW969deFuQ7qy7fwUe/ZvGTT9+99kd/qJT3wCd999N2644YYo/Nq1a/jFX/xFfOADH8CpU6emrJsshXbVyovu2E4954twnJpKFu+Dfr8PvkO9MSaaTq871KtUqqVQFYRTN9lE4I6WgN8huHNI51PkxXgS5ryFVZ72VuDuGjwDPSSqMcBHduJ6tAP3NC+Fc7dbuxsniNrKmwvPS7ITPPlvJbhnj4sLUO0tsan9ltbXT/OnjUqB2Q1EcHAHS5eHeZA8xWNS9H3UjaBNJE+zB9qDe3RVgrvozYctz2in4WHgI+QFqZkkAeSj/iFATneGd1mpaLf4MAL9S4PpsXotPe1fGVt8JbPG/s4778S73vUu//3JJ5/E6173OjHtn/3Zn/mp8U7D4RA///M/jze+8Y14wxve0KpebaTQrloZ8ePURqMRRqMRNjY2RO+5wvlyiU6nByBCPN3cTiFepVJ1oq7XtDubM5kq3zRdxbUDhInAHXE8IINpE0/7BOAu2qiznwA8EvsJwLcCd8Rlcc85BSc+LZ9MS3fxyX1KeS3idecc3D0Uh3wR6LsU5D6rpsM7oKaonJ6ZXoI7Qt2qzlZvEhZKr54uDxYONAN3CMfB1YM74j6MSgfzxpPnkdeYPockzpQedDrbokjPfrv0+aMSOT08D8uJ8PV6ac/gpaRP/mR85K/PnDkDoNhB/gUveAE+/elP4+GHH05sXLlyBZcvX452iLfW4q1vfSt+7Md+DL/5m785wztQaFctqZrs2O6OWTt9+nTn66HpNHkFw+ORtLndaDTCcDj0YbpDvUqlWhhFAM2+LxK4J7CcSyuAeQLxBNI9oKAmviG4l0U5e2FNdktwz5YDZzyOI0BdBe4A8T7XTI33/UQhy4E9izckPupWxN9D0wrgXvaT6HGv8agXYwKkLtSmoR5yadM5MvW+bJ8c4IP8NxcGFlMVFmpCAN3wKf2uN8OmdqE5WVpD04Lkdo+PG9JggwnRoA1/Ntin+z0hpInanqbPgnqcX6Jy+hNcFnX9PvfII4/g4sWLGA6Htk1LAAAgAElEQVSHePDBB3H27FlcunQJAHDx4kUAwF/8xV/g/Pnz/gQmAPibv/kbfPSjH8VLX/pSnDt3DgDwnve8J+upn0Z65JtqoTXNcWrD4RAHBwe4/vrrZ1K3p556ym9E16WO68i3g4MDbG5uzuTIt2m1t7eHEydOtBp8oc8N36GenimvUqlUORljcPSV/9qtUf7aRb/nrhunYy/l2bgG1z5vXVrrvybXdfG5e5E+uU36aa2/tmJczmab8gS73BZPW9bL8nqw+KSeFbZ42tg2wvuRr6MzFfrOkutgg32neaz11XEXablyveLj2lgYtePqbqWwEBf1MbFVW86Yh5fvl+NQZnKkm3BMXLhGGc/CEruhfj7tmIUjlJ9+xmFFm9Wnk+wilx5xWBf6RfeczUDGGDy6O9276vn+cGb1m5XU065aCDXZsR2I4Vy9pt1rldq0aof6wWCA7e3t5Jg5hXiVSpWo6+nxE3ncm6ar8LizScbBNduBxx2QvefZKfBA4n3315nPqC7c2888+DwOtGxqk/WPOHXefbp05F5oPheZrGNHuaGbCfDLp+aDtQ31mIoe+hBknOe7zMu944Alm9MV9S087qHuzofrng23pp4eRyelsaTdqa+ctlvIx9epg+TgHnIXb1kuFN5xS46Yi1rSpjmi7o7LN0ByXFvU237H93TqvX9ek/LLWkWPTJWXnv99kZ47EuZ+ezTMCGFFY5VtiDDeUqNleQtcpffVplJoV81VHM7pOd1UCuez0bJO5++i3vRZGo/H6PV6sNb6HeoBoNfrJcfMLWN7qVSqBdTUQF6Tjr7QeyCvSkfjGoB5m43sABniKaRLu6PngL0puIPcumcYDvc524ISfhIGIYBG4O6nzkfpORzTdqJt4u+MgbwpIVwCd7B2CdPVc3lgbdl9FPZC3fw6dgL7FEk5ZMdgzcHdwkOsL0GAdB9flmlDWIiPJ6n77rbl+wNMsUGcRQThEbjbsMY96v5ecb92LOB1r1yWkexrbEubxh8xFyyiWNdO62ej2kR3jXBX7Fp4ZpK+cuvUaX4EO24ZhA1Q3wTsVccjhXbVTNTUc37t2jVcd911ut54jlr3dqbH9fFj5oBiav9gMPDxurmdSqXqTBMDORpAPQXoSdI1AXcgAmegwXUDSHf354Gefm8B7n5ttsM8ao/UwasO5EnmLIgL91ID7uF+i7zGt79LL7RfCfLRmv1KcC9sROe4GwLu1Psb1QVkszvAb2hX1p8PAQQ8BKmLfJBbyMG969Kxbgzy6ZiFb+XYOx8/gqkf20O4BO6A35xOwmf0LCBsXFcAOj+jHf5u3MZzSZ7oW9pCMsTTawnoQ89aMZ5CffGoSKBeNYTQJm6Wmvqc9iWUQrtqKjnQoWvNj46OxHUiuR3bZ+VNN8Ys3XoV1fwkPYcAks3thsOh39zObX5H18UrxKtUK65ZTo9vCu5VcQmQNykrl64O3Ol12S5Zj3rumkKoUD+Xdkpwj846j8CZ2kWeMLJlIrUXwT9CmRYEroFoUCMBeZoe8T2S9MZDeDCRgjt8PpMDd77hnDcaY3gcS6DPuo3abGm3uHYDB+7M8Ai8QT3iKbhDAmmUAwe2Lq0tNrYrn2OOtqRXGoA7wIE/xMXg7kvrQfbGw5Ztw5GdgnSZju58B8S/1xoI572WKt4hPpfOsE8prGncLLWO714K7apG4sep1W0Kp9Pa11vLOg2fS9qh/ujoCKPRyIfxdfGrcN8qlWoGmnYKfBc2stPj6XUbcKfXHOLpNYHZOk978YWAO2SAl3x8BNwNBXcJ4CPQlgYGJHFwRwbkCQZWeuCBFMzrwJ/2I/Oee3An+VEH7oXRsO7dloMDxbUlAwn8PPaA3+H+Q6kZjzlB1hQ/47SA4En312wggD6SxLbUkxTcgzWStgHUpxCOqB9le66FktoUV26WCJ9lE7Utbw16t+TaxuHxAIb8rQrmF03qaVetvTic0+OzcpvCTbN5l3rDVcskaUq92+3fQbvuUK9SqbKqhG7AvzJXATl94Z4I/uMX9jgdwsv+JOAOEHCm4eT+Gg88gPF1BWBHgw0tP6vA3Qr1pUDk4FsCdz5Q0Th/2YbZ/CADAVZIi3LAIu6XFNxLACSDABzcYUpQZFP5La1XWfX4qLgS6TMe99BOND6kSMDdSjboI1K0g4deDvTRf9kjBVp2HBcPI/DuiiE82HPI7kqi9kIfx5788Azktr1DVB6xb9N04Vmpg/pM3BJoHR0kCu1rrCbHqV29etWvOVf4UKliUYh3vxG3Q72T29zOgbzOQlGplk1d/V6FF+MEmDMv0FXpJva4oztYt5ERFp7eTi24NwF0sE9pbbuDvS7A3bVXzmtOZxe4G7YI9sX8ri8EkJfATayLAGwZ6IvrW/w/LAZ3xN70ZFZEcR2De3GPMbiz/qFLIzwkk9pagtWmAtxLGzKMy3BPPfshZZnCdRkA2yjOAD2U0+fjOKDc7C6JK8GdxcU5UXrj416Er3mE96SHrV8zn9iLJGzt58uTtv3rQOqQ61wK7WugaY5Tk84/VxVyswSWvW2Wvf6LJMkTb63F4eEhDg8PAegO9SrV0qkzZnfgQq6jAlicCOdCOh8npBPjKNS7ZFPCeu20+Zq6NAH3GkCf6hNCeTlPe9Zrbkk/gwwGkGuAgXu4Jf8lOxBQBe78uqL8ygGB8l7YdfFIcXBH5LmPwB10mj55zNyjC5deAPQK73yxKz4Fd8hpBOgPKcs60FkCiKfBhzjmfXfob1j6si0d7Mdxri5I4ugj4ADc2LIvyl3pqW3aZ9FfDwfgxgJjOkwR//EKeTi4kzp19ffuaLbQ3tPp8apl1jKedT7L6fE69X41RHd778revJ573aFepVLFIhAWrft2cTlwR0WcBJRVcRTc+eABue4c3N09NAD3BIkmB3JTfmY97k2APQfJjvo4bEewjLgcnxcx+Oc8+HXgbwG+wzuAZDp87A0P5cQ7yhfh8cZ0pn0Z5XcD57UXYNqnbzMl3t2Da/rm0O8AOgwaxDAeUoPE0aEA8uswwrR5l55sSBfiyjqQM+FTGPfd6fMEL3r8K43TlzXplYlKEM/Bfrgi4G457C++1vE9SaF9CTVPOFfwVam6U5Md6l08n1KvUqmOSx39/jxtlF+yU8wxAdRT8EVFXINrZOo17TVovWvqIjB7/rMe3K2bKi8NAKABsE86RV7aDdyQgKZ2JXCnuOgvhfqI17Sv5fBofXt5E967Tdevi+BOMNi6jeIy4A5pSjwS26EmDaFfDA/94H4qsTe9LMGkHvZQdmgy8cg5wA9wZMHdls03pq0LUlqQh/ExRW1aIrHtbLhz4MdxTBbcgehIu2WQbkSnWijVHad2dHSEvb09XH/99R7M9eVepVouSTvUj0Yj7O3tYXd3F4DuUK9SrYyqvNwc6qO4NuBeFdcA3LuG9Wy968C96SdikPdtjQCRZD20uCa+TVlgdeWDHHDlIpQR5UUM3xN5702ofjKKgfy1tR5IabnpOnZyX+xaBHeK2jGFBuXCxTjSmVHbhvushn5D7jXk8zhvaKvFhRePTcbDTsF7HPIn4N4DjLj7PAsjO9jLzUPWqbu0xsCWa9FjL31+3XorcLdSB6kWQQrtCyC6Yzv1nI/H4yQth3Nr7Uw3iFNPu0pVry6n3Btj/G96Y2PD/z2gm9s5TzxdF69SqWalrl5ic4BaFVcB7iDXHobBvk8B7rlBg3mAe0LiLT75Onow860HBYht11dNILtqbbtkp8p7nwV3agP5ekRwT22FwYR0V3i6c3wNuNsCl2GIpzu3cVx2Qzn3vumm7JPw8j5oeBWgp+HkCSnvM2A8hW8O9cIO8S4ssivsTt8ryxKmytMr9OC97gBYiUFRWgLjPC0dYIjBnf4lqwB39rtZVK2j80KhfY7Ss85T6aCASpWKDgLkjpkbDAYYDAYAdId6lWqm6ozZU09XK6huBMNS5ScE984gHpm6uTihzIjFCYh38OmnfbcBd9qOYPUlMJvCOql/HaxPBe6kXsRetDu81D+1thBgms0qiM96t77aPn8diLcA9CgcYZ189KD4ARQJ3MljFf2/MfWoB6in09SLK+9Rt8h44wV7wlT52PMNMohBQ9wAAMftMq+pTuvrQ56dcBchRQzry7KiHTo9XtWdqo5To6A67VnnCrx56YCAStKy7/hftbmd26HeGBNNp9fN7VSqadQZtQd7Vd5nkHBgAnCngMm+TwPuE0+hz9Stri656e9TAH04Ao7aaQDuFJaroNtDo6tbmZ6CbQ1oNwZ3qgi86TWzR+CO7qoerUVvAu5lnhTc3Rr2tIoJI/rwzIZ1VRvZ2Uy4B08O7rRcAaxpDhPAGpHVAMzx8W3S5HMC6pmp8omXvFd45XkThcEABvk9AzOmqeT17rZXgruFP+KNl5BMq18CreM7jUL7lKqC8/39fezs7ERrULv0oM/jgVXwPR5pm6uaKre5HYd4urmdQrxKdQyqm+7eFGrbgLsPPi5wp+UjD/GS7TypM6CfFNxJPRt72qtgHagE7cbT3BuCO/XgZ9NBKAdpmcReAehpnnpwh7ddud482UCOPRqktysBPRMuT5V3NjOg7uKjNmGgHn0H4mPfJgN3l9aVhXLTOWuL9BF8c8j3dkEsZcDdlVwzrV7fChZbCu0NNcmO7UdHR6DrU2dZt2V+AV9WQJ3VgMa8+tI9w7Moc9Z7LSyaFu03KG1uNxwO8cwzz/jN7egxc7q5nUo1J3UJ7vR1vyAOwQ4ydjN1isy2BXean4ByVCYNR3zdBsYjkGdlNwD5xuDOBww49Lr2aArr4jp3d/uTgjvpywQHY1CmgwWJV523aZSnCbjT9omrJII7A/rQPoV9B8gTgTsB7fjuYlAP7VSmMhmYT8AdMD2+Xl3e7s1/imvcQ3/Z8r/e510exWaiHd1Tr7gtQd+MaaoU3H1N/Nns6bMS/rv40unxqongPPeyO2sv9Sq8ZK/CPSyDxuMxjo6OMBqNMBqNMBgM/KCStRYbGxvRTJFF6pdFq8881PU90xk+bnO7o6MjDIfDyFPv1sTr5nYqFVWXf38cFJbXCXCjAdSSa7i8IDAtgDKH9agOiNNGEN4A6EUQbxJOroEI2NJp8dUQnoB8Q3CHIUDrwJ1DZDT4kGl/ut67DuIJOIsDATlwp4AVedJtRZn8XuI42atOgLkpuBOktd4GmYJPusSDe2kzt4Gc/2k4+w3BHX6QAnEd/EMMatV3hTV80zo+jT6zXt2Y7FT5uN8c7Je3Z1HuAi+idfheQrachlyVgwLu2DZpUCDdnI4PM/DaLK7W7b0QWGNop3DOp7ZTdXHW+TJLp8cvlxyM0X+j0QhA2Il8c3MTu7u72NjYwHA49HkGgwGGwyEODw89uOl66NWU+3vmwFzaob7X6yXHzOlzoFpLdfXYJwBNYKLSi26b582CO4S0NE4A6aQ6uXCunK2K6+S+JAhHSNME4BumNRzckUnbFLA5xEuDFwm4Axyc83aRtlHE9BLEV8VVwHlTcCfl5zaZi9vP1b4O3OOHrGjGanCHg2o2eFAJ4m6gQthcLs7PvjvveU8Gdwnko2+lN91532kK10aABXrGHzGXw3Evct56e3BfHvXU076akjznBwcHfm2nU9c7ts8DeF0Z+jKdatUHHKj3nEK620l8Y2MDOzs7OHnypAfvvb09v7bZyRiDzc1NDIdD/5sYj8cYjUYe6hXiV1vS5nbWWnGHet3cTrV+6ug5nwi+y/QTg7srt2E5ucGCptdA+zzSfTWeDl8D7tG9NPksbyCXRgJs2o6V69zrYJ3ZrQP3iNU4xMd5kmno7tMixLUGd3drZBDA9SGpVjE5gYC2bxviA7dlWSYF9+Ss9Ry4gw4QQIhzVwysLfzAjZtIUQnque+V4M7RmoF5ee47kDRfCu4G5Hg4lyfgOACYluAe125135uXXWsB7UCxszLdsX0wGGB7e1ungNZoHlP8VxmsuxD3njtIB+BBemtry3vPpwWpXq/nAQ0IgwNuOvWyQ3zXg1yzeH5nMRDXxmbVDvWDwcDH03Xxy/YcqFTzVwP4pmA6FbgjfvduOkBQVWZT8Ga3nN5aw/wR8WSgvC4NnRkQ3VP86da4F8lrBgJoW3KYrl3nXsY3gvg6cI9huti1vWJwQchTC+6gxXJwpxBN2peDtrWhyZAZCHCg7R8FBu4E6LPgbksk92UD9Ez48i4CuFvryyrqVbUHfYPvpbdfBnvJg+9qVNbLuFqApGRgXk7fdwMeIoi778ZWx5d972wu14p2rOX7xlpAu3u5dKDjwublBV/2MlTzkfNuuunszzzzjIdlCsm7u7vY3Nyc23RlB/FbW1sAUogHENVvHf+QAqv9P5DcDvVuczu6Fp5er3KbqNZJXT3H5Uuzc+9JRFsF163AvS3kdwju2XLRIn9E43kob5ImAfg8uDebIg8GryDXEliDATPItWST228O7vQxE6E+m4eAtrgWvoTOLLiXaEpINHQ7sVNG+KfQLU+IR198m1Hvud88sArcQb8jivPpo4GVAN8xRtPfvLR7PNuUDqg42i33yVa/RzvBC/FA4UG3xnvmsx50Up9sPADTAzDmyL4c/9/WjejWTArUquMS9Z7T6e1AAKMuveddqgri3RFjTroWenVFd6h3Xna6hwIQNrfTHepVS63OmF2AdAnipwV3WvGFAve2+Tmc06arSjM5uMNPka7I78C69HzG1znIBgNpej0huFNR+wkAS6At5GkM7i6fyxrKS9aWW+vBna9V97BceshTAGf5EjgHxM3pyvZN8pmQPkCzi+UwzneZrwJ3YY272yHeFLu/VwE/QJqzhHJjIa43j5C6S3C31k+n97NBFlzr+D6xttC+Kp297NPXV31gw+2hwKe3j8fjyDu9vb3tp5pba/H9738fOzs7x139RqIQ72YL9Pt9v3cEgGQ6vWr+mtXeF86uNKWeb26nO9SrVHXwTF6cJwV36uF1aUHjc2VXXM8d3BHqWTVFfQIoT6aoC3GGhNlc+RyCCfzmPeLIXOfAHbFtqmijNiOUJUG3KR8zIU8duFPEjbz2cdWoBzwG92AhAXeWL5RR5OJr3OHzZXaPh5wvgezkex7O6Y1WgjtQHAdXwrftlbMExrwlQXLTJixtZc5U5xvZtQX38DwhDiNH2C2DzBq+PqwNtPOXVZ26vvpyfT4rWOH967znfGM4AN7TuKjec6CbdqK7krsN7+isAueJbwPx67jR4irccxOId3snOJDXWRmqxVRHz6QBAfMaeKbQOQm414J9GV4H612AO1y5aJGf3LcE4FVxTcDd16U+LgH4BK5L8LUo29a1mQl9XgnuYPbINSrKQ4j2qorzLUZ2y28D7ixdfrq9jbogPGdu4CAG92hAIAv8FZ56GufzAcmmdglkAzJ013ngG4I7//RHvRGgt/BT4jlGuzxuo7iqHegbgXvpTRcHCNxXN/1etZBaG2hfVenAwPxFTyIYDAY4ODjA0dFR5D3f3NyMvOfrKgrx1BPvBjfcpmbz9MR3/XtZBcCeh3I71B8eHvrBHN2hXrXymsijTl7jG4E7auIz5c0K3KN6tcnfBMAnjANkYK+Lq1zb7mCZQjppvzbr2pGLh1BGSBN6VgDtjPe9NbiDlFfmkzzzfqd4E9A5mmbvH2m2Hr0VuMPbjdfGkzITqHfPJUI9IUF3zgPPwR2N80j/N7O9Ygq9/x4/AQTceZwE7mB2YkR3x8FxcIdYs8XWOr4brC20q6e9mYwxGI/H9QlXVHxqu4NNdyyatRbb29u6e3ZDSRBPj66TIH5W9Vg3zXp6fFtV7VDf7/cxGo2ws7ODzc1NH/aDP/iDndVbpWqurn43dWDeAJIbgXsbsGflzQzc0T5PAuDuFjqAczqA0cILb5zHnefPgju5bgLuAItHfnCA4mINgHNwF3dwz4A7YMk4k7MTV5fequ8nd+HB3YE6r0OJ1dxTXwfuHM5d/5SoGg08kHwcqOnDVe+BT3dar/Ww+085D1CAO8jUdBprASDjKY+mzvfK/x+TAQD6nIQuTDqJ1wbLIN2Ibo20CkC9ClqUfuDw6ADdec+d5496z69cueJ3cl8Wzautm4IcBXSXT4J4t6v+Ii4rmJXW5T6d6A71vV7P9/1wOMQXvvAFfP7zn8d73/veY66lai3VGbPXgXkTcMeU8RLYM1Go7wzcJ82TaZ+mUJ9NXwHuEMLYp1sb7s73jtrUwW0tuCOBaXHQAEYGd0pvHMg7AfeQnXrNfXvW2YQtq+meG+cNB4knk9xtA3Avn0M/xR821C+qRyg3BXeO/nQlfLWXPL/GvZmHXYJ599jCSFPgfax/3iIAJyl9PmNJrUCuTHjkklyhPEvCFlm9NXtHAtYI2o/jBXgeXupFgd5lkrQx3NHRkV+HvbGxgZ2dnZWdnrvI9yNB/Gg0wuHhIYbDIfr9ftRPqwrxyzLlflZ/e+jmdhsbGzg4OMDJkydnUpZKVa+OfouNp8LPMp7WpwmQN003C3CvC4MM6W1AnPZLEy98BO4kTQLTHIIhgDsJ4/BcRObBPYHxkKUbjztCOSQtbIl2UhkRqMPHe3Av03hwFwYJasE9ID7B7uLGk53lXTwD9zh9CtxN0tR73Jun8d1WHr8m+bwNEKbAG1u9Nl1Y4x5Z6xky3T4eGFAtttYG2rkUdptpmdvJ1XswGETeW2ut95w777k791y1WHJT6Y0xOHHiROSJXxSIXybAnlU9Z33//X4fJ06cmGkZKtXsxWARBOKS+GMA+0nBHVKeeYB7C+huA/MUkHPrwEnZEWhOBO6lefByQOIZgEVsyeEcLC+5yIA7QDenA2mzdEDBlN+tTxtXTQLzAPJpfHxMXANwZ1PlQeLjGQEx2HOYbgLlXaRhPSt++jQO3I0hZ7YzILcozmuvWpvOwD0uxxZTyyOfIq/J4kunx6+RVmVN+zJDtVMX9Zemtrud24fDITY3N7Gzs4OTJ0+upPd8XVQ1nX5RIF41vfgAw8HBgUK7akXEIHTu4O6K7RDc6XTvSghHxvY04C6FtQD3NmG8HAL37cDd9QGHYhLHQNln5IMIYDYd2HpYpQMAeXD3eRqlLXvQFn0vbUIng3vwk0vgDhIfgzuQnP8OILd5XQBlMsggtkzchrOA8hAn50u/oVy/DthyAzqTSSeBO9+czu08D9cPNJ2J687LWHSt47vd2kL7PLQKD9Q8zmlvI3p8GIV0IBwjtrm56Y9Ve/rpp3Hq1Km13sF9FZR7TiaB+GXwjFtrl+KZnVdbHhwc4Lrrrpt5OSqVrC6fcQp/znbX4O7MsniQPKZM1ArChXStILzK9izAHfVhBLxbe9oz4B6tKRfBncI2DxMgOwpDTd0Q13MCcAcB4DQt4vr6/wfYEOSewZbgzuPpZHiO28VPJjMdvmzXZEq866cEwNMp983BHVHZjWHeNatFMiUeNGe0K3x7cE8eG1pEz5ZQT0OTVAsr9bSvkea1K7p62ieTOw6Ke87d2nM3vd3B+XF4z1e17RdNbdpYgnh6Rvx4PPZrpddtY7tlGQiQ1O/38dznPve4q6FaV3X1J4JC+qzAvQrM62w2mvZek6fz6fEVbTYJzAMM4st2qgrLQa5gszG4d+J5R2ybwX1RxQz4QyiPPDOx59vVlzxPZDo7J9GwEzwYmIPBNo9n4F6mhUvt08ZgnsaHZ8ZDN1tbPxmA03zw+VFlyxSzF4wt/h9sbPE8WEvq1gPMOPq1RQMFteBuaB1AUgHoGZYX8YCCsI6e/FBVC6blfIObQNKLuQL1YsjB+WAwwN7eHq5evYqnn34aV65cQb/fx3g8xtbWFk6dOoUbb7wRN9xwA6677jqcOHHC7+a+LuClaidjTLQ04tSpUx7oDw8Psbe3h/39fRweHuLo6Eh/ry01643onPb393UjOtUxynTzz1B79JNcGxbmYEiMB4mX8rigmjymwXVU/6bp+HXTdMK1GE/uJYk3pNlYm9SFGSPEk0+en4UV0Mry+HQZezxOLCMtK7HN4gxNx9slqQOrD1AOckvtg4zd0Aa0/U2UtrCbxsfl0voZljayVw7E02tD+8MEe4b8lkwZaQyizziMlxHCfB2pfZLf9FJbabryuocknpYTbLn7D2lML7RJFE7qkYTxdD0p73T/Zq2u63f58mXcdtttuOWWW/ChD31ILPOJJ57AnXfeidtuuw2vetWrorijoyOcO3cOr3/962dxuwDW3NO+CprH9PWu7NOpy+7fcDj03lC6MZwD8Wn7SQdOVFR0Y7udnZ3IE+82LKRT6ZvM4FiG6faz1DzuXTeiU62GDGq961mPOzXj4l16xN5zb4qE+ctMHlpm7prXpVG6ijygdc7lcdeZMKAmvqknHTXxtF94ndJ6mPLT8rwOJrnHXdqsjvp0I+8+4jCw/CyuaBbBiw8hL70/Fwf3d77IS73oiOySbnXxPq1r0pA275E3sWe8rJ/3z/sN9BBtnhdmN/hv6Rp94msPdS7T0jJcGILHXQpLvfDcux975mMvf6hVcVvxUW2hN60fBAn5aC3LLkvqhFA7AxZOauO7lrbN4qvr6fEPPfQQLl26hJtuugnnz5/HhQsXcPbsWR9vrcVb3vIWfOADH8BrX/tafO9734vyf/CDH8Ttt9+Oa9eudVovqrXxtHPpJnGzlfOe9/v9yHt+9epV9Pt9WGuxtbWF3d1dbG1t4cyZM957vrW1pZvFqeYiyRO/tbUFa62f+XFwcDB3T/wsBgKWaXCB11WhXXW8Mh39K20ZahcEtirCDImL4k34kMIqy+W3KdnP1aVNupo8YjqhvlXxpiLMf9CwinjDwmidDS+L5KmK8zZMSMvtgtiBScuM7Ju4TJ6flW/E+gv3m+RN770Iot5vOa8R4kx0P4Wd8PNgHnffFKF8E7VF7FFP7JnYnuH5mL3pwkz47KHwbhPvuKtbzlsfe9NZuEubeMyJ17zH0rKy8uEI9Y1sTmIF/soAACAASURBVP9v1urS037lyhUAwD333IObbroJ9913Hx5//PEozZe+9CW89KUvxWtf+1oAiID+O9/5Dj71qU/hV3/1V2f6nri2nvZV0XEPDHDvuVuDzj2WznvO19QOBoPkx6NSzVq5Z85B/OZm8aexiSd+nTWvgQCdHq86VnX1iCe7kDvjbTzuzgZIfEWYyZULll74nrvmdhqlKwFn0rXw9L668Mi7/og81aStjAnedx9PPhPvt+wF58eXRbaANEzcrC7OnnrgBTuI6wGU3uHKTeXI/YrxwYsteeBdu1pSncL7HdstmiqUUXijBY879aiT8kWPOsI9m7JN+Apuy9LWe9KRpAu3Jq8td+vXK9OBryEnXRutX2eeeBRHtVkLfxxc8Job2HLXeYzB7hLF2nULYEwtUhXPhe/yNdMTTzyBW2+91X+//fbb8dhjj+H+++/3YY8++iiMMXjlK1+JG264Ab/xG7+B8+fPAwB+67d+C+973/tw9erVmdZzbaCdv1iqp72Z6D1IG8ONRqNod24H503Xma9CG6mWS21AswnE93o9H64zRLqRetpVq6uuwb2Mqp0Kj9gGAa/JwR0zBPwMuEewnEsrgTm55lPgs5AOct0W3OHteXAXp9uTPnTKAjyxTwE+u8EcjS8h2yOqYWl5e9XFs7YhkO/B2EM2wjjStOAOfh/lt7IsnsYK9cpOgfcDDfGWcxS0wWJ8mDFh3KdsdzoNHr7VSZgB7DgMLETgbi3M2A03CDZ6GXBHCejkjHf6cBT5aA2JxN3kF1empdPki9cO8MVn+hOX1+/38Xd/93f4zGc+g/39ffzMz/wM/vEf/xF/+Zd/iec+97k4d+4cPvvZz05sv4nWBtq5FBbzot5zNy346aef9l5Gt3N7znu+aNJ+Ph6tIrxyiB+Px/434pZ9tF0TL2ndp8dzHRwc4NSpU8ddDdXaqqPfDV8LnAN3CGFZcBcAtNauMzUhuFM7XQA+vd+InlqCOY93bV63jp1COof4COjRAtzjMqrBndsk4uXSPqfPJb0XgNmiYF9cG5B4W8JnNAjAwRyhXNG7T9K6Lo7Avbi2IrgXdXDrv53dgOWmrElRtqX3YdI0lrY7HPg6m1Xe9WBfhvQMkNPHB7RMkNIZmLs8bPf2CNB7Mrh7TDckrWsfF5LsOA9fr6rz29EjwQuutmva7zpzEnedCTP2/ujfn/bXd955J971rnf5708++SRe97rXRfl/8id/EoPBAM973vMAAHfccQcuX76ML3zhC/j4xz+OT33qU+j3+7h69SoeeOABfOQjH5nktiq1VtA+b1Cflzd/mqPr+MZwzpPuvOcOOk6fPr2UXsRlq++qqMvnfpFh0/1OAGB3dzf6PblNFh3Ab25uimupllnzPKddPe2q5ZcAkhJg56A7gmq0AHeSKTvFHkIZVRDeENybAH7WXgNwp+1Zm5aDOb3OQHxMZBnIrgF3p4i3OXxnQJ7DOZBP0wbc2T2689mdPUuui+wmrnM2PrQZB3eg3BSP1JF6vaU8IuyT/xZdxz3qxT1GU+Z9SdXgHgM5D5POX09thng6ST1uMnrkW1tw94AeHefmH44A6Ca2FaG94XkMS7cE6vDd48yZMwCKHeRf8IIX4NOf/jQefvjhKM0rXvEKvPvd78b+/j76/T6+/OUv46d+6qdw/vx5/OEf/iEA4HOf+xze//73zwTYgTWDdqp187Q77zmf3j4ej73nXPKeO/hwYKJSqfLq9Xro9XrY2toCEA+KHRwcAEDkiV81iO9K0vR4XdOuOj519RvlkNoU3F02ArMOOiGE+TwEtCqn2M8Q3FulgxBXB+PsnqqmxXOwdddVEB8BPchnDq7zAE/BMbVH6pUD+CpP/MTgztIH5CPtT/PaMlUM4ynI58AdZJ1/0d7p2eoEystwQ8HdAtF57RFMkzxgdsn+AlVr12Nwj361DSFdmBrvms6mcN4G3MHKK7zmMdS7djA9Q6bJU2QHUMaFPPQul0Nd7x7/yCOP4OLFixgOh3jwwQdx9uxZXLp0CQBw8eJFPPvZz8ab3/xm3HHHHXjOc56D3//938d1112X1muG73QK7StYhrQxHPWeu92yp5m+25WWefBkVnVXiFsdVUH84eEhgPlB/Cye1Xl52vv9PnZ3d2dejkolqjNmj4iaGK8DdwmwaRjifByGkzB3TxmAbgPuaJiuEbjzOHJfbcA9AfCa6yrvOr2OKCsD1XwAgYM73ZguyY84TyOA5yBO70m4lwSuWXraNlL6sq1NLr214VGsAHdeprSGHRTuQb30IQ8ARMe+JQMCRbtYb5cMnEQAjnBd3pPz4NN9ACRwFyE9ySd43dnAga+rt06by0Y1hr8OcWB5XL/QPCHGluXx4+foYMh66d5778XXvva1KOzixYvR97e97W1429veVmnj3nvvnUn9gDWG9nlqVi+2dO35/v6+h3QA0ZTc3d3dxhvDcS0zVC+7Fnla+DLLWtvpPgxt+olCvLUWdGM7CvHj8XitB4SkPlqWuqtWUR09e5NMi28E7kI+DsNiPiAL0E3BvZVnHi1ttIF1em3S9m4E8SXhSNdOvvkqINrDbgNwZ8jEvzIKK+tAIR+kLFLJOo964oFHHuRbgj/f3T0Gd8hQLoB70YVkDbuzHXmFqWcecABdXIV60s3xDEwJuhzGndV0WjyFdNJqHnltkpbY4+MVkRXS1cnmcqSLyRr15JHwcQmy+y5ONsFzzRe1Jc25+Gq7Ed0qaK2gnQLovLzgXcnBOZ/e7sowxvizpo/be75o0kEH1SLKedUliB+NRuj3+zDG6BFz0AEs1aqIAzgBo9Zr0VGfj3pis/lQA+Rolg6YHv5FGxT2+XVDiOfQmr2OQTO65u0ZgTWDaAnga0Be9K4nQM8GEGJfLAN3Gt0E3Pn3KvAX2oiBPN/dvfhvPF29uIoh3OM2KZuieTGGQqDc2S7rkq5jD/X3MO4GThIYJxhObylqznTHeNgUpv11BOwM+k2AdN8F7tg2a9Np726TOGthx8KO82M6fFDKH/UWWYrLEuKWQev4TrBW0C5p1i+DbnCgaRnU80YhHQje862tLe89Hw6HGAwGS7tJ06wHT9bxR53TeDzGeDzGcDjEcDiMlk1sbm56aFQdjyjEHx4eYnd3F8YYjEYjjEYjDAaDqSB+mabHU7v6TKqOW+/+3/8vf33vXS/Gq+76sSmsCeDOPIcipM80H7tOpqg3APxKGw3BXSy7qqoNwb3KCL2/xrMJWFNSVyr9LoF3FbDTTwncs1PyEVNmMhgE9p3AtjhoQmBdssdB3tXN5Zem7ZftUkw/RyjDsrz0Xlxj2xJGozIQwJvTMalzUYSrP5v+7gYMpAGWZJZKuJC89lF4GGII3cbzgs64oMWQo+P8zAVXW9pEdJK/8c0WBhZcacjG+V7MxLXVE3sDfGl/MFHeidTxmvZl0NpC+3HDnAMk7jk/OjqKXsp3d3crd52eB/TqS/NyiT9b7nM8HvtnaHt7G7u7u9FzZ61Fv9/v5Mgy1XRy08ONMdje3vZhdMbNJBC/zH25zHVXLbcefvCXOrJUAdJNpsXn8gGCrZb5RDhHRdwU6cQ4CdwbQvkk18m987Iz11lwbgfoyRFwkse9qrxoSj4E2JZgHcQ2uXb5RS87/85tkzySrdw1eTbDWvUQ5+CVevaznnri8TdlHuvumYK7COjkEXC3FVsnIJ5652P45mvXCdwbOa9DZF+jaPYCfZrCXgF8kzw/n8DwDe5ITQx/QskygtLjTqffT6I7r9vFndeFvWf+y/euTWhJldPaQjsQgHTWnnbn4eTT2wH4defUe64vp6qm4qcC8JkZm5ub2N7exubmJnq9Hvb29rC1tYWdnR0A8KcHbG5u4ujoCNvb2362x3A49HaOc3q2To0uRAEdkCHebTZJN7ZbBa3KfaiWWFVvs43jGEiLkAchrAbAJZut84HEI7XJgZzCGo2rBPeqOAbutAFnAe5JvWtgnbdvC0Cf6JPWqXbAAAFG6b0CMWxzWLcI5QACuAMyyGdsRYMAmTjxGuHeW11LdaH9FPL4ENdsPiWBaUumz3NAZ5vTcfgOXn9hY7sKcI+3xTMllAMc6319DUhO9is28s70gIXpAdYamDGNc9bLMDfFfkn+d6tr2ldcs37xoy/R9Ei1q1evRi/S/Fi1aTQvT7iC0/GLrnemn/RUgLqZGXX2jTF+EAmIdzt3nl16ROAyPhNdP8vH9duogvjhcIh+v++fjVkNtnS9qR+1S9t0GZ8z1QrJPX9Vj2GTOMtesyUvbVNw7wr4jasXUjtZyEUNAANTgzuH5UUA9wpmD59zBvYscBOobeRlL9uEeXor7VaCu5A2V7fMtQNUGh5tTGcRQ7JvQxBADuE+pWXr29sAeuWU+OD1F73ymbwRXBsgBW8yBGBCmCvVP809FAMPY2c9avWQhh31RgcGCrjHUmgd3wvWCtq5pgFeDlDUe+6gZmtrC6PRCKdOnfIQtGya9Y9Cp9/nRdedj0YjjMfj6FQA50Hvso+4Lb7beQ4KnSd/Hf+ILorqPPEAcHBwsHSe+NFotLYb8KlWTAmk00sJwH3GFMCnAf6srahCGZu8TkKeLLijIq4BuCeDFkI9JgH3qKnrwL3uMzQ9by4eHoCKRbYBdg7crq5g9wsEqHXXoHlByibXQHjOJLiuBHeQego2ybUHZMvqL1wXj298j8nO89ZBLr9f1jG8j6gaxlHPPS0rOyWeLoEgAwvuZ5F43921TaE+enps2ERPhHrSdvSJA7kuPpfjnbzrc9qXQQrtNcDIved0fTAHKMmj5XaAnqUUevOa5aBAF7Y5WFHAcuvLF2XphASF1AtPfxO6qd3koidcTCPaX9Za7O3tYWdnRxx0mRTi57ER3f7+/tJutKlSJerMu04vOwb3xMuNGNxae+ZpfaugfsLr1rAeN2PjuiR90OBTXJJAwl2dWoM6/QSyQMwhu83a9jo7leBO4hBfU89zNOAglGss34BOAHoU/Zc/Mi68i4QVIDkveWYdu7fPwlmfR+EVU+Jhw7Fzxa2koO7arfjJGd/V8fR7Ujq1h5AWNKwHmHE6jR4IYarF1VpDO5e0MZzz8tCp7W28iquwO/o81v6vgyjk0ueMwpU7tu/KlSs4ffr0Qre5myq/uVn8GaGzT9ymdnQqvXpLj0/ub1DT6fSL5Inv9/sK7apjVle/Aw6CAohnATCTLwvpUlgNuFPAojAYlc2ujxvckSm78pqAa5u6uDQdr183xrJunQDcAaGNGsL6TMA9Y4OCNwP6ojlofmSu3U7q1BYqwN1Vr0TiZP05A3dkAD0H7lVAnwF3mi7MHHAS4NtQCyloW6Cc2m5hxny9Oy2xGtwd4C+F1NO+HnIvqw4sHGw4T6EDjS7Xnqtkrer0eGl2Bj8ZYNWeLwrxzqvrfluHh4cAEP2+FgEIu9Cs1nV3Ld7eVTMnDg8PMR6Pjw3i6SDhwcEBTp48OZdyVarZqgLOJY9uBOkQwgiYTT1VHvXALQ4gUDvCdWQHqd1pwZ236URT5XP1zIF72n3dAj0trwrUCeC6OgJxvLNFwDYL7u6eIxvsug7cQa5zAwO1tuM8fId41w/UO14N7hT8iegj5C/Zunc3Jb8JuEvpq8A9Kp+BNf/ufuYE6IusKcwXHveQl/aO/8yA+zL5241Z/PeurrVW0H54eIhnnnnGb97lpvDu7OzM7HgrPZJttZXbvd3tyk43iFsEUJ3ns9J0PfwieXXXWbmZExTi+UkC85iBc3BwoJ521TGrq2ecQjoIrDYBd1odDu5SWFtwF67bAHZiB3F9fLaWdmfqcafXpC6gdSNAmxtoEYG+Haib8tM2BXfYuI5AHoYlr7u0zj26gQp7VeDur3NxOYgvyqdHptG2jo+AqwF3gszhdip2hyfhtBUA10XNAT1M52f4LYI7vTtXVQ7h5XdDPeCuntSjTrzzbhf4BMGdxTpwXw7pmvYV1+bmJk6ePOk377p27Rp2dnb8Ociz0CqAyLIPDHRVdw7ow+EQh4eHfnMvfrzaovb9Iu10PhqNskA4q3ou+lKPWdRvkt9AFcS7PQwA+KMBu+ozXtd+v4/d3d1MapVqDuqM2Tn0SWFV4F4F6VJYC3DPQXxrcIcA1nMA96p7aAvu3hyrG4dtCeT5vbYEeFMF7tS+6EWW2qYOrt29IL6vaTzutG4uLRsQ8Lu010A8vffi0UrvOwH3st089hIvu7cBAaKjetO2BsmfB3QpPOQQ0vkUgrccsUc9DChkQJ1/N9R2XBbAwN0W9+53lV/c16O111pBu9vUy2mex6XNSssO1LPWpBDR5Hg1ukncIkPgIqpqarZbsuLaeTwea/t2oC42tuMQv7+/DwDJRoRdDLy4vHt7ezo9XrUaEiFdCpsnuIPYB4kHsUPCgZq8gAzWNC+9r5AtBXca1xbiaf624O7ui9SnLYQnfsvm4J6dKp+z4aBXhG1iowq0RXBuAO7S8xF9peUgLoPnd7MOIHnVSVu2AHcOyqE/QnNRHK4HemqlJbjT+ysrEHIC/oi6qLEAd8xdHtRjGwWMEwivA3f32StvcUmQQj3ta6hZA+8qQPWi78A+raTd25scr+YgXoFyelEg3NnZSfYEABCB/CK1+aJ77mcld8/b29t+qnzuNIFpIF43olMdv7r6fecgHeRFuQtwd5dNwJ3ap3UD8kCcy0tuNcrL45qmZQkTwK+65oMEFenENFLiTH0agTxiVeRxO577M8np1Hhx4KVsfwKxInhXDVI09ngjY5eVUebx07qFaf3F+x8QBhsouCP1qqN6vXqoAgF3f6sEqMmadD5I5AAYVjhTPZqFEDpUnEIvgHt87w7ZET1nEXhbt569Zr07BDAvy87Fh7qmgwFLRO3HXYO5a62gXdqIadnl7mFdwaGNqo5Xc2CxKMerrbvoenh3bKIxBqPRCIPBYKXXwy/rb7nJdPomEM/vv9/v49SpU3O7D5VqdpLguAmkS2FV4N4Q0puAu1gOMnlL6JPqNekAQQRgEnRWXVe1PTIAa8ktZyA3601HsN/IE5+xS8AdDkJrp8gj7gMGuwUfujxg+ZHaykK8AO6+TvS6Kr+QnkN9UscQlwd3B9eIyyHT49295jaTC+v7ySNiin6iR9VRTzxAd4BvuMYdAmi7XM6zbjLxMOR7BszF9erVa9zjfll8qad9zTQPL+8ieJLXURQYxuMxBoNB9ni1ST2A2rfzkQN2t/cEHXyZ93r4ZdU8zlPn4hBPZ08Mh0M/c6Ku3/b393VNu+qY1dVvh0PegoJ7VBbycN0K+qcAd16vidar83Jz6TJAH3VfDYw3BfeqAYEcuOcGD0qwDF55hGcFxIYIxfR6QnCPrkF+MhLEg+WRwB0BjEVwRxpHwN1F+WcmAm32+CEgOQf6AN40VUtwB7MH+Kn8CYhbRLMs5PXu9HNycHffXYfwv06LLoV21VJq1ueozwNOp6l/1fFq7jgu5z1fhqO55qVlHXCgAy/b29uVHl03lV4h/vhFZ08AeYh3v1H3N0GPfFOtjmrgeSbgjoYwT9K1geu69BEFTAHuVWV2Du6ZPDxvDs4p9jQBeOTThF3lBYjNQnYdWE8K7qiwSdpEtOMaJI4Tp5Aj2M6Ce1SdFNwLiC7bjhTNQZs+pxOBO8IU+iy4l/YcInOoD+2C0JYkrrBGv2d2mI++C+BuUO4qn7a2JeUsy5Fv66i1hnb1tB+/2sCUO6KvzfFqe3t7yQaEqqBlnYpNVeXRPTg4AIDIo7sK97wImvbvWg7iR6MRrLW4du0a3vnOd+LGG2/EzTffrP2mOj519dgloDwPcJfCGCxK6TjsTwXuDpAapOW2ZwbumDC/BPAVUN4oDfJxxkFfCVTe+94E3EGum4I7mB1us2YwgP5Y/KMk7MyeA3daJwfGErhTOKePKouDjY9nix43BuD+sQfSfDlwFwBc3JyOrtVn+Yr6kz5mMM5hHQ7Io7RSXgLuttwhvgfYcVU+/ytceK3j+8BauR2lNe2rANSrch9Uzns6GAywv7+Pq1ev4umnn8aVK1f87uLb29s4ffo0brzxRlx//fU4deoUdnd3F26jMtV85UBwd3cXJ0+exIkTJ7CxsYHRaIT9/X1Ya3F4eOjhcFp1DZOzOvJtljNxupDrN7ex3dbWFu6++2780z/9E97znvfgh3/4h/Erv/Ir+PKXv9zI3lve8hb8wA/8AF7ykpdk0/zO7/wOXvjCF+InfuIn8PWvf72T+1Ctokw3/wy1h3xY9EmuTVUYicuFGRpmyIdgN7HD8wv14ffCyzMV911lO3fN7bS6bpknajahLaQ4miYXl5SZ+TQlqjUpw7eTy0vComtng5fF85JrQ+xE14JtsSypbMOuUxtGrGNI5/8/xPuqTGtY/Q2JN8yeofmQy2eifL5+Qj5D74XnKzMZb9NEdTKRDeM/pT7gaWIb5LNngB6KTxfei+O7+Ddz9XrT/VtCrbWnfR4yxvjzjJdV8xgUoNPapePVKIwrkC++uoREt8RhErnnxUGgtRZ7e3swxmA4HKLf76PX6/mZGroe/vjlnp0TJ07gTW96E/7t3/4N73znO3HLLbfgr/7qrxqvb3/zm9+Mt7/97XjggQfE+C9+8Yv4/Oc/jy996Ut49NFH8du//dv45Cc/2eWtqFRMBu3WmbvvJI57m9t43BO77m9dW486yVfl/RbtIcRzb78jojove1WZTa/dbTfN08S7Pmlczdp27o035WfkcYeRveKW91MJek02fks87hDCqrzwzPMOKaj0YnNvvLDevd7jXnyPvfahr4vmj226NncW4nJps4d8VWvcQb3hfBM6C0S70SPEUc+6vNFcfTokeapslN97xQ7+xtrimDgb3fpCS9e0r5lW0UO96Mrt3r6/v195vJpK1YUcxG9tbc30mDJVdzo4OMCpU6dw88034+abb26c75WvfCW++c1vZuMff/xx/MIv/AKe9axn4cKFC/i93/u9DmqrWk119TegDtKlsBmAO58Iy9M1AndyW43AHTXxMSiJtrsEd6B9niZr1hvFTQLuaVx0NBwfFPAACnLNIJ3vYSDCLrEHISwL7qGZo3LEuhD7k4I7sZ9Mt0ewEzUliC3YeIwD+bXqoUxnJwb+eBo7XRuPsLxBiCMNlgF06ei3HLgjicuCO0kHUnvV4kmhfQXWtM9ro7i26Zser3b16lWcPn16JpvE6cCMqkrSMWXueR0OhwCQQPystSzT4+e1I/2szmn/4he/iDe+8Y3++3Oe8xz8y7/8C170ohd1XpZKVUgAZhHcSfpZgDsHGildI3BvAvaZ+tatgaf/354JuLPmbwvuTUCcg3QTOIeUPh/nNlszKM88b+J9hwTpkMEevB7l7UZ2EQN6Dsjpp5COr/9uBe7+nsreINcWiOtIBjQITiPAcgrYHNzjuhJo5uCebGongzsHaFrhHKBXgztv8SpwZ92K5dA6OlTWCtqPo4NXARrr2o16K+k096bHq63jD091fKo7pmxra0vc4XwwGHjIp+fD6wZps1W/35/J7vFuY0sq7UfV7FUB3TlIn8tUeZ4ODcG8a3CHYIt9rwL35P5qrv19tsjTxkveFtyz6VmfCJ8JuPs2hwDBSIEY9DID6U287BQHo7qlAN4e3MNtuVtIYTy1CYTp9w67Xebo3HfER8M1Avey7BTc4e+lavf4vDc93oguhFaDO8Q0Esgjm2cZZJZ0Xfo0Wito51oFoAbmex9Vx6vRY7jaeCWXtR+Wtd6q5qI7nNPZI3Q9vBu0Wrf9Fublad/f35+Jp/2uu+7CV7/6VZw/fx4A8B//8R944Qtf2Hk5qhVQV895FrBJWOfgjhCGBnYnAvMm4I6aeOF+JgH3xt53NEwnXYPlmxO4Q7LBwb1I40GTrm2vAvcma9whhFG7oGGkmaLs04A7eU4okNsSNHPT7/nzT8GdQLUHZNsO3CGtcffW2M7yBOzp8XMSfOc88F2kMYg7icP8MkjXtK+B5g1aywp2/Hg1d3xW1fFqqm6lHtzFEp05AsDDer/fx3A4xGAwWNj18Mv8LM3K037XXXfhHe94Bx544AE8+uijuO222zovQ6WKVAnYJKxTcG9jF3Le4wR7Op2b3oqUTsxTAd4TT69vG1a2bdPp8BSG68Igl+PXu4N4uKcF99z0eAhhiRefQKXPVg3uAN2cDlkAd2icDlYgkn90+Br2MmxScAdM+Z3XBeG+yaBDOo2dtuP0UA6WXvK4025IgH05XxXWQmsH7VTLCtRc096H8yDy888BeEDZ2NjAiRMnFgpEVKrjlJsqb4zB7u4ujDH+9zPNevhlBuwuxO//4OBgImi/cOECPve5z+F73/senv/85+Pd736375eLFy/i5S9/Oe6++27ccccdeNaznoWPfvSjnd2DatXU1e+xS8CeBbhX5J0puCPQQqtp7yxdawhHQ8DvAtylMNfWmCIsBVgHz+3A3TVzBtz5AAFFv6RsF5WpX2S7Om3YVZ7Uo8IurUbiqUc1mEvgTqflV4N7wHEpnsI0TYkJoLw6DVztM1Ae/1e2vSRaw/ckhfYZQ/uiDQw47yAH9Krj1fb29iIP4zJp0dq/qdYZ2rgWvf8cZPJN7ehSksPDQwDwv7FVmJ0yr8GFST3tf/qnf1qb5r3vfS/e+973TlItlWoCTQPYEMIagjuF0iq7dfam8sg7syweFXkaAXnTdPwaDQYF5gXuqA8jMC7BaC5tBJqV4E5ou9Fadwbe1KaYT0jDBwAqwB0RILNPWgaBcWfHOk89IIJ5FbhHO9H72oQCo+nwFtGU97r44J0Pdh3iQ7BB4RrkOgbwaijP5nNFun9LIJ0er1pK5cBU2r2dHmnV9Hi1WYPvsoK1an7q8sz3eanJenjqiZ8lAE9z1v1xazweL23dVapUk4I7s9EG3Dlw5sKa1KlqKnsluDt7Zbo6mJ85uJOmaJynqi/Y/SflVKQDjc+ElU3ogAAAIABJREFUubar87RnwB0m3iRNBPfclPmovkAMzAy8fbSUBgjH06VxUV2EOPkoN5IPht1TmdMW/SuDuWvGfHyU35aAbXhaCcx5PJJBgqI9ikpEIG3ko+McgIf2lnaPz3vq4a+RfIZ8y/E+rhvRrZlWxdPugODw8LD2eLVV8PCpuhF/Ltdp4GTevwFpPbxbknJ4eBgNpo3H46X4jc5yIzoO6cvQHqpVVlfPnwDTraCbpT9WcM9AdhNwl8KOBdxLCJ1oen3dYEAVcAvtVJeHgmidp712vXxLcE8gnQTVDBgk+VxI1TR8Hodgy5A4S++PQHPg2fieE9gGHQRoCduI6xDtDs+99x6hEUE1SguGhLvKy7DdxHPOATy25VvZFMsOjC3/X25NiINqUbV20E4hehk9vNLxaqPRCKPRyE+7rTpebRLpC/Pyy0HieDzGYDBAv9/H0dGRBy83pVs1H+U2taMDbnTTx3X2NC/b32jVCqozZu8CuqNXbwZvTW3UhE0N7i4bjRfawF8eJ7gLeSClawruBDIrp7ujHaT7PgDLQ8GXfyKKazxVvm6tuwDiPnFufTuLawXutK1Iu4ib1SXQH4KLLoinyxdNVQfuzgDdTK8ow6d2bQwBzEl7GlZfaXo7jakD99AK8GFZmC/70VgTHi3SRWHYYTne+deRTfRNHZjp2sxpBgaaHq82GAz8WvRZSafHL49yGwu6dnYDOxsbG37JhNt4cH9/f+od0NepL7u6V74eHiim1/P18G5ZyyR9siz/g6N1pQOsKtXxqTNqByFVTA7uLKwKtCGknzm4SxCeCUvKJU0R2ay4nhjc0RLwm4J7XbwA6RzsOaRziOeg3RW4i9BcAfDS+naamA4ASOAuDgLU5QWzU7av98CTtuK/EwCVG8rZCnDnYO7Bnd5HDszDs0V3jwfP5wc03GPZFNzbwHxV2BJJ17SvlxblRZAfr+Y+mx6vdnh4uFag1EbGGIzH4+OuxsxEAZ0+P3RjwRMnTngAv3btGra3t7G9ve3hyMHg4eEhTp486e3xHdDbwuKi/L7moa7v1RiDra0tvx7e/X0YjUYYDAZzXQ+f07wGAtZ5loFqxcTX4xaBHYM74rAqSAdqALojcIcQxsuldUm89hXgTgclWoN703QU8KcAd3ePWe96RXwW4rsEd/LoALJ9DvBJxjbwHR+V5vuSlsXhW7gf31/E+x21pes68qx1C+4lNpO68l3vTXlNgTpgMz0CriqM/oUQprznwkzRzr556/IuyavbOq5pX787FjRPL7KbBjsYDLC/v4+rV6/i6aefxpUrV9Dv92Gtxfb2Nk6fPo0bb7wR119/PU6dOhXt6C6VMUupJ1zWvNvFgdtgMMDe3h6uXr2K73//+7h27RqGwyF6vR5OnDiBG264ATfccANOnz6NEydOYGtrqzH4OI/v7u4uTp065Y/5G41G2Nvbw/7+PgaDgZ9ar+peHIaNMej1etje3saJEydw6tQp7OzswBiDw8ND7O3t4eDgAIeHhyvRL/z+l/1+VKuiqv/PtokzQrhB+rZcXhshzKcX7BkhDIbYqUnP7Url8zBedyOFcRvEhBTG32uMycTxumTSiXXOpDO5dFJ4pu2Sa9bePqwi3hh2DZZW+OT2/aeJ7Blq1+RsVcWB2SSfvEzJJinfwJRRPK3QBr65hTambcTSOjMhLe0CQ24h5DMmpJVsROnL+lObJpMmrRexzcPKgkxkMw5DFBba2PQM0GNhJJ3JhnX0b8YypM6T/OO6fPkybrvtNtxyyy340Ic+lMR/9rOfxZkzZ3Du3DmcO3cOf/AHf+Dj9vb28KY3vQk/8iM/gttvvx2PPfbYTO557TztvKNmvWOzW5/6zDPP+OntVcerqVRAGNwZDoeRF73X6/nZF9vb2zNf7+xg0dXJeeEHg4HfPG2Z1l0v0zTxnOjsCDdjwv1tof1CZ0cs630vy6Z8qlWXYZ9VaariMt5ol6YzjztiT3a2XEcnFp173H3SGruoKCsqA/m4idKV8DT19HjWrnUed9rewlRv70mfxNNe63GnbnQELzffzC2yHWUp65vzwFNPOOK60nwuUrjvdB146jWP6pfYyqcN689dlVycuwbkzedAbARveZGrKLvo2uBFF499I/doQdNXTXcPHnt5d3h4W5ElU77vIParhzy0ruSxsaTp1kwPPfQQLl26hJtuugnnz5/HhQsXcPbs2SjNvffei49//ONJ3ocffhgveMELcOnSJWxubmJvb28mdVw7aOfqyltadbwaAL+OeJL1qHVadk/4std/Wjno4jv/7+3t+XXOTY7ma1rWpOKbp0nnkG9ubnYO78sKnPNS1fnwBwcHAMIAovPad6F59Eu/35/pXh0q1XxVBdBl/CTgDqSQ3hjcpfpNAu6Qy8yCO8nEw+YG7lVxHLpRDeYJLEs2JIjnYA4Z4ilg8mUE/JPaz33yQQAJ7rODArSLKwAe7F6A2IYE22UbGFd+2S/uuLXwzDPg9nO/yXX0+yBdTPLG09qLOhRTyuHLyOZBKC87vb6sk7RhHdgUfQ78CbgDoMfLxSkQhRVT+iVIz0+Nj/Ivgbo8p/3KlSsAgHvuuQcAcN999+Hxxx/H/fffH6XLvUN/5jOfwd/+7d/695UzZ850VjeqtYd2oB3I0POWmx6v9v3vfx87OztL4YmUtO5Q3aUkQKebCzpAv3btGq6//vqZPDNdgVbVOeQAcHBwMNWGdsugRRxQ4P1ircXBwYHvm0VYD18l2qYHBwc4efLkMddIperqN9IEoBmU+PIrwD0H6QQ8qssVIL0W3CHbksqkt5e7v+zaeKTldgHuHuyqbNA2oE3YAMYLKkuhtM77noN4DtmVUE3avtLjXkJaFbgjU5Yvg4iDvAtsBO7EAL3HMr0R7HkI5s9dDuTrINzfTryLey4PaBqCvRTci+pbOC89QDz5CXhXgztQ412nXVD2Yw7SkViOu3Ap1OG7yxNPPIFbb73Vf3dT3Cm0G2PwhS98AS972cvwmte8Br/+67+OF73oRfjOd76Dfr+Pt73tbfja176Gn/u5n8NDDz00E4fD2kN71QurdLya24XbvfB2fbzaJFr1zdam0XEOOFBAl3b/r/KgLxpI1Yn+Jra2trC3t4etra1ONrRbN3U5EECX3ezu7vq/FQ7g+/1+tOSizd8x6Tz1rrW/v6+edtXxqzNmZ0AF5MGdp6PgTD2JdeCeK4N6htuCe5Svwn4E7gyGpUGAqP6I42fqSW+azgQorQV3es36R5rGXeddF69dWlQDfJXHnU2Zjx4d/1kD8BLIR2BO7Qj3ksA1a5tMepNLnwH5Wgi3JeyWNtLj3orraMM5S73yQDS93ueWdo8ndUHhcU/B3eWQvetxd3HIp92ZTqv3d+WazYa0y4LtbT3tf/1v/x/++t+emri8H//xH8e3v/1tbG1t4cMf/jAeeughfPKTn0S/38c3vvENvO9978NrX/taXLx4EX/+53+OBx54YOKyclo7aJfgiHoJ645Xm2Ttrnqqq7UK7SPt/u+eHzd1Obf7/6qKT9mWdj930+nXpU2OW1Xnw+fWw8+7b+igRb/fV0+7anXUBqod8DmwCAZC3LTgzqGyFtyRyZex7y858FNTHO4R3/PMwR0NbOTStQV3QIT4ymtHm9I1HQhAA5iWwd0YekSZBOdxcCwO/QTWefk+Kf2eA30b7itJD1I/kHsDKQ+oA3kO7kX3GBncia10TbqDZhab2z3euk3mcjCe30Geps1CuutPVHvSi1uiWB+AfhV19w89G3f/0LP99/f+P//sr++88068613v8t+ffPJJvO51r4vynz592l+/9a1vxe/+7u9iMBjg5ptvxo/+6I/i9a9/PQDgwoUL+MhHPqLQ3oX4GdZHR0d45plnYK1tdLzaImrW0LsKUN2l6PFbbj033ZRt2Z6feWiRNrTTPgni6+Hp4JNbD08HLue9xOfg4AAnTpyYa5kqVaqu/mZIUO3CCVS5MAq7loVNCu6+jBpwB9KwynyIaaAV8PN8mB7IKTjO1EYbcOf3jwCtFGArvev0WgDcOg98DcBnp8cnIJ8physqFxUgTsEdpI5omF9oI5Y/mdIegXuwI4F7UTUK4UjWsP//7J13nFTV2YCfO312l13KUl1AmiIKihVsiGLvxkT009hDjIoaNZoYNZqiiSZiF9Go2GuiqChYMSgICCpVaUsVtrB9+r3fHzP37rl37p25Mzvb2Hl/P5gzp7znPefcmZ3nvKfE8zT3g7jTHK1WM+AHdQuAvWXxCC0R4T6ho3kOQviWEfQlftNLisHrjtB1nUFyaKe6B33evHkMGjSIuXPncuedd+ry7Nixgz59+iBJErNmzWLMmDF4vV4ARowYwcKFCznkkEN47733mDRpUu6ME6TLQXswGKShoUHn5fN6vdoVSq0heejtvJLugEGHw0FBQUEe0DMQuwfaiXlyJbn+HLbG57o19snb1SneDw/6sQmFQhrkO51OZFnWYD+XdorS1NSUh/a87EZiBtWGdDPI1coY4rIB9yQQE+tNoyMtuOeynGgrJsBMijSbQJ4THS0Bd6GNYtvtTFiYbi0Q4pPeC7Yax0US7m63A/JWHn3FxHYQ+ijR32YTFmof6N6LIC9gqG2QN5ZXkvMCuuXqiTp0cK0r09zZzeCu1pFAaMPkinFiQEKdAFBEbWhL5RNtF2FcX6dqRTLkW8G/+IiIeYyefbE3Orzk+HfStGnTmDJlCpFIhKlTp1JaWsr06dMBmDJlCm+88QaPP/44LpeLMWPG8M9//lMre//99/PLX/6SYDDIpEmTmDx5ck5tU6XLQbvxvvOGhoZ2WQKaS8l72nMjVoCuQorxgMFgMEgsFss5uHQ1SXWgXTAYBND2xXfEpfQdzZ5cSqqxkWWZUCikfQZyOTb55fF56ViSq8+4Tag2g1wjzLUE3O0ulTcDfbsAnm05HbyiL6NbHm6WZgHklvCfTocdcFeLtyO42301gHrWr3bAHcxhXYTfpH3rWMC2UZfwyKhvUq1cMNNlGVZtEcKJOnSH9qkgrAh72sXnTaeL5naqkySI4G787Ij9KIJ9PCQpCRBP2gcvgDvNJ9Ob7mm3hHtxsX3Hllz/9JowYQKrVq3SxU2ZMkULX3311Vx99dWmZffaa69Wu5tdlC5HG+0B6F0FerOV1uwfK90ioKuQngrQ89I2YrbnurGxEUVRNIDPH2jXPmIcm6amJi1s3A+fqxsD8svj87J7iU2obitwx6KOdHqtbMumXDrg1+wnRZoZnAtpKeE8VZoB3EXJFawn9ZNYRwbgbjYGpmNi/SolXpM87mbjZ9vTnmifGDaCPOhhWx2zJHhOo8sI65ouFcoNabbDoJtgMO6PRx/f7FlX85C05L4Z3BPpCF2BvhssAV3ct24G6IqwhkDSrGzWKU7kGKA/Lx1TuiS0G993dqDeHdrQmqIoCuFwWOdFVxQl6QT3jujF7YzSGqefq1cm5g+0y1zU74bW6Bt1kkutR/2MGW8MsLsf3vjs5KE9Lx1CcvXRsYRqsaI2BPcksBODZnoFO5P2pZvAY7bgritHasg1hXNSpJmBb6o0K4jPIayb7nfPxBaToVTb1FLPuu55swnsVl7sdLBu5XVPgm8hrOqyAnddfkPeLMJx+BV0q3BsqF87RV5olzm4CyCeyoNuF9Cl5pLNj0V8XKz2zIsef3E5fYeXHN7T3lmky0G7UdoCeDs7VHcm+8VDBlW4U720eUDv/NKRDrRrLemId7/bEeOhdmZnFYjjY6eN+Xva89IxJEefR8v96mYQLr5tRXDPGWznUlcClOwAstavJoBvC9xJkWYD3JPakKtwBrZYvhqGO+WrxfhkugRfrBvhedDAV2gjaPCqhdUxTAnfhrAdcMcirAN6dGENcg3xZuF4lwljplicPG8C7kkDopln8nmlGa1TiQj9og7zk+fj78Xr5jqDdMKfSS2WLg/tbSGdCXrbQ7LpH0VRMJ7iHo1GgWYw8Hq9uN1uwuEwxcXFrWF6XtpRMj3QTn3OcgnEnRWwcyHp2p7urAJ1lUSq8QkEAvTu3bstmpOXvLSBWABrKgg3A8p2B3dM4rLVZYReC1i1BORUaWZ9ZujLtFCfQbhVwD3R13bBPenZsEvuYhc1e22zA/YENKs6dICbiLfyZhuB2wjftvfMm+mxyqd6oYU4s7oS4fg+9tQQHy9jB9yFx04bgoRNqiZJiNcmPuJ1Je1XF5a8G/zp2rNtupdd54nvJNIFf3t1eWjfHYB6d2hDKhF/8BsBXYUyr9dLQUFBkgc9HA53WajqapIOEkUw7Eqw3RHaapxg2bFjB59++ilz3n+fDeXlvD1rFm63O2l8gsFgfnl8XnYz2R3A3URviyYB0oE7QlsRypM5PBspydgnHQbc0djR+nA6oS9M+1R4n9Gr8LuyJeAO9iE7lZddHH+jzowmAMx0CJBuUj7eLWJ5EvEquDfrij+Oot5EXszAXTUvAdJJy9sNIJ4C0LWl+EZAF7z44inxVkvl9ZMXeemI0uWgvT1+vHZ2qG5L+42ArkI6pAd0M+nsfd/a0hGArjXE7EA78dRz9RC1jnqgXUezp6XS1NTE/Pnz+XjuXD6aPZvyrVsJRaP0LC7mqWefpVu3btr4KIpCZWUlv/3tb+nVqxd9+/bdbZ/TvHQWydWzlwJOswJ3NVsrgrvRPrO4pHIWujIGd0zqMvRBNvCs6bHQ2yHAXaxftE2s0zAkutdsgV0Ed+MQpgJ0Axhb9RFKsy47sJ7N8ngjuCOEFdDvNyeF7oTdIgDr7GuGeDUsQrbY1mRwF8ur0tzhSSCeBtAt4xFWBYgPSEpwp3NI59wB2SLpgk3Wy+4AdZ21DSpIqT/W6+rqqKmpoa6uTrsT2ufzUVJSQo8ePejWrRsFBQV4PJ78qe55yUjU/dZutxun04nf78fhcBCNRmlsbKSpqUm7vqy9P0vtXb9dSQXSsViMJUuWcN9993H80UczZNAgbr30UlY/9RT7btpEH4+HiUceyaKlS5k0aVLS+BQUFHDCCSewbt06brnlFoYOHcqVV17Jjz/+aNu+efPmsc8++zBixAgefvjhpPRAIMDFF1/M2LFjmTBhAm+//XbWfZGXvNgTSR+WTOIA/a9myZBmEpeqjGQSl0pPUr509hnrN7MpjT1m/SBZhJNst6oznZ40eo11SBmG7bYnZViysM2kzqRX9OVy8pqiPjWPGJ8urJWxCkv6cCp9WrlUYYMuQ12SRRskY5nEq2S0T6tKLN/cb2p2bVwS3vlmfWq8mAd9mtYtgg2Jduh1SRZ16O3V5dPamKN/rSzqQcXZ/uuM0uU87UbJH0SXXnJhv3homLjMXf3gOBwOfD6fdkhcZ5DOPq5dWXJ1oF1n8AC3lY3r16/ns88+48NZs5j/1Vd0czjYMxJhWCTCsYCnoYHvJImPfT5uu+MOfn3VVZZ2FRYWctFFF7FixQruvfdeiouL+eijj3C73bbtue6665g+fTqDBw/mxBNP5Pzzz6e0tFRLf+655ygsLGTp0qWUl5dz7LHHcsYZZ3T48cxLO0iuHgmdl1nQ3SKPu1BWV0aoIBOPu868FLZocWb1i3HGdlvYY7XywKoNou3GPjTaa7X83FiNMTKVXl1YNNUij7Fu06amyJNkopRIs3S1WytQ22XD467uv9b2YVt53BHKosZjHtYmAVJ4yJMOqDPqS3wo7XrcrbzlNvPp7mPX7RsHxaTdph53BI+4cal9whad91uI1/Ro9aN9LzWPsrhs3+RkepN44152O4fcdRjpgn+ruzy07w7S0eBRhCAR0sXrufx+vwZEgUAARVE0iMpLXDrSmLantDZ0ZnOgXVcXRVGorq5mzpw5fPzhh3z80Uc0NTQwzOFgUFMTV0gSxYK3IagovO3zUV9aygevvMJ+++1nqVfs32AwSEFBAaNGjWLUqFG27autrQXg6KOPBuCEE05g4cKFnHrqqVqekpIS6uvriUQiVFdXU1BQkB/bvFhIjp4LW/As5m8JuKeB3pTgbgKEWYN7Kkg3i7MJ30mTHNgvm24CgGT1pmMitjUtkIt1G+vFxD6rPGIbxSGyB+F6vfbKNgO70E4juGMoq0Kv8XkSIVYH+zSHdW3FHLZTgbs4iJpuMclgp05HKohvBm19Gqb5ksA9kS8Z3AXRDbnVQXH6a+B0+lsE7nEDJMVoVMeUrvjnustBe3vc097RoDqXIi5xNwK6CjrqcvbO4kHvCJKHh9YROxMAdg60U//l+nPdkb8ngsEgCxcu5OO5c5n7/vusLy9nqN/PwIYGzgJ6k3huDZ/zTYrCLJ+P0372M+69//6MDpbL9p72RYsWMXLkSO39qFGjWLBggQ7azz//fGbNmkVpaSnRaJSvvvoq43rykpfMJEN4hhyAO83pGXvcjXFtCe4I+sU2IEAi+namK6ubxEBvo669hn43rmAwhXJDe9J69w3wbAr+YrvEPCYGGB+DdDBu2ictAHdM9KuAawXYJp7otHvb7YC7qffdWMYA54gwa7Qt0QdIiUdG6DtFuLvdNrir5pkfMieWR7AMxeKedoO3nGzAPW6NYENeOqJ0OWg3yu4A1K3dBvFEZxHQVUhvKaBLkoQsy61qe17yko1YHWgXi8UIBoPaJEAkEsnpgXbtfS2doihs2LCBxYsXs+jLL5nzwWy2bNtOWVERg4JBDpFlzgGcjY3CjyO9yIrCfJeLpV4vj82YwSmnnJKxrYFAgMLCwoxstyuPPPIILpeL7du38/3333PqqadSXl6en1zMSytLW4O7oUy7LZU3AWW7MG8E6lTtTOlFFyHexEbb4G4H0FOErYDbCOWmQC/mAXMIN7TH5sFzzSbZAXeawTaVp91quTwGHSTGxdJ7TQq9NsBdB8RoQJwS4u143xMdZ3pquyW4i2nqY2Vx+JzOi64OuR1wV4cjPbiDkhgScfKgE4ijk9iZQ+mS0N7WINeaUNpaosKJCucAu3bt0gDd5XLh8Xg65Mnbeclc1M9DfixTi3pgmsvlwuv1aofXqfvhxS0gdm436ChSU1PDkiVLWPz11yz8/DOWfPsdbkWhNwo/NAXwSxIXShKDA4F4gTTtqlEUZvn99Bs1iq9eeIH+/ftnZVe2nvZDDjmEm2++WXu/YsUKTjrpJF2eefPmcfnll1NQUMBhhx3GgAED+OGHH3Qe+rzkJS65+hyngMsOC+6pIN0szqz+VHEGSLMD7qng2k5ZhPwtAXer8cwY4jFJs4oXwmqfpfSmi+baAHitTmtwR2qGvNSedhPYRsxv6H8dFCfstoR1hDw2wF3MnwTx+jLiMnTLNCs4t0xTm2b8nArjpD1+BnA3AH18iNKBe0KHFbgnXpvfY0jrBNI5fl7lVLoktIuyO3lis937KwK6+CouAwbo3r173guVl7TSGQ5ny5Wonniv16stpc/mQLu2lEgkwvLly1m8eDEL581j8ddf81NlJXsVFDAiEODQWJSLJIlZssw7ssKBTieTFAW3zTFdrijM9Xr57U03cd0NN2TUbqs97ZlKSUkJEAfzQYMGMXfuXO68805dnuOOO45Zs2Zx/PHHs3HjRqqrq/PAnpdWFivQM6S3J7ib6m4DcDerW8IaqFsC7sb82YJ7zrzvWZbPBMpt5xXrsX6NN90C2I3edd3eayxgWoR1ox4swpnAupltwt80U70mz2bW4C5AtDgGJIO2OMFgda0bCEObDbiLS/5NJgI6g3SV35midHloB1od2tti+bpdMXrQ1aW+4p3VZh70QCDQJT8gecmLXcnFgXa5nvBQFIXy8nIWLVrEssWL+fqLL1ixbh0DvF72kmMMCwa5QZIYBDibGgHYAtwiKzQp8H+SxOB449LWFUrAekX37rzzyiuMHTu2xfZHo9GMTowXZdq0aUyZMoVIJMLUqVMpLS1l+vTpAEyZMoXJkyezcuVKDj74YHr37s2DDz7YYnvzsptKrj6SSbBlBlXtDO6WMG9mY47BPcnjbswH1u01aWdG4E4GeXMM7mqzsgb/TAGeNFBu0G2RJwleTcGdNJCtQqoazhG46yDYqBNhPsjsGdcvITdbNp8a3JvNIQHVOnBPvFcEU5P2qgvbBLTRVZLvXRdPtbcGd5KWxCeDO/q0vHRI6fLQ3hYg2lbefOMPfkVRkrznKqCrS3x9Pl+7n4i9O6126AwiTtyEw+EutcWhLVcBZHKgXS6W0suyzMaNG1myZAlzPvyQXdu28c2336JEo4x0uxjR2MQ5KPxOkigIBlQjdTqejcV4R1YY63QyCWx717cqCu/4fBx32mm8M20aRUVFLWqLKi0ZrwkTJrBq1Spd3JQpU7RwSUlJHtTzYlNy9J1h6iVNB+7o48AAipiUESEELAE7E3C3tNHElpx63K3anitwpzk9K+98mjoz9Zinssnu8vi0AG+ozBLcrcoL4C6UV8zsEPvQrM9sQbyhrXbAPU65zXrEz7DZCgFVD5KJXoNN6cAdAYbV1QYYzTBMDGAYXkA8HV53zJxCMriL5ZLAPblcMrjry3UK6SRm5lK6JLSLkLg7AWM0GtVdtSYuz80FoHfGZc+tPb4d/dlRDxAUV1Y0NDRoe68VRdGWcgM5P1CtpdLR+9eupDvQDtDgPV2bY7EY5eXlrF69mtWrV7PymyWsWrmSHzaWE4pG8QBHuFwcpshMlqT4qe7RSOLQFvNx3SLL/EkhY++6rCh85XSyyOPhwcce4+yzz7bfKSaiKEqH2UaQl7yIYoJWWaRZwZpdKLaCV9BBrxE2U+rKJbgLtrTU424LnhP1Ge3KCNxTwHBbgrupjTby0VylJcCnAW/d2OayvC24NonThVV9COE0uo2QbtSXBOSCTqE+CeNjnazDFNx1MBzPp/Paq32K2l2CTguQbn42E7GW5SA7j7tQzvLbrGOJlD+IrmtKZ1ser3rsRC86xJewu1wu3G53zj3oHQXiOpJ0xD5+7AABAAAgAElEQVRRJ22Mhwiqy7IlSaKgoEDbgx0Oh5EkiVgsRiAQ0B2oJu7Fbu+2tnf9VpLtRJbxQDtxsg2gqakJgK1bt/LDDz+wevVqVi39hlUrV7J202Z6+rwML/QxVJIZ45YYHI2xFYVSSeIGh8RICZDswW+23vU6JX7YXPfhw5n/0ksMHDgw435IJZ1xkjAvu6dI6g/elHnSp2k/ntOBlykUg+4HOiSDYocAd7M4M5sNcSLQJBFTGng2s6sl4G5MlxLx6WA9Z0vlRaKzU94wHpaed5M0W+COdZqENnaSmcddbY9hCbkOnDUoxQDu6PSnBXdM4iyXz4v6DWEhQr9UXdRnH9zB6FXX69F72C084Ain95uAu8EXbwHuhjTU0+Obv5uk5I7ouNJJzMyldHlo7+g/Cs0AXZZlDahUQK+vr6eoqEjz5HUm2Z1WO7SlGD3o4rOhwmBBQYEOuqPRqKknU43z+/2WXmAR/POSO4nFYmzcuDHuNV+5kuVLFvPj6tWs3byFnn4vwwt8DHfIjHE5OMfvYdg+/Sl0xserISozdcNOltYH+D+ngzOdDpx2l7TLMncqmXvXAVYpCh94PFx97bXcfMstOfveMdvik3/e8rK7SDMfWAAxpIBi9JDZGuBuzKezU2hFa4B7SvC26JucgLuxXVZ9bhC74J7UvjRhrZ0ZlLG9rD1dWhZQT7Ku5hPmTYDfEqoT9egg3gzWxbABMHV6haSkiQAByHWwL9piDeAtAXfVtGZbBOhOpGtPjQ7c1a5MDe7Ne+WTwT1eZdympEPtEDzy+Z/jHVa6PLSr0po/Du1CqQjoKoiZAboZOLX2D9s8WLevGA8QNJu88fv9OfGKi15gj8ejTQ4Y92Kry+jzUJVaYrEY27ZtY/PmzWzevJny8nI2r1vLxnXrWLnmB+rq6yktKmR4oY9hksxBLonz/B6GjRqgwXnSH1EFnt1Rw6PbaxjpcPC4y0mfDMYhW+96RFH4yONhS3ExLz3zDEcddZTtOrOR/LOVl91LpMT/8R/HSsZL5ckxuGPIa6Enlce2JeCODb1ZgXkm4J4B2IseW6PuVGEEnWkh3G6+NEBt1qdpPecW+S3gPN3yeUkAaEWX3wrcSQZiU1hHECNQW+i1zJ8M4EZwb77LPD24x/Oht1F8L/ZLUt5mvZpvXLBBO+VdBGwDuIP14XTxCQGz0+jR7O9Uh9B1wd8HXR7a2+tHoXEZcywWQ1GUpBPc7UJYHqp3H1H3oYfDYd1z0h4HCKpQ7vF4NNvUZzaQuLM73YnoHU1ybWM4HGbLli1s2rSJzZs3s2lTOZvXrmXTxg1s2rKVn6qq6VlYwKCSQsr8Hso8Dlb+VMXyqnpGFfq4Y69+jCjwNis0/sFH/35dIMy1GyqoDoa53uFgfAb7ulriXf9JUXjb52PcccfxykMPUVhYaLteuyJOnnbG77Py8nL69OmD3+9n165dbN++nSFDhmR113xeOpJIengzSbaXphiS2hvcRZPaEtzJTG/W4I65PRmDu5iu7/bWWSqfbRlD+1N643ME5yIomy6fV0GSZg+xtiwec8BO2u+u6kIIW8Rp9qj9YaJfiNbVlwLctUE3Xeqv19nsNU+hk+Q6EghuDu6I3nzhuyMTcE8YmXxfe6JempfLdwbpBD8300okEmHHjh2UlZXZyt8lod3MS92annb15Gh1z7C6bzVbQN8dpbV+oHf0yQzxbm/jGQXqdVdmV/C1pL6WiOiFF09EVycY7B6m1l6Syec8HA5TVVVFRUUFlZWVVFZWsnz5crZs2gSREJvLyynfspXqunr6FRcxsLiQMp+bgR6JQwu8nNPdy6CyoQwo2AdPwmP++bZqrl+whkgkwn2DezOxe4HenhTdFpVl/ripkg+rGznR5eQilxN/G3jXt8sy3zkcrPT5uG/aNCZPnkwkEiEWi9muOxsJhUJ4vd70GTuAqJNqF1xwAQ888ACHHnoop59+Olu3buW0007jr3/9K8XFxe1tZl6yFcnwmipPqjQT2G4bcCdLwDboMcJw1uBupTdF21sNzEmh32a6HYi3DeFkCfu5iMsCzq3ytza4Y4xDrwuDzUZwTqoPvW4Lj3vyafGGOkXvfIp97Npjpb7TwFx9H39+RP+6sXyqpfLG/pYSsK/bAy+033jNXKeQTnoQ3YQJE5g1axZer5f99tsPr9fLhRdeyK233pq2bJeEdqPkCuzMTupWAUxNM9tnnAtpi7vgWxOsu4KIkCs+IyoIO51ODdBra2spKCholTMKcnk4oephF5fRR6NRFEWhsbGxQ3nhA4EA27Zto6qqitraWqqqquIwvnMnlTu2U7lzJ1WVlVRWVVG5q4bGYIie3QooLSqgIRBg564G3E6Jy/YuY0RxAYP6+SgbNpJ+fg+uNCeeb20McsUXK1hZXc9V/bvzy9J+eJz2++OjXY3cuamK7orCfS4nQzPoy0y86zWyzEpgPQq1Dif1sRhBoHdxMZ9/+ilDhw61XW9LJRAIdBoPtfpsRyIRRowYwUsvvcS4ceO4//77Of7446mpqclDe14SUKCCnB7cVZBKOr1ZB+g0l8sI3BPhnAG2oVFZ67WhQySyVgHvFH2XLj2pb03qyRjcDapzCu6q7lRxFiCeKcxbwL22390WuKu2GQHaLC7RGEv7Em01gHu6+9itl8qLOoVn2wD1kvYciDBOs37UZerNcaJHXZ+uqhVQPiW4p07XX0knHrpHXlpR1N8Dzz77LGeffTZ///vfGT9+fB7aW1OMACYCugoqKqAD1NXVaeG8dA2x8qCLS9zVFRbtIeFwmLq6Om2iIBdeeLfbjcPhIBgM4vP5krzw4on0qURRFAKBAA0NDVRUVADQ2NhIQ0MDTU1NunBDQwON9XU0NdTT2FAfj29spLa2li3bthOLRGgKhYlEY5QWF1Ja5Ke00Edvv5tSr5NSr5MhhV5Ke3opLetFacEASgu9dPe5WV/dwOX/XcSGmgamjBrItaMGUeyx/7UZjsrc+PUa3tm4g0k9ivjXqDJ6Z1C+OhLlmvUVrG4McqnDwckOCUeOvOtBWWYV8KOiUO100iDLBBWFQQ4H+0oO1skytU4nd99+O9ded51uAqm1ViaJejsjtA8fPpwFCxbw73//m7vuuguA6upqfD5fe5qXlxZLrp51MyC1ADoxvUOCewv1YkOHHZtaCt4p0zEAliE9pfe9JeAugGkmZZImVqzhuVXjLDztSXCfFtxTQXpzc/XALYioUyR3sZxVfSnAHRXdUy6BR7CnGcZRwdjwObAEdxDSRd1WYA7J978bwF33v5QwQW1Xy34HtqV0Vn9fSUkJ69ev57nnnuPBBx9EkiTtxqB0kod2SOtFtvKQQjKgm3nQZVlu9eXCndnT3plF7ROz50M8o8Dr9VJYWEhHOLht7dq1PP3Uk7z4wouEI2Gi0RiRaJRYTMblcuJyOnG7XbgTkwvxawRdiXi3Ls7pcFLf2ERjQz2DBpahyArRRD8oikws1rwnP/4v3k8xOZaY1Igl+k4mGosSCkVwSgpN4Shet4siv49Cn4cin4dCr5sin5sij4sCj5OixL9Ct4P+XhdFXjcFRS5qHCEeWPg9lfUBztl3ENeNG8GgkgK6eexvMahsCnLOy/P5YuNOfja0H8+cNY6+/syWaj+zZgv3LNtAf7eTZ0f0Y3RhZuD2yLZdPLOjlgMdDma4nPRogXe9TJZZC6yRZX5yOGhQFBoVhT6SxCiXk+NkmRFOB4OBCuBRrw/f4MF8OXMme+21V0Z250o6I7Tfc8893HTTTRx77LEcccQRVFZWMmLEiFbZ/5+XzihpYFv1qhkhrK3A3ZivNcHdro5WB3dI6luzSQUrCG81cBftsFlGMzcduJNdnCV4m8Rh0GXIqwPJdOCuwbYxzgDZdicKDOWS9qDbAvcEupsugce8DYk08S+59hQqeo96/DG3Avc4mJt73FXLUp8On/L0+M4inZTab7/9di677DKOPPJIxowZw7p16xgxYoStsl0S2q32tEMzoBsPiYNkD6ldAGtvSOvo0toTArnWLZ6mHovFqKmp0V211hHPKIjFYsyePZtHH5rG8uXfc/np41j07+sY3K+nlkdRFKIxmUg0pr2KYTGusqaRPz01m+9/3Eq/Xt34/c8OZ88+3XE6JRwOB06HhDPx6nI6tLD4Go+X2FpVz81Pfcg3P27j6L0GcMepYzl4SG+cGa5AKK+q54rn5rFw3Q7O2KeM2yeMZEiPbhnpCEajXPveN/x35VaO6t+TT045hOElma2QWVRRyzVfrqYmEOIPe/Tg1J5FGT0HyxuD3LCxkmAkyu8liQMz3Lf1TDTK2wp4gB6SxNuSRJ0s002SGOlycrIss7dDYqjkwKfa5XQiKwofIPGSy8X1N97IdTfcYLk9I+9pN5du3brx+uuvA9DQ0IDf7+eVV15pZ6vy0rFEgG3Ng5sM7nFWM0CLJRSTG3BvDei2rQPruFYFd7PxEKtqD3AnQ8A3gnkm6SniwADxwrNmFWcFuSY6bYO7bsm8MU6EbFWMkN4cbQ7uaow51Ju2iWZdRoC27AuTtOYD5eJpEuJyfStwp7m8AdxR0w2Qr/P0J8qbH1CntrnjSwf5eZ2xHH/88Rx//PHa+2HDhvHmm2/aKtsloV0VFdBlWSYYDBIIBLQ9xqqHNJdLmDvCtXJdTVra38ar1lSPsbrEW5IkioqKOsSebTOprKzk2WefYcYTj9OnRwFXn30Y5951Jj6vOymvJEm4XU7cLut99N+t3cpvp73F1ys3MX6fgfznjskcM2bPrNr+3YYdXP3Iuyxbt53T9t+TR39/Fvvu0TN9QYNs2dXA5c/O46u1P3HayD1YOGUSw3pmBuuyLHPnp8t5avEGhpcU8OZx+3NQ75K05cSfBFXBMFd+sZLFFTVc0rc7VwzpTYHL/vdGWJa5eUMF82qbOMvp5DynA0+aft0hyyxVYLWisEGCbbJCjDiwD3c6Ga0o7AWMcDkpFgDdKDsVhUe8PmJlZbwzYwYjRowgEolok1Ht8WwHAoFOt6Xo2muv5aHEyfqTJ09m7dq1/O1vf+Occ85pb9Py0iLJ1fNvAtBGeFTTpcT+UzuwbQruifraDNzRx2GSP6WONHEtBncMfYQBwlLAvF1wxwyYU5SxhHC7+XIM7mADyDGUSQHaSXUKIGwAd523Oy24q8MjArFNgNdxvD4tbqJNcBf7SgBoVW/y9XAY9DY/l3ovudpVNsE9Cbb1p85LkpoiCelofS2p9mq6aG634asEyeQ1XVprSic9iO7mm2/m9ttvp7i4mPPOO49ly5bxz3/+k9NOOy1t2S4J7eFwmIaGBqLRqHbStSRJ2jVaud5j3BFhLlPpCpMCKqAbIV28l1y8ai0SiRAIBHC5Ot7HaPHixUx//BFmzXqPM48ezat3TebgfQZlre+tz77lT0/OZsO2Ss4/ZgyPPfQr9i4rzUrXvO83csP0D1mzpYILx+/FzIuOYM/SzA/p2rqrkSuem8f8H7dzyt57sOBXkxjeKzNYB3hi0Y/c8/lqilwOnjhiJMcN6JXRZ1aWZW5fspYX125nfHEBs/bZgz1MJkVSydtV9dyzuZoBwIMuJ2VC/bIsUw4sUxR+UGC700GdJFEfixFTFPp73GwLRZAUOMXh4AyHRG/U753U7VAUhQ+ReNHt4brf/papN9yAy+XSbfcIhULx1ROJz0BrncFg/H7pbJ72UCjEsmXL6NWrFy+++CL9+vXjhRde4IwzzshDe2eXnDG7CQwnVWQBahmDuxjfFuBuiLML2m0G7lZ9RHKcFrQokwrCTccvTRkrL3tbg7sR0o1L5E3TDf1j6gU3vqJLswZ3dYDMoFnSJdkGeJ0evR1kBO7JZUU4V09rV+cJdH2lqWt+XlLtO08J7mofqvkFGNfd5Q6Ip8MnHUKnLfNHs0nXd5LFa7q0vCTJnDlzuO+++/jggw+QJIlPP/2UCy64IA/tVuJ0OvH7/Rqg19fX4/F4cLsz+6GdibT2tXJ5yUzMtkGokzjGZe6dZcyCwSBvvPEGTzz6EJU7dzDlrMO475VbKO1elJW+WCzGvTM/4sn/fkljIMT1Z43j16ccQmmGy8VV+e+Xq/jDMx+zpbKWqybuy3u/OY6+xZnr2l4bh/UvftjOicP78+WVx7FXFtA/a81Wbv7gWwLhKHeOHcq5Q/rhzHDm9vX1P/GnJWvpJkk8MbQPB3fLDDK3h6Ncs34nm5pCXCFBf4eDebLMWgUqXE7qgHpZwSXBIJ+HkQVeDvc6Ger1MMzv5rvGEHdvrmKQw8FvHRKDM3hWdyoKj3p9RMvK+GDmTPbZZx8tzeFw4HA4cLvdus9KKBRClmVtNZIsy602ydnZoD0ajdK/f39WrlzJyy+/zF/+8hecTif19fXtbVpeOopkDdVW8Wa6UtUBOqhJpSun4E5yHCb5RW9va4M7JnEp6xW6QqczRTgrcLebL0XYrA22wR19ujoeRjC142nPAtxNdaTTnwTwJOlPAviMwB19XUbPufhwGJflC8vS1fSkdpqVVcB4+JwO3DHc4y4ZQF/NIbQz9XJ4o9e9E0gn+W1uFI/HA8CLL77IpZdeyoABA6ipqbFVtktCu/Gk7N3Bi9yZ29AWtosnuYtXraneQ3ESp7NJeXk5M6Y/wXPPPcvYvcv44/mHcfL4UTid2bWluq6R3077L+/+bzm9iv38+cJjOG/Cfnjd2X1dzJi9hHte/YLahgA3njCG30zclxK/J2M9O2qbuHLmPD5bs41Jw/rxv8uPZaSNJexGWbSlil+/u4QtNY3cNHoIl+09AF+GV+ut3NXAlPkr2VYf4KYBPTintBtOG39AZFlmXTDK8sYgr1bVs7IpjMch4XY6eDQmUwgMKfAx0u/hRK+T4X4Pw7weenr09lWFo1yzoYIfGoNc7nRwQganyiuKwhzgBbeHa6+/nutvvDHlahHxaj+1DcFgEFmWCQQCQPOBnLncJtLZlsf7fD7OP/98LrzwQg477DAOOOAAVq5cSY8ePdrbtLy0WHL14zANVIMeJEn8lE7AVXZL5a3iTdJt688U3AUVdvKny5cLcDeLM9opgrQuv8n7jgTuSbBsldcEzI3pxudGhOh0nvZ04K4b5ji4o4JqJuBuWQ/Nz5ABzONtFj53JuAOgvc5zdJ4bZy0ySi1muR0SUjXDSsmjzWYL5VPjJOpxz2NRz0+JyDYIuqUOs8J8p2U2bngggsYOXIkffv25cQTT2Tnzp14vfYOOu6S0G6UtoDGzgzV0LnsN3rQAWprazWwaO+r1nIhsizzySef8MRjD/Pll1/xy5MPZt5jv2HEwN5Z61y+bjvXP/AWX6/YyGEjB/La789l4v5DsoIwWZb5xxvzeeTtr4nFYtx2ygFcduRI/Blcd6ZKRX2AXz03j09Wb+WYof2Yd/mxjMoC1tdXN3D524v4fvsurhg5kKkT96ckQ3vqw1Gumr+Sedur+UXvYq4eVEY34QyA6miUFY0hVgcibAhG2BqOUoNEgyzTGI3RGIkSU8DvkOjhcnBhn2JG+NwM83kY6vNQpE60pOjyh7ft4tkdtRzkcPBkhqfKVygKj3l9hPbYg9kzZzJq1KiM2g/NXnh1wktdSh+JRAgGgxq8i+c+2BHjSqRgMNipPO1Op5PLL7+cyy+/HIi3p6ysTDuYLi9tK7Nnz8bn8zFx4kSmT5/OJ598wtFHH81FF11EcXHmK3NyI2mg2ixvIqzkzOMuxqeB2pyCewK8jO5QO8viswJ3kvtAC6aIMwNkI3hlBe60HPAFWMupx118LpIg3gzMxbwqNCOEbYK7aKMK5aZpwvNj/HNi6XlXdQlRGYF7vD06yDXLi0nbLXSZeeg173ciTfCfa/ni3WIC7qqNiOAO+vvW1WvdlMQ8iZTQYXZ6vLE/Orh0FjsNcsMNNzBlyhTNKVFYWMjbb79tq2we2ncT6UxQnUtRT3IXIV08yd3r9RKJRCgpKenUkK5KTU0NLzz/PE88/iiFbrjqrMN48cbbKMzwOjJR/vvZd9wxYzYbtlZw3jGjeeTBXzFyYHb71cPhKLfN/ISZc5dR5HVxz1kHcd6hw3Fn4fWvagjyq5nz+GjlFo4e0pdPL5vIfn26Z6ynuinMle8s4vP1OzhzSD9mnDGO/oWZ9Zcsy/z9uw1MX7UZNxITi/1sCoS5bEMF9TI0xuJAHpEVSn1uBhT62bOkiKMKvZQV+igr9BKR4e6l69jaEOCGAT34ea9uuIzL8VN8hJc3BrlhQwXBSIw/SBJjM1jKrygKHwEz3R6unjqVG266qUXbgVTANnrhxXMhgsEggO5MiEwmgAKBQDvCVeYiyzJr1qzhpZdeoqamhocffpg1a9ZQVVXFSSed1N7mdSm5+uqr2bRpE42NjTz99NPEYjF+8YtfMGfOHG677TYefvjhdrQuHVSbwXDiR3VacAc9KFvVIca3Jbib1dta4G5Rp90l+KLHVNc3hnCqtFx75pPGhea2ttTjDikgXoBqET6N3nex/zPxuBvrSAn3Rp2CpAJ4kfbFtojl1MSkfexxyFXrV9Rx0ek19I02cSDmFfu0OSrefQZwN+hpBve4vXFwb7Y9nksP8mhllERcch5F6HcpEd/1SKJtJRQKMWvWLObNm8ejjz7Ktm3bWLNmTX5Pu13Je9rbV+z2jfEkdxHQnYk7xP1+v6l3r7PsS7eS77//nicee5Q333yTE8ftw9O/O4PDR2fnBYc4YNw78yOm/+dLGpuCXH/2OH59yoVZ71dvaApz3fTZ/Hf+Ssp6FjH9oiM4fcyeOLI43bO6IciUF75gzvLNHLlnHz659BhG9818iXEwGuX695fy1ootjO/Xg7knH8yI7oXan9hdwTAb6gNsagyyuTHI9qYQFYEwFaEIDTGFgCwTiMZoCEeIRGWCsRh+l5PeBT5ChX6GFvmYWOhlj0JfAsx9lPrcScvUm6JRrp6/mo+3VnJmr2KeGVVGd7f95fhhWebmjRXMq2niTKeTyTZOlRelUonvXQ8OGMD7M2ey77772i6bqUiSpJswS3egnfj8Gj3tgUCA/v37t5qtuRLV7vLycv7xj3/Qs2dP1qxZA8T/OP/973/PQ3sby/z581m6dClNTU3079+fbdu2UVRUxFlnncVBBx2UhcZc/f1IBc9ivAATpgCNjfgOAO6Y1KGCiK4OAZJSwXRLwN1Yp7H9xqXwZm1ubXBHaJsG5KnyGcYr4z3sKfICphAvQnomnna74I7QdG14DHksdZtIErc3g3im4K4tndflN8Kx2E9in2gtM4C8lIBwM3DH0C/G696Sy+g86ljscxfslxLt1e917xwi5dgPN2/ePKZMmUI0GmXq1Klce+21pvkWLVrE+PHjefXVV/nZz34GwIwZM3jmmWcIhUIcddRRTJs2zbKeO++8E0VR+OyzzwAYMGAA5557bh7a7cruANSt3Ya27iMR0MVX9Qe/8ST39pDW7pNAIMA777zDPX+9m507dgBQXOjnu7Wbue6B7fg9Lgp9HooLfXQv8tO9m5+exQX0Kimkd/ci+vQsom+vbvTvVUKBL76HvKa+iRum/Yd3/7ecnt383H3hBCa3YL/6zpoGfvPIe3z0zTrGDOzFa1MmMXHkgKzGpKYpyK+f/x8fLN/MuIGlfHTJMezfLxnWZVmmIRylKhCmuinErmCEmmCEXYEwdaEItcEIX5RX8N2OGoJRmf6FPjY2hpg8bznBaEz7B9DN46a730OvAi+9i3z0Le3GyAIPpQUeymuaeOHbcmRZ4faxQzlvWH8KDdfhCX/yTeWh5eU8tLyc4T4Pr+7VnxEFmXn4Z1XX87dN1fQDprmcDMygXxVF4WPgObeHq665hht/97ucHbZp91DNdAfaqZ9ns/vgA4EAPp8vJ/a2hWzbtg2Hw8Ftt93GBRdcAMSf1c7Uht1F1FUghYWFDBs2jKKi+GGcWf+9yNWfmEyWsYMBPkn83E7ncRfjTeDLsm5DvZiUMS4V100ymNWdpo60kwNqnSTHGcFdBFkr/aZeeK2AeftyBe5gA+rFtmWTzw64gw6c1b5NGbYB6Wr7xGXs2YC7tjc7nq/ZE0wyaANaYqq6EOsUy9DcVmNb0oB7c3vjZSWt/9X8Jv2XeOb0S+1TgXtch+4ed0kAdwTvuM4WhMPuaF4Kn7C/+dukue26CYHOIjn+7X/dddcxffp0Bg8ezIknnsj5559Paal+1WksFuOWW27RTcRXV1fzt7/9jeXLl+P3+znttNP48MMPOfHEE03r+fTTT1m4cCFz5swB4svj7bJEl4T29oC83WFioLVEURQURSEUCukgXTzJ3ev1dti70HMtK1eu5PHHHuWtN9/koP325M9XncSA3t2pbwpS3xj/19AYpL4pSG1DkJr6ALX1TWwur6C2IUB9Y4CGxiCNgRCBYJhQOAoS2h3sEvHnsS4Q4baZn3LHC5/jcEg4JQmn04HTIeF0JF6dDlwOCZcj8eqS8CYOclxRXsHOmgZissL+ZT3p7vfwwEff86+53yErCrICsqwgKwqKEh9nmcRr4reEAsRiMpuq62kKxe0s9LpYW9PIz19fQFRWiMRkorJMNCbHwzEZh0PC43TgdTvxu134PS78bic/7qzFLUn0LvRy3ujB9Cv0UloQh/Kefg+lBV56FXjoWeCj0G3+PK2uqOOKtxexpqKWq0YN5up9yijKcFLji5+que7LNYQiEf46sBfHdi/I6NndGY5y9YadbGgMcaVDYlIGe8MBqpT43vWGfv1448knOeigg9p9e4jZgXbqUvpwOKzli0QihMNhAoEAhYWF7WVuxtKjRw9GjBjBu+++i8PhQJZlli5dyvjx49vbtC4nW7ZsYerUqSiKwtatW7UwwNatW9vPMCtATwXuhnD853cm4C7GC0BiCvSpAFq01wTcLScNcgDuZnZaeuHT6NeCQlssgV9oogjz2YB7qrQkIKcF+dKBu+qh0I4AACAASURBVLGPDX0rjpVlWIRQE/vUvKp9WYK77q5zHTiLetXxMRHLOknWp4N/ddAT/WW1vD0J5MX86Nso5Jc0CG9WkQzuaOUkK3A3HjinKdVjuD61uS1xvc12SolwpyGVHOJAbW0tAEcffTQAJ5xwAgsXLuTUU0/V5Xv44Yc599xzWbRokRbn9/tRFEXT0dTUlPIA2r333lvLC7BgwQLGjh1ry84uCe1GkSQJWZbb24wWSWu3IVeTDqq3zbjMHeI/1p1OZ6tctdbRr9tramrirbfe4t9PPcGG9Ru45KzDWfDirQwpy/5gOVmWefjFj3j05U/4qbKGi04+lEtPO4yiAg/hSIxwOEo4GouHo9H4qxiOxohEooQj8fehaIyFyzfy6ZIfQYHjxg5lj9LiOOBLEg5H/Evf6XBokwAOh4RDIpEWP+Hc6ZCQkKisa+KZuUsJh6McPrwfp48ZRJHXRYHHhd/jpjARLvC4KPS4KPC6KPC4KfC4cAl75GVZ5h8ffMuDHy9nQDc/fzl2NGfus4ft09RV2dkQ5Iq3FzG/vIJfDOvP80eMoo8vs1Puf2oKcvkXK1leVcev+vXg0t7FeJz27ZBlmQe21/BSRS3jHE7+4HJSkqF3/RPgWbeHX199NTfdcguhUCijNrSVGL3wkUiESCTCpk2bOPLII9lrr71obGykd+/ejB49usN+flW7Ro0axdq1a7n77ruJxWKMGzeO4cOH89hjj7WzhV1P7rvvPu1vlrocXn1/8MEHZ6ExV89eCkC3Gd/8YzwdoGca35HB3cJOu+BOluUsPfUpwtmmZbWM3ipfJuBu7FtSA70RbM087fE3Arir3WgC0cbnRAB3SQR3M4DXgbbJq6kYwR0LkFfrSNEuS5AX+scU/MVxNHjPNXAXypMO3ONKm/e9K4mPaDysaPWB8T72RKwA/FJzU7qQLFq0iJEjR2rvR40axYIFC3TQvnXrVt5++20++eQTFi1apP3t9/v9PP744+y55554vV6mTp3KoYcealnXtddey9lnn82WLVuYOHEiO3bs4Pnnn7dlZx7aE5Lf0946Il61Jp7mblziXltbqy1hzLV01B/7AMuXL+fpp57k1Vdf5dDRQ7lx8uGcctSVuLNcrg7wU2UtN973CnPmL6e40MdNFxzLhScdTLfC7JbpyrLMo2/+jyde/ozq2gauO2s8155xKP16ZDdeqzZV8JtH3mPxD1s4Zcxg/njKAexX1isrux6Y+z3/mvs9PofEv07Yn7NHlWUM68FolGve/Ya3V23l6P49+ezUQxiS4f3xUVnmloU/8MaGHRzTvZDZo/agjyezpehL64PcuLECORrjDoeD0RmeB1ClKDzu9VHXty+zZs5kzJgxQHxfda4/A7meBFOXMzscDoYNG8aaNWu48cYbqays5JxzzqGpqYm5c+fa2o9vZ1/aokWL+M1vfkNDQwN9+/bV9pa1VM444wzOOOMMvvvuO/r160efPn1yojcvmcm2bds4+eSTbXsv0sld98/QwhMOP5BjDs9mXzxkCui6eNHTq6XkCtwx1N0O4I5JHUn1GvpRVxe5L6cF7YI76fNhU1/KNOPYifkEm7MBdxDAWYwX2md74qG5uzVQtQJs3WRDhq+pwF0xsRexbYk2mYG72WfPVnmanyPT8ggTAYpJXhITFvpxSQZ3EK9qMwN3pMRGA8NSfkW0K2G6opt8yFy+2FzJF5ursi6fqWT6G+TzdTv4fN3OrOu7/vrruffeezWeU5muoqKCq666Srvi9ec//znvvfdekpdelUMOOYRPPvmEJUuWIMsyhxxyiG0b8tBO20Dd7rbn3EyMHvRYLIaiKNq+Va/XS2FhofYDXZX2trutpbGxkTfffJOnn3yCzZs3cdlZh7Po5T8weEB2J7ar8uH85dzx8H9YsW4rxxw0gtf+cgnHHDQi6+e7KRjm1sfe4bW5S/G5ndz6iyP55XEHUODLbl/0wtVbuPbx2awq38HkQ0fw1B0/Y2ifzK9uA3j44+X8ffYyXBLce9x+nLvvIJwZQq4sy9z56QqeWryeESUFvDXpAA4sTT6t3PhTyygvrt3On79ZSy+ng38P78v+RZlNjgRlmRs3VPBlbRPnOp2c63TgTjNmUVnmB+B7RWGtAjudTn6SHFxz1VXcfOuteDyZrRDoKKI+q8XFxbhcLm6//Xb23ntv1q1bR1lZmS0d6falKYrCZZddxgMPPMCkSZOorKzMie2xWIwtW7awYcMGqqurKS8vJxaLsffee7PPPvvkpI682JOhQ4fy4IMPsmzZMvbff39OOeUUTjjhhJRLFlPJnTddmUPrsgR3IZx0LVSLwT0NVLcFuCcRnlmchd5ceeVtlTOEk4A5i3xZe9zJHaynfE6Sm5MW3O0AuunY6l81UM0FuKv9ZeU1F1cXqA1WaNZvWl4dC7E/EdpmCJvaYsyLedkkexO//XV2oPemJ62KiIf14B5vY0vB/ahBpRw1qPlv7d++XJOVHtuS4W++CSP6MWFEP+393XOWa+FDDjmEm2++WXu/YsWKpANklyxZwuTJkwGorKxk9uzZuFwu3G63trIO4Oc//znz5s2zhHaIryxWz/eZN28e0Lw0P5V0SWg3O1m8q4FjpmLsI/WqNRHSxavW1CXumdzTvLvLd999x9NPPclrr73G+ANGcOsvj+DkI3+Ny2X/JHGjhMNR/vrkLJ57ez51DQGmnH0Er//lYgaZHOBmVzb9VM21/3yTz7/5kX0G9WbG1NM59dC9sjoJHuDDJWu5+ak5bPhpF1cevQ//uXICA7pn56V/4rMV/O29ZSiKwp8n7st5owfhymKv9ozF6/jr5yspdDp44oiRHDegl+VzaoxVPwXLq+qZMn8VOxsD3FrWkzN6FmXs5X+zso5/bNnFQOAhl5M9DOVrZZlvgVWywkZJosblpEGWqY/JFDoduJ0OKiMxBvfqxdMPPsgpp5yit7WVvtfa4vsyGAxq95gOGzbMVhk7+9IWL17MmDFjmDRpEkDSQTOZiizLOBwOFi9ezG233UZdXR3Dhw8nFouxc+dOLrjggjy0t7FMnjyZyZMnoygKS5cu5cMPP+Scc84hGo1y/PHHc9JJJ6VcvpgsufobZhPQk+L1yclvdhNwT7kkvZ3BHcFm03EjOc0Uzk3y6dppyGeaJjwXuYL1tMvm09hiB9zTAHqLXjGpz8rTbuk1F8cZdCsMLMG9uUnaG8uJAJPyluEU9aecEEi0xRCOP1L6+HjXCW2WmpfLdwrJIVuUlMQdSPPmzWPQoEHMnTuXO++8U5dn/fr1WvjSSy/l9NNP58wzz6S2tpapU6dSXV1NYWEhs2fP5rrrrrOs66GHHuK+++5j1KhROgdLHtozkN1heXxr/kBXvegNDQ3a4VGqB93tdrfoJHe1TEffd56NNDQ08MYbb/D0jCfYvm0rl511OEte/SOD+me+HFyUtZt28Nt/vMIXS35gUN8e/PlXp/DzYw/A583+dPAvlq3j5ofeZvn6bZx66N58fM/FHDRiQNb6Xvn8e+6c+Sk7axqYetx+TL3+RHoW+rPS9dS8Vfz53aVEo1HuOnY/zh89OKu739//YRs3fvAtjaEwd44dxs+H9MvYQ18bjvDr/63iy5+qOb93Cb/ZsxeFJqefp5JtoQhXb6hgS1OIKZLEYIfE17LMjwpsdzqolyTqZZlQTKav181wv4fxXhdDvS6G+D3s4XbzUk0TL+8K8I8/386VU6aYnsCuSmt8rlp7yX0gENCg3a7Y2Zf24YcfIkkSRx11FN27d+eaa66xPOXVrt0AH3/8MUcddVTSH/q8tJ+Ew2E2bNjA+vXrGT58OEcddRROp5MZM2ZkCO25EjuALsablEtARzwmHYhnGp8GqtsK3DHU0RHA3QjoSfu+jWNnDJMizQwoU6WZ9bVJOOfgrrYhBQSbPQMtBHUp8WrpcbcD7FaQjAGw1bAOltHXo5VFeF5pTkupy8wOMJ7wDiQth9d7w5vr0Z8oH4/XH0wnZVRH8/dO15Jp06YxZcoUIpEIU6dOpbS0lOnTpwMwZcoUy3IlJSX88Y9/5Oyzz6apqYmTTjqJiRMnWuZ/8sknWblyJd26dcvYxi4L7SJE7w6gmKs2qFetGZe5q/tNO8JVa5lKe6ykWLZsGU8/9SRvvPEGR4zdiz9ecjQnHrFfi7zqAC+/t4B7nnqf9Zt3csbRo/lw2q85dN89W6Tz6VkL+MfMj/ipqpZfnXwwr996DgN7Z7dsHeDRWV9z3+vzaQyEuPXkA/jV0ftQlOWS+plfruHOd5YQDEW5c+K+XLj/nniygPWl23bxq1mL2VTdwG/H7MkVe++BL0PQlmWZe77dwFOrtzC2yMd/Rg5gsNej/51kfMwSH5GwLLM2EGFlU5A3qhpY0RTGI0l4XU4ejsXwKDDI72Evn4fDvC6GeN0M8bsp87pxGj5nC+oDXLh5F6MPG8eXDz7EHnvskXF/dAbJBtrtSDAYZNmyZXz00Uc0NTVx/PHHa1e1tER69+7NihUr2LRpE0VFRdpqI6/X22m+K3c3uffee/nuu+84//zzAXj11VfZb7/9mDFjRpqSBsnV8CWBc7p6LeBMAHcwLJW3A3Cm8ejLtSe4JwGf2BftCO5xYjLvU51O9KBrC+rFdpIizUYYC7taGka0O40tJsxu/Zoe3BV1qbzZBAA2gD3bJfLae4SyQoRdvWbgjhDWgib2mIbFsTaPj3eR/pnWvi2EZfCm4N4ZJMvVn1YyYcIEVq1apYuzgvVnnnlG9/6SSy7hkksusVXPoEGDaGhoyEN7ttIWUNcRl+CL9yaLkC5etab+8AyFQsRisfydwwYRx7S+vp7XX3+dp2c8QcXOn7jsrCNY+vrtlPXt2aI6GpqC/GHaG7w5ZwmxWIyp503gyjMPp3eWB8FBfFn97U++x/OzFyOhcMvPj+DS48fSLcN7xFWRZZm/vfoFj89ahITCHaeN5Zfj98brzm6S4uWv1/LH/yyiIRDm9mNGcfEBQ/BmMeGxubaJy/7zNUu3VXPx3mXccPRoemQxgTB7cwW3fP0DTllm2p69OaIkAZNKfH/52mCEVU1h1gXDbApFqYjJ1CHRGJNpikZpisaQFfA7JHq6HFzUp5hhXjdDfG6G+jx0V/tJ/M1qkOpIjPsrm1gchfunz0haCt9W0porekS4DYVCGe/Nt7Mvbfz48YRCIfr1i+9tO/jgg5k3b17W3nbV5gEDBnD//ffzv//9jwMPPBC3282uXbu48sorU86656X15JVXXmHZsmV4vfHvtdNPP50DDjig/VZDJPG6BbiZwqp5vGI3f1pwN4Nw0d42BveWLJVPOwmQLbin61/s931KcE+VZgPccw3rlnanA3e7ryZDJvaDCOxmzwAZ1oXBVuMkB2q9NNehK4sevrPy3kvN5ic9t1iHE38nFUO9yfvYhXYZwqbgjnHyrxOI1L7X2GYrxcXFHHDAAZxwwgl0794dAEmSeOihh9KWzUP7biJ2JgXEk9xFD7q6zN3v9+N0Otv9PufOImqfz58/n2ef+TdvvfVm/Eozp4Ne3bvx1kdL+PirFZT2KKJ/7+4M7N+Twf1LGTawN3sP6UdRQeoJkG9WbuTm+19j0fINjB4+gEdu+hmnH9kyb/1PVXVce/8bfLRoDUP69uDhX5/EWeNH4szCew1x+P/9cx/z/EfLKPF7uP/cQzj3oGG6K9kykTcWr+f3b31NbWOIP0zYh8sOHIovi/bWBcP86p0lfLR2O6cM7sMjpx9GWZGP1J+QZNlQ18TF85azpqaRYT43g30eHtlRyz076miMyTRGowSiMfwuJ339XsqK/Awq6ca4Qi/9C7zsUeAlIivc8c06NtU1ccOA7vyitBiXJFn/XTTEK4rCf6obmVbZyHkXXshjd/7J9k0LrbnlpC28x5l+F9nZlzZu3DjuuusumpqaCAaDLF26lCOOOCJrG9V+6NWrF/feey+FhYU0NjYiyzK7du2yfYBeXnIvhx9+OO+//z5nn302ALNnz2b8+PFZaMrVs54C0K3iwRoUpcSBUnbzZwXu6XS1NbiTrCMJLM3KmcBeLsBd9Iybptnoe10fkNwn2YK71bi3BbhbTqLYeE0aA4P6jCcFBN3qWNmB7FR72830pPLeW4K7qANrOyRdBkFXYjwwOxVePDk+0QeJ/ksCdwWkRN93MP+itXTSFWwnn3yy5kxQOcLu76k8tNPcaZ29DlHMPOgQv2rN6XTi8/m0g+LsSFudft9ZlpFu2bKFF55/nudnPovbCRefM4E/vH0foVCUiuo6KqprqdpVx86qOrZX1FC+cxdfr9xMVXUd1bX11DcGcDmd+H0efF4Pfp+HQp+HQr+bUCTKlp92UV3bwIDSEq4/bwLjRu9J/17FVNY20qdHUcYws2jlJn774H9YtmYzxx4wjPfvvoDxowYZ/ybaloamMNc9OZv//m8Vg3oV8dQvj+LU0YOzPqzuv0s3cMsbX1PVEOD3R+3DFQcNw5+Flz4qy9z0wTJe/q6cA0tLmH3SQYzqUYQsy2xrDLKxMci2hiDbmkLsCISoCEaoCkVoiMkEZIVAVCYYixKMxAhEokiAy+Fgz+IC+hX66F/kZ1yBl/6FcSAfUOCjX6EHv8lS+2A0xjVfrmLOlkrO6NWNp/cti3vU1T4X+96i29YFwtxd0USkd1/emv0mBxxwQMZ90lnE+PnP9rsg3b60Xr16cemll3LwwQfTu3dv7r777hZdN6nauWrVKg488ED2339/Le3111+nvr4+a915yU5Gjx4NxP8OPvPMM9pkTm1tre7Mg7YXCwjrtOBOiraIZYTMLQb3FDp0VRnLZaArJbgj1ImJ7ejbbtcDrukxdJnVs2F3qXxOIN68i5P7Wgjrhkbovxy8asu+MwF3sR8x2CvAbDKsC/ang/UWgbtgl6BPdzq82fik1QUSUjK4Y7zrXdHM7iQ/w3O+PL6tZNeuXVx//fW6uGnTptkqKykdbc12G0kkEkGWZSD+h722tjbr62DsSCAQQFGUVtmjqSgKoVCIQCCA2+1OOsldBfWWnOQeCoWIRCKtdpf6rl27KCkpaRUvf01NDd26dUt5UJcdCYVCzJo1i5nP/ZtFixbzs5PGc8nPjuGw/ffKuF8VRaGmroHK6joqqutY9P1a/vHkf2hoCNCreyGHjh5KfWOImvomahuaqG8M0tAYJBAME4nJeNxOPG6X7p/X7cTncePzOCnye+le5KOuMcjydT+xY1cdZaUlnH/Mfgzr35Miv4ciX/xfcYGXIr+HkkIvxQU+fB7rubyK2kZ+88h7zF2ylv0H9uJPZxzEhL36Z/1cvfddOTe+tpCddY387sh9mHLwMBwS1ATD7ApGqA1EqA1FqA9FqAtFqAtFaQjH/zWFozRGojRFYjSFo2ysaeKn+gBI4HM5cTkdhKIyoViMUDSG2+Ggm9dNic9DzwIPpYU+ehd46V3gppffQ0+/h25eN08tXsfCzVUc1Kc7fz5wGKNSbEMQf7qJ8vjKTfzzu40M9bn5U1lP9rLadmDx7RtSZJ6sbOSVXQF+f3v6g+asRJZlAoEAhYWFGZdtS50Q32vudDpxu90oisIpp5zCF1980eEn8qqqqpBlmf/7v//jzDPP5OKLL6ampoaysjLOO+88Jk+erHl689I2snHjRss0SZIYPHiwbV2SJCHvWJwDq0RRhBel5fFA81L55HjT/NqPdzE+Xf1muszKmNWfTd2p4lLZl6p+i7ot41L0pbGMYhFOVzaVnkz0ZhpOZUdSOMM2quG0r4Y6bLwqSfE26lHzKoo+zRjW9KYJK4peZ9b60N5r7TKkad0s9pkWn1xGMeTTmq+zrbmMYqxT91nNXgr+9t9Wc/ZJkkT00UtapMN19bNt6kxVZezYsSxdujRtnJnkPe1tJJIkaZMELRH1oDhxmbssy9oPerfbjd/vz1+1JkhLVgkoisKyZcuY+dyzvPbaq4wZOYRLzjmaN/55JQV+L/Evt8z7WZIkSroV8sLb83j8+dls2lbB6RMP4Jrzj+PwscNTjl00GqOuMUBdfYC6xgC1DQHqGoJxuG8I8lNVLdNf+5xAMITH7eKgkQMJR/sSCEWY8205wUXrCIUjhCMxwpEo4WiUSFQmEo0RjcUAcDkdOB2Jf04HEhLRWAxXYmbT5XLyY0U9Fzz9mdhbQr+l6FMgGpOJRWNIgKwoyIrC3Z+t4I5PvgcF3E4HHpcTr8uB1+3C53bid7vwe1wUqP+8LgqKfHz7w3aq6gP0LPByy9Ej6VPoo4ffQ0+fhx4FHnr6vfTwe9IeYPev+av5/dzv6evz8OLEMRyRxbV5C3bWcM2Xq2kMhbmrrCcn9ChM/Tk0JinwVX2AP1c0MuqQQ5n3wDQGDhyY9WRWZ1q9YiadwfYff/yRl156icWLF1NXV8fcuXOJRqPs2rWLoqKidvbsdk3Zc889c6wxV8+h+sVo4pkWw5bea4t4sPaqZuRxT1e/mS6zMlbebZrTM/G4m8aZ2NJi77pZXIq+zPiAOYuyqfRo0Tb0ZuN9t+1lF7zPdtuoexYsxk/VkZGn3XiSvFB3Wk97sxfb9hJ5s7Cph9tEd1p9gm2m+TCph+Q6BX1xz3pymSSPO/G+b/a4G8a6o0sn29P+8ssv89JLL7FhwwZOP/10Lb6iooJ9993Xlo48tEObLV3PtA4R0MVXdQ+6eJK7LMvU19drB+7kWtpqeXxHkYqKCl55+WVmznyGuppdXHzOMSx44x6GDOzbYt0/btzOLX9/jnkLl1Nc5Oe6Cydx0RmH07PE3ioGl8tJz5KipPxLV5Zz0/2vsWj5ekYPH8BNF0zMag98NBojGI4SikR5f/4K7nr6A36qquPco/blsuMPwO+Nf200A5Wk/W3Rru9D0e4sF8Hrtc+X8/SH34Asc+vJB3Da/oMo9MRh3Od24Xc7cTvtTTg9/PFy/v7BMlxIPHzqgZy776CMr28DeGPFZm6d+x1KTObvBw/nzMF9MobFymCYK75YwTcVtVzWtztXDOuDL8N9/dWRGP+oaGRJTOL+J57khBNOIBqN0tTUpB0O2dIVM7mQ1poI6KwTDOPGjWPUqFH06tWLY489lhEjRlBVVUXPnj3p379/e5uXl44sIhcbIy3BORE2AXEpASiKUXlOwJ0UuszK2IC5dgV3TOLaGNx142CwRwdPZnotxkSnVoy3CJsCuhhvrFOMRx/OBMaNz4ih23MG7sYJAyP0qv1hF9ZN97mrzc8W3IWx1CskgdooxiX6GpwL7TH2qa6MHXAX+6cTSCdbHn/44YfTv39/KioquOmmmzTmGTx4MEOGDLGlIw/tgrTnoU3iSe4ipIsnuXu93k511Vpnk2g0ypw5c3jumaf57PN5nHbsIfzrd5OZcNi+LV62L8syj70wm8demM2mrRWcdswB/Pfhazli7IgWjacsyzz5+udMe34uW3dUc/6JB/PQ9dez79Ds71d3OCT+/e4CHnzlM6prG7n2jHFcffoh9M3ytHpZlpn23wU88J+viESi3H7KWC47ciT+FMvwU8mMeav487vfoMRk7p64H5PHDMKVxfh8tamSq95dwk91AW7dfwgXjxiQ8XVysixz+5K1vLR2O4cXF/DePnvQ35vZ6fTxg+YamFbZxM/Om8zCu++muLgYQFsqrl7DGAwGAXA6ndrkXf77oH3liy++YNy4cVx22WVUVVVRX19Pjx498Hq91NfXZ3WtS146mOTqI2bLe54qzQYA5mSPewpQttSVZZl2A3ezOAt7TMEUIR1BDzagVggDyTBtAspGWNfZgD6vDsJFODWWNz4Dos124oUwwthku6/dbKzTgHv84DTBHiOoG/Vb9b/V3nYz0BbAWQTi5rBRr1AOoz5j/cY6jW3Rp5l71RMH0Bl1pAJ31JvdxVPkO7h0st8+gwcPZvDgwSxYsCBrHV0W2nNx4FGm9amzKiqgm92FrnrT1KvW7NrW0TzVnUlWr17NzOee5aWXXmTwHr255Oyj+fddj1HSreV7dteVb+d3f3+OzxeuoFuBl+suOp5fZuBVt5LqmgZu/udrvPv5t3hdTm78v4lcfMphdO+W/V3TgWCYWx+bxatzv8HndvL7847il8ftjz9DCFUlFpP/n73zjo+iWhvws5st6Y3QQu+9KF2aAtKbior16mfhWkC9yuXavV4biL0XLID0XhVUBOmhSa8JkBAgvWfrzPdHspvZ2dm+gUTy/n4wZ055T5nZyTzznvMe/vvTH3yzfi/6EBX/G3s9d/dqjdZPz/I/bivbs91osvBa+Z7t/uhKyS3iweVJHL6Uy6PtGjF5cGOi/fiAsOLsZV5IOkWkSsWXzevQ3Y+xtzmas9Spx/K5X9OyZUun/cJtzwXbhzvps8NoNLq1wlcn67W0rWazGa3Wv/vuSsu8efPo3LkzTzzxBPv27UOlUtk/rmRnZ3Ps2DHatGlzlVtZI1VCXEG4U7y8jKsIF2F3U+VtYFKtwV02FlcM3KX6pW1zM+a+lnUJ7ijklY2FRydyruLl4kqXm7DL6y7rhxcw7jRTwUNelRzccZHXW8CWQ7zSxwsncAc5OLvWi/MY2U6d6ldVxLtMcwPn3oK7pH5VdZkeX82kb9++bNu2jcjISKf3MpVKRUFBgUcd1yy0y6UyvZdLPbkXFhY6eHK3TXH3xZP71ZAr8VHgSn50yM/PZ8mSJfz4/SxSU89z77gBbPzhZdq1DHx7JkEQ+HLeL3w2Zx3n0jIYNbALyz96gn7X++6wTi7b959i2vtLOHD8HL06NuWHl+5mWO+2Ad07aRl5TH5vCZv2nKRNw9p8PWU0o3u28dsTvMlkYeqsjczbdJCESD0f3dmbW69vRoifbVyw+zQvlu/Z/sqNHfjHdc18tohDmXO7h5Yn8UfKZcY3q8es8b2pF+b7cpLT+cU8vPUo5wtKeDYxjgkJUYT4eF2NQoWjuRdeeYWHH32UW6AcnwAAIABJREFUkJAQiouLPZZVq9Wo1Wq3VngbxFeGXIkPASUlJYSGut8SsarIP/7xD7RaLatWrbraTamRSpNg3e9KgO4C5JzAEp/KuJwqrwil8ngc9fkK4ZUO7go6qhq4+zKN3mVZCSR6W4+r6+xtGHwvo9Qvr6fDu4Fyp754cyzvgKs8SoAtHUe369yVyrsKy3QphisusTPEO5axe5GX/z5EKtJ8Bndb12y6JNewOkgVZiYlmTdvHgBFRUV+66iB9iCLkgVdFEXUajWiKKLX64mIKHNOFcwX3+puaa9MCLCNjdVqZc6cOSxaMJ9tO3YwoGdHXnp0BEP7dw1o73ObnDl3kWkzZrN552Eiw/VMuWcI94+7gVqxgU2PFQSBD2b/whcL/iAzp4AHxvTm+xfvpGXD2gHp3XXkLM98sJyDpy8wrHsrfn37frq3auC3vqISE5O/XMfK7cdoXjuaHx8cyPCOjfy+tkv3pfCfJbvIKzbw4sD2fu/ZbrIIPPvzfhYePk/P2rFsHNGdNrG+z6IosVh4cttxfr2QxfiEaGa1b0iMJsTnP3A7CsoczXXu3YcdH31MYmLFUgZfgVhqhdfpdIiiiMViwWw2YzAY7M8dQRCC/swJtkj7XlpaWik7bVSG3H333WzevJnw8HAGDBjAggULSExMxGq1XnX/AzVS1cQFlHsF7pJor8tUTJWX7MyMMpRK4z21zRWEu2ubqzIeQNmTBdehPgW9Vxrc3fXTJ3CXqLSfu8rrIuwveEtFsWtelne4VC6g3FMepQ9Jbta4l2V3pUdh3OUw7XGde3m6VxDvCdwdYbrst+pKr3IZj+COtFo5uJeVd1jBoXQPVFWpZn9bb7nlFvbt2wfAbbfdxtKlS33WUQPt5eIP9NpekKWQLt1qzTbFXa1WY7FYKC0tRafTVVIPKl+q60eBY8eOsXz5MhYvWkh0ZBhhoVrioiPZtP0v/tx9mMjwMCIiwoiJCqNWbCRNGtShddP6dGjVmOs6NCexbrxL3YIg8PWCjXzy41rOXchg1IAuLP3wCfp3C9yqfikrn3/NmM+GbUeIjQzjuXtu4t7hPYh0tX2YlzL35z28+f0vXMjI48Gh1zN/6nia1In1W19mXjGPf1a2DVzXxgksf/xm+rfyfxu41X+d47nFO8kqKGVa/7Y82r0F4VrfH1WCIDBz2wk+2nmKBuF65t/YmV51Y/36iPzJkXN8dOgcLcN0LGxdn1a2a+DDTyLHbOXdrGL2WlS89/W3jBgxwo+WuBYblNueMbatIK1WK6WlpQB2C3xV941hMBiclglUVWnQoAGNGjUCwGQykZCQAFBpMx1qpLqLG2D2CQIdVVYNcLc9UzwBt7wvXoC7Yr5ggzvOdSuCO85lvQFxn8DdV8gPIri7rBcfysuunztw95THCeBdg7t3U+SRwSuSsBJYg3uIDx64g2RIlKDeZRlRGdwl52W3rUqhbeVjh1h+Saruu4GDVDNLu5ShkpOT/dJRA+3l4gna5Vut2aak2qaiarVauyd3pZfhK+mhvjJexqvyC76SXLx4kYULFzLvpzlkZ2dxz/jBrJ/zFh3aNLPnEUWR7NwC0tIzSbuYQdrFTFLTM0k+f5EVv+3l07k/k5WdByoVkeFhREaEEh0RRnxsJLXjojl9/iLJ5y8hiiLP3D+MJ+8eTK3YwPex37j9CC99vIwjp9O4qXtrFr/5ADd2C8xhncVi4Y3vNzJr1Q5MZjNTb+vLIyO6ERPh/xTk8xl5/POTNWw9fI4BbRL59V8j6da0jt/6Nh5J46mFO7iYW8Rz/dryWI+WRPrprG7hoXO88Oth1ILA+z1bMapR7fI/aL7Jtku5TNlxnFKTmTca1WJwbLjidTAIAqdKTZwoNZFiMJNmtJAhCBSJKkqsAsUWK8UWK5MeeYQvXnuNyMjA7xNPolKp7OAoXQtvMpns20RK18J7K1dienx1srSfPHmSFStWkJiYyKVLlzh+/Di1atUiNDSU0NDQoO9nXyN/E3ECREnYA4Qrr1d3X0bl7Xprh3hPbfMCwoMF7i7jlNqooDdQ6zquxrcc4pzWobvpp0drPd7nvaLg7mt5pWtERR/8ng7vPk/ZahI35W1gbb8vpGFXkI0MpKVhiU5fwF0qUv3y348iaCuU8RrcbeVsRSvqU9k/YtRIVZRrFtrdvXRK14lKIV3qsdkdoF8NqSrt8FeC8VGjuLiYlStXMv+nOSTt2cv4Ef15/+WHGNi7iyKUqFQqEuJjSIiPoWvHloo6RVEkL6+ItEuZJJ9P570vF7Ln0CkEq0C7lo2oVzuO7LxC3vpmDdO/W0d4qJ6wUB3hoXoiw3RER4ZSJz6ahnXjaNKgFi0a1qF103o0a1ALjabi52exWHjrm7V8t2wr+YXFPDq+L4vf+AeN/dgrXCo5BcU8/cFy1m07TJ3YSKY/OJjb+3dAqy23Avox5MdTM3nskzXsOXmB0V2asuP5cbRPdD0bwZNsPpHOk/O3k5pVyNM3tObJXq2I9tP53dZzmTyxZh+ZRaW80LU597asj9aPr7EZJUYe3nqUA1n53F4rmu61ozhnNPPa+SwumCzkiiqKRZESq0CJxYrBaiVKq6FOmJ7EiFAax0TRI1xHSmEpi89e5rqOHXn7/Q/o2bOnyzore0tF2/NLOo3eBvHS9Kv1XJNPj68ua9off/xxfvnlF/Lz8+nRowdTpkyhsLCQ4uJiCgoKSE9Pv9pNrJGAJVi/ByUAVqpLCeTcwS4VZZCnOZYpi6kK4G5rc1UEd5zjPH1Y8WUduicYl1p4lT4auKzbTfiKgzsV7XQ3Rd0PKHeaoq6QppLEia7ql0OwBH5dW8RxEVaC9YrbQXbirNuhXnfQrewt3itwt//6y/KJ0vusOiJENeOegwcP2neTKS0tddhZpsYRnZdiW+8piiKlpaX2l1npVmu+enJXkr/DmvOq2H6r1coff/zBvLlzWLN2LTf06MSDtw5m2Zf/Jjws8Jd+lUrFgaOneP39H9l36CSNEhOY/u/7mTimH3ExUdiedqIokl9YTEZWPhnZ+WTk5JGRmc/l7HzSM3I5mZbDlv1nyMjOJze/CIPRRFioHr1Wg8VqBRFMFguh2hB6dmhKelY+H8zfRJ34KOrER1G/VjQN68TQuG4csVGeLZDHz15m8ntL2HX4LL3aNWLxi3dwY+emZQ9rP2/j3ScuMPnzdRw9d5mJPVvx7Su30bxOjH/KgO2nL/HEvG0kZ+TzZO/WPHVvf2JD/Vs+cjq7kP9bkcTRy3k81r4xT7ZvRKRsSr1FEEgvMZJWbOBiiZGLJUYyS01kGc3kGi3kmy0UCyKXSwyYLVYEEazAguwCNhbrqBceSsPICLpG6GkQpqNeuJ765f/qhukctp1LKzbw2qFU9hULfPfDj4wbN87r50cwgdmVVVylUqHVau3O7Hyxwl8pS3t1mR7/6quvXu0m1Ei1ES/gz22aKwh0l+Ycr7LHg1j+Ei9ecXCX6nJR5qqBO47w5Arm3cGzUrt8srh7SJdCp1x3sMEdW734UN7FfeS1Vd1dmrQtntOcAN4Jrm33Bc73iO2auwV3ZPokYdzUR0WyXdyl2UdMvm+7l+Auy+dyun0VfNdXlGoG7VarNWAd1yy0m81mCgsL7Vut2V5EbRb0quzJ3ZVUpgf8qiYHDx5k/ryfWLhwAfXrxHPvrYN5998/ULe2/xZfqWRk5fLKu7NY8+tOiopKuO+Wm/jwxX/QuV0zxfwqlYrY6EhioyNp3dy9MzdBEPj4hzV89MMaMrPzGXNTV4b37UhxqZG8whJyCkrIzivizOV89pxMJ6+whPyiEoqKDRQbTADotRp0Og16rRa9VoNeryFMp0UQrFzIyCO/yIBWo2ZQl2a0SIznt/3J7DqeRlSYnqhwPdHhOmIiQokNDyU2IpSYCD2xkaGK9/1vB5L511e/kHwxh4cHtGXZIwNJDGAZwN6zmUyau5VTl3KZ1KMlz0zsSy3ZOn2TRSDfaKLQaKHAaKbIZKHQaKbYbKWo/FhstpBfYmLNqYuczS1GBNrERvBzeg4r0rIwWgWMFismq4DRasVkEdBr1ETqtESHaokN1REfrqdWVCita2v5I+UyZ/OLaR4VznOdmtAsKoL6ETpitK4/2Mn/ppZarHx2Ip1vTl1k0uOP8/W/nq3y07zlVngbwFutVvuWcjaIr6znou2DoG2cS0pKqvy41cg1JMH6k6oExZUF7q7CsjK2de5VFtyd+iCFOkm/KwPc3YK3DA49gjvK7XFpzXaX7qK+ygJ3h3b5Ut4bAPczDZSB3VOaS6u4FJalkC4ZP5fgrqAPV+ko1FGRp+LKKoC2C+u7Uz5P4I6kvvJyzpb5aiDVkNMClWsW2tVqtcNWa4WFheh0ukrbG7iqWqqrk1y4cMG+Tj0/L5d7bh3ChnnTadeqSVD0C4LAdwvX8+msZZxKSaXPdW358KUHGTOoBzpd4PdFxZ7th4mOCOPpe4dwnx97thuMZvIKS8grKCavsISMnELe//EXDhw7T0iIijsGX4dWo6HYYKbEYCIlp4QSQx4lBhOlBjMGU/k/owWj2YzJbMVssWKxCmhC1GhC1ISEqO3vF+ryP2ThoVoW7Elh4Z6UiveV8oDtb50UblWScxVgsQoUG4x2fXqdhh8PnGXW/hSsgoBVELEKIhZBQBRBG6JGE6JCFxKCLkSNThuCThNCqCYEEThxMRe9Rk2XerH0apRA7XAdcaFaYsN0xIXqiA3VEhemI6Yc0GNCtQ7WcJssPnye5zceQiUIfHpDO/v6d19EFEXWpmby2uE0ruvVhy2zl9OkSXDuyyst8i3lbFtWGo1GBEGwe0SvzA+E1ckRXY3UiNciBZ+ggjte6HNdpgIVFGDNVvZqgbtbK7wEjq4KuPuS7qY9PqdLmievr9LAHd/LOAG4rQtKaT4CuPQ+8sEKr7JZ3OXlXYK7JOwNuIMsHUeYV5qO7wWAy8Hd9VZujuVU5ecV35lsehybK+1qdWH2a1GuWWjXaDQOEF3ZUH0loL0y67ha41NUVMSKFSuY/9Mc9u7bzy0jBvDRa48yoFfnoFn9Dh07w4vvzGJb0iEiwnT8857h/OPW50msWytg3YIg8O3CjXz8wxrOpmUwckBnln34ZEDe5UP1WurpYyguNfDWN2v5c89JmtSP57Opt3P74K7o/PC0bmtrcamR1779mZ9+3gOITL2tb9m0+vLrIwKCICIilp2LZX8MxPI/Cvbz8ryiCNuOnufTVbsoMZh5qF9bRnduRLhOUwbg2hD0tqM2hFCNBr02BI1aeXuyIoOJf87dypq/znFTi3q8OagDnf1c97/jfBaPrdnL5YKy9e/3tfJv/fvxvGJePJhKliaUz36cy8CBA/1qT2VAcKA6pVZ4KLtHbPBeXFxsX0Zkm53kb13ydlYnR3Q1ci1IsH6XUuDyFtylWVxBuLyIRJ/duqZQxiHNlmoDm7Kwg2KXsC3NdqXBXdbvYIA7CjqCBu4EmK7UH5k4ND1Y4O5vGRfj4y3Uu8zvBtxRiJMdbWvDVaryqebSMZX+NtyCO04wrfjRAJUyuDsAsrxtzgDuO7hXFK/QKbkmLnTWTI+vunLNQruS1FjCq4aYzWY2bdrE/HlzWbduPX17dubh2wez8uvnCQsLbLszm5SUGHjz47ksWPkblzJyuGVYb1Z8+R/6dm8XFHBKTc9k6js/8vv2g4TptUy+ZzAPjO9HQlxge7YDLPt1L//7YhWnzl1iTP9ObPj4MXq0bxKQzrzCEp7+YBmr/zxMvbhIPnh0GBP6tUcbwP71K7Yf44XvfyM9u4DJgzvy1OAO1Ir0z3pqMFl4cv42lu5Npmu9ONbd25/uDfz7qJKSW8SDy5M4fCmXSe0bM3lII6L8+NCRZzTz7tE0lqVmM+3Fl3j4kUccnAv+HcVmhQ8JCUGr1dqn0RsMBgCHtfCB/I5KSkpqvK7XyN9Q5JDrDbjL4dxVmvxl2xM8y/PZkL0sznmqvB+w7bLuYIO7B8D2Fdy91esXuFcS+LvLe9XA3VOcbdgDAHHwHuadwF2Sxwmm5RCMArhL4uTwXJboGtydYLyiSHAs7lTUIwNyx73gZTqRtacKi0pdPdoZTPl7v2H6IFdqHXhlTimtzpZ2URTZvXs3y5YtZd68eZSWlKDX64iLiSYvL5+fN+0iPSObPt3a061Ta7/haPWGbbz9yU8cOp5Mm2YNePGxW7l95A1ERgRu1RMEgTnL/+C9WStJPn+Jm2/oyIKZk7ipZ+AfAgwGE698toL5a3dhMJqYcudAHh0/ibrxgX0EOHHuMlPeW8qOQyn0bNOQJS/dwY2dmgbU3jm//cV/5/5BbmEJU4d15rEbOxAd5p+DOZPFwjMLd7Jg12na1I5mxcS+9Glc2y9deQYTj6xMYtOZy4xrVo9Z43tTz4+PQFZBZF7yJaYfTWP4qNEkrX7Lvjf3tSQqlcrurNO2pZzFYsFsNmMwGBy80ftqhTcajdSu7d91rpEaqdoiB3dXaXLoxE2aFMhwk+ZJX0V+5TXu3sA2Trr+nuCOsr6rCfb+grtT/9yFvc3nDbj7AN2+wLwUkF2tA5fUrRKlDur8Afdy9cjrQZJuzyQrI9GJtO3yfO7BHaTO6ZABuOM4qMrPRXtex6ZVG1HVrGm/ZuVKTP+uEWc5fPgwixYuZNGiBei0Gu66ZSg71n9HXHQ0Z86lciYljdNn0zh+6iyzl2zkfx/MprCohOjIcKKjI6kVG0XjhnXp0LopPbq0oW+PTsTHRTvUkXrhMi9O/5aNm/dgMpt56I4hfP/O4x4dxnkr6ZdzmDb9Rzb8eQBNiIon7x7C/93aj7q1/PesbpMTKRf517sL2bb3JC0b1WbmlLHcemOXgCzgAL/tOcG0T1dz/OwlJvTrwM4PH6G9nzBsk09W7WLmkm0YjWZeGNmVh/q3I9zPfdYtFoFpy3bx4/aTNI2NYMHtvRnYrK5/ugSB534+wPyD5+heO5YNI7rTJtY/K+7ujHyeP3ieiPoNWbBiFR06dAja2uvKmh4fbOdxrnSq1Wp0Op09j23LTLPZDLi3wsv7XuOIrkaqlgTrdymHRWRQ6G+aFOLcpUlhTabPBgQycLcBV8VUeRloue1TgOAuB8orBu54odeNvkoFd5zHK1Bwl073dgvhuNAdCLgrxfkA7r7EyeuRwL1v4G67BnIolqTJQNleUP4RAZlOKsDa/puzfwBwDe72Ml7lLb+CYtm1V3ZWVw2kxtJ+7cjVgOjKdt5UXZzdpaSksHDhQhYtXEBhYT53jruZJd+9TdeObSrGRoTaCXH07t7ZqXxJiYGUcxc4cy6NMympnDh9ni27jvDDwp+5nJmDXq8jOiqCkBA1hYXFFBWXEBkZzhP3DOepB8dQSwb1/sr81X8y46tlnDqbzo092zHn7YcZ0qd9UCBpwbqdvPX1WpLTMhl/Y2d+//xJrm/TKGC9X6/Yxow5v5OVV8jjo3uy5pU7qRfnvyd4QRB4Z9FWPlu1mxCVyCujr+e+Pq3R+flRQRAEXl65h2+2HKduhJ4fxvfg5hb1/P7NfLD9BO9tO0G9UB1zB3aiT704h1cyqPhz6k4ulhj53+E0tucU8/o707n99tvt+5zXiLNIrfA23wdKVnhXHumr05ZvNVIj3osnyCWANCnEuUsrhxG3UO8MqSoHcK+IDw644xqOUShTmeAuhVcnvcji3OirDDBHUkaF49h4BeEK+XyCcHe6PYV9jZPdF67iJODts6XdBbg7rCm36ZEDsB225XEKkO0Qh4e24dhOP8C9LErlIi+O7RUrnNUhGY4aqZpyzUK7XKoL8F5t8fejw8WLF1myeDGLFi3g7NmzTBgzhC9mPMcNPTqjVpri4qaK8PBQOrRrQYd2LZzSVqzdxKvTvyT5XBqJdRO4ZcIwLlzOJiX1It8u/p3pXy9Hr9MSER5GdGQ4sVHh1K8TS/PG9ejQqhFd2zWjU5vGdouhXDKy83h+xhzW/bEXURR54q5BPHTrFBLrxPo8JnIpKTHy0qfLWbh+NxaLhafuHMgj426gdgBQDWAyWXjlm7XMXpeEGvjPnf148ObriAjT+f10tlgEXp7zG9/9sp8ovYaZE3owoVsLNCH+fbAQBIG31h3g098PExeq48vR1zOqdaLfsL78aCr/3nAIq8XK9O4tGdekTtlvXJJHqllUiAMwWgW+PHGBL05e5IGHHubjadOIjAzselR38fUZoFKVORVUssKXlpYC2MHdpttoNNZAe41UHfHvMeQsDjAoCQcV3HGTJkqCLtLkddjCTlPlpfGBgrtcF7JyXkK3O3D3Gf79iAsGuLsDc086vZr27qFM0KfHuxkzf2AeHMFbeq+5inMFuQo6vQb3oFjecdQtg/uyJiqnlZWV1Se5Zxy2crO3W3I/2cFd2kYpxFcDqS7tDKLUQHu5qFQqBEGo9Doq+8NAZa5p91VycnJYvnw5ixbO56+/DjJ2+ED+O/VBBvfrUbYmPUi/t6PHk3n5nS/YunM/VsHKA3eM4IHbX6Sjwp7qgiBwOSOX8+mXSU3P4PyFDM6mXeLE2XQ2bD3ExctZFJWUEhEWSkREGdjHRYej02pISb3MpYxcmiTW4oNpE7l9aI+yrdECbf/pC/zr3QXsOHCGtk3r8tEztzB+QCc0AU6Bz8wtYsr7S/hlxzEa14nlk3+OYHyftoRo/G+zwWThuW9+YeHmQ9SLDufLe/oytktT1H5OUxJFkQ82HmTmL4cI16j5cHhXxrdraN8WzldJSstm0uq9pOcXM61Lcx5olYjOi2vk8HewvF0bLmTzysFU2l13Pb9vXULz5s39atPVlMqc2eOvyK3wgiBgNpuxWq2kpKQwbdo04uPjKSgouNpNrZEaCa7Y35M9QS6VlCYBYsU0VyBbFi7ztK3Qfq/B3Va3l3DpUb8ncEdSt4v8gYK7pzbJ2+LJou4R9hXKuJv27s8a96BPj5cOlbwdVBKkI0t3B+44xLmeKm+7jAr6bIlu67CJqNBW5TRlcJcMnhzApfemxIouSsdRDvFO7alcTgmaXIP7tKvEa9S8LIoiJpPJfm4wGLBarZXqsTgvL4+oqCj79knBlsLCQvR6vUsrcaCSk5NDXFycWwgoLCxk9erVLF60gG3btjNkYG/uunUoI4f0JTQ0OJ7fAXJy8/nfzG9Ysf4PMjJzGDO0Lw/fNZKb+l4X8PgajSbS0jPZuf8Ir878gazsXLRaDR1aNSYjO5+snALyCovRhIQQHqYjPFRPeJie6HA98TERJNaJpWliLVo0rkubpvVo16w+4eHOfZ+zejvTv13H2fQsbh90HU9PHECXVg0DajvA4TMXmfLeEpKOnmdAp6a8MLEfN7RvVHbdHP44IHs5ci0FJQamfLGelTuO07puDK+P7cbN7RsGBIRf/HGEt9YeQC2KvDG4IxM6NCbET/hPzS/hgeW7+Ss9h4fbNmJKh8bEKKynl3dfSU7nl/DyoVTOCSG8MeNd+xZuNtC0OVWzgWZoaKhfbZaLbfp4MC3MpaWlaLXaoHq1rwydtrG0WCysWbOGWbNmceLECRo2bMioUaN49tlnvXJMt2XLFiZNmoTFYmHKlClMnjxZMV9SUhJ9+vRh0aJF3HrrrUHrR438/USlUiFkHQySNlFykD98q0qaJGx/PZSl25nLOV5Rl8t43+v1Xo8EDJ3igqHDQ1l5nLxeeR8d0l3EOdXrSqebsIMeb/MFWkbSf5/TZX1VivMqXXKU5xVt6c5poigr65DfxVExTl6nUv2S8rI0UVGXd2Xl7RC9KRsE0T2/qFINidYl/w5IR8iEGdVuhvU1a2mXw0Z130f9Soh8Tb5tmmtJSQkbNmxg6ZLF/P777/Tu3pm7bh3KvM9eIDoqeFOJLRYLX/ywhG/nLOd0cirXdWrN688+wC0jBxAZERzQsVgsfPrDcr79aS3nL1xiSN+uPPbqwwzp29nhY4AoiuTmF3I5K59LmXlcysolIyuP9IxcUi9m81vSaeauSyIrJ5/C4lL0Oi1hoXrCQnWYTGZKS40UlRqJjw7nthu70Dwxnt1HznMhs4Cm9eJomliL8FDfPr6s3XaYF79Yy+m0TO6+sTNfPj6J1g0D22s+K7+Ef366hl/3nub6JrVZ9cRQ+rWqH5DOH7ad4NVVe7GYLfx3UEfu7twEjZ9fTItMFh5ZmcTG0xcZ1bguX4ztRYMI/yA6z2jmw+PpLDibwbPT/sOkf/4TnU5ntwZbLBb7HuV/963d3EllWu8jIyOZOHEiGzZsYN68eWRkZLB27Vr0eu8++D311FN89dVXNGnShGHDhnHXXXc5efa3Wq1MmzaN4cOHV+vncY1UR7mSVnV/0+T55HFKXuWl2ZSsz67ilazcSOI9WKD9tZajkD8Qi7s3FnyX1nPJGKEQ5+RETT6u0sskqbPSLO4KZVDK58XYeTstXjoWSmvb5elSS7JXlnbbmOM6zRuLu6cp8w5Wbcl1Q1aHvB2U+4dXmn6PrL9eWOTLVJaFRYkKh+tUI1VSrt03T5lUd6CGyu2DzZmUyWRCEASMRiNbtmxh1coVrF+/nvZtWnDXrTfzxVtPUjshLqh1b9i0g7c//I79h05QKy6aR+8dwz233EzDxOBtCbVr/1Fenj6LpAPHSIiP4Yl7R3DPuAEkxCt7gFepVMTHRhMfG0W7lu4dxFmtVpas384rH8znwqVsrm/fhNEDu1BQXEpmbhFZuUX8uu8MOQXF5BWUUFhcSkmpiZAQNaF6LXqtBr1Oi16nJVyvJSxUQ3SYnoTYCBJiIkjNyGPn4XNk5hYyokcr3nngJlo1qEVCdDiCIPjlGC8tq4BHP17F1kPnGNA6kV//NYpuTQMb7wW7T/Pi8iSKSk28elMH7u/azKup60oiCALTNh5k9v6zdK0Vzdqbr6dWqJb0EiMHsgvIKDWRaTCRbTSTa7SQZzJTZBEoFUSMgohJEDBaBUxWKyargMmyJ5T9AAAgAElEQVRixSyIjBs1kl3LfqFu3QpP9SqVyu44zVa3zSouiiKlpaVunapdTamK0+O9EYPBQGRkJM2bN6d3795elcnPzwdgwIABAAwdOpRdu3YxatQoh3yffPIJEyZMICkpKbiNrpEa8UquNpwjSfcPql1vB4cbsPatjkoFd3t+nONQyC+dpl2Z4K4U5xLckeVXOA86uONlPoWwtF9+gTsykMYLSEcBut2Au6ep8q7g2pV+229CVlwZ4P0BdxzrkvZXMV2sgPPya6eSj4WtKdVBquG7TaByTUP7lQb16vRhwObtWfrParWyefNmVq9exdKlS7FaLIiiSLvWzejbsxPNGicSFRkci/epM+d5ZfoXbN62F4PByH0ThvH+K4/RtWPLoEFIQUER//3gR5as2UxuXgF3junPm8+8RrdOwamjpMTAqx/NZ+HabRQWlfDwbQOZdMdAWjb2vHWZKIoUFhvILSgmJ6+Y3MJicgtKyC0oJje/mLPp2cxeuZ0QNUSG66kTH0lkuJ79KRncN3MFRpMFo8mCIApoQ0LQaNRoQkLK/mnUZXEharTlYa1GjV6jRo2KlEs5ZBeWIorQo2kCYVo1Mzf8RYhaRYhajVqlQhOiKjuq1eXxZf9s55ryvBq1itOZBfxyOI2MwlJaJ0QxqE0iey/ksv18FkZLGTybrWVHiyBiEcv+WQXKjyKCKGIVRSyCQKnJgtFsKRsnRJKy8hi8fg/aEDXh2hCi9FqiQ3XEhmqJC9MRFxdB0zAtsaFaovUVxxi9lq3ns/g46QzXX3cdb777Hl27dvV4baRbm9ms7janajbAl06jrxHPIv+4YDAYfF4mkJSURNu2be3n7du3Z+fOnQ7QfuHCBVauXMnvv/9OUlJSzfWpkaskVwLAXaQh1+sFVIMTXCqDe3nY5ZpyN3U4ADSSeNGNfg+Q7BHcpe2R5pf3V6GuoIG7wjWxB6XtxFGHBLz8B3e8zCdKuu9NPhdhJ1h2lVcJzCVhuXXdJaQjCbsAa5fgjl2fHdw9Wd5t4hLgJfqlAO/SwZw0veJ3V/bmo5LllY+Xp3TZ2DhBfjWQKmYkuRJyTUO7VK4UUFf2XvD+6Jd6c7bBudVqtYPHnj17WLliBStWLKdunQQmjBvGptWzKSou5tiJZA4fO8nOfUf5fv5qcnLziI6KJD42hsR6CXRq35K+vbpy88BexMe537e8oKCItz78niWrNpJ+OYsRN/Xi25lTGTqwR8BO2aSyZO0fzPhsAUdPptCpTVPefPYubhnah/Cw4Ky53773GC/O/Im9R07Trnki05+5jVuHdEOv03qtQ6VSER0ZRnRkGE0SK6b37vjrNNPeW8z+Y+fo06k5U++5iSE927iED4vFSqnRTInRTHGpkRKDqfyfmWJ72MQf+06xbNNfWAWR0T1b0yAhGkEQsQjlU8OFMni2WgUEUaTUKlScm0UsghVBELEKFfGHUi5RajSjUavo0CCejg1rodeoyVOp0OtC0Gv0RGvUhGpC0GvU6DUh6DRqdCFqdArhZfvOsuFwKjGhOt4c1pWOdWOI1muI1uuICdX6NMU+6UI2L24+Sa46lG9n/8SQIUP8Ajglp2q2afSiKLrdm1wu1cUqfiXaWVlbvj399NO888479mdldfmIWiNXW4J1vwcbziXn3qbZgz6AOygCtGdwl8aX98NrS7wtWQI7Vwzclforg0d34I5CnEtwd9EOt3olY+MPuEv1BAPwpf215/MDzOXpoAzpcmdzUkiXQ7wD0KMM1Irg7liHe3CX65SIvF75ByKHfEqwjaSNFWGV7IOaiGO6M5hTUa+7qfVKfaiqUl3aGUSpgXaJXIk17VdbbGAhhXSLxYJarbbDh06nIykpiaVLl7Bi+XISasVx+/jhbFo9m9atmjno69Pzeofz0lIDJ04lc+zEGY6eOM2BQ8dZs+Ez7n/8FcLDQomLjaZu7XjatW5K726dGTKwJ7//mcTn3y3m5JmzdGzbnBcm38NtowYQEx289fDnUi/x/Dvf8PufexEEgUcmDmX+B0/RvHG9oOg3mUy89flSZi/fRHZuAfeN7ctnL0ykfcsGAesWBIHPFvzOJ3N/5VJWPg+M7sV3L9xJy4aep6trNCFEaUKIiggFopzSv1y2lZk//U5WXhGTx/Vmythe1IkNzBnjF2uTmL7wT0RB4H/je/Bw/7aEKziF81a+23qcF5fvwWq1MnNYVyZ2buz3GvjknCJe23qKHen5vPjqa9x9zz1+Oy6Uw6u7afS2vcltAH+lptFX5w8Bvo5Rjx49mDp1qv38yJEjDB8+3CHP3r17mThxIgBZWVmsX78erVbL2LFj/Wx5jVwzosCTvqfJM7oDVi8A3FMacr0SCHCq01VblMIVcb6BuzTeU93u63WvRwacgYC7wwcDBZB0pdetFR7lOuVx8qnwSn32B9zlugMFfJf6lGBc3g/JeHrMKwdzabgCsJVB1DasSpDtAdxt4sDbcviW1ivTLdUBrvP4Au6yPtr2Z7fpEyXhsuIqxza7TK+IqpGqJzXQXi5X4sW2sq35SvqVprlDhSfssLAwO2Ts3LmTpUuXsHzZMmrFx3L7+OH8uvJ72rQq3+rKi6aHhYXStXN7unZu7xBvsVhITjnPsRPJHD1xmp8WrWLu4nWE6fVYBQGdTkudhHiiIsL56+gZtFoNA3p1pkkj/6HaYrHwyXfL+HruGrtTue9nTObmfl2C5sF//5EU/jNjNrsOnKRJYi1enjSaO4f3DIrVPieviKnvLWL1HweI0Ot47t5B3D+iRzmA+y/yfdufv7M/D9zclQgfHd9JRRAE3lu6g49W7kS0Wnll9PX844Y26LX+j/PC3ad5oXwN/Gvla+C1fq6BzyoxMmP7aeYfSeWJyU/x2eTJhIeH+902b0Q6jd72O7RarRiNRtRqdbWdRn+lPgT4WkdMTNlMni1bttC4cWM2btzIq6++6pAnOTnZHn7wwQcZM2ZMDbDXiGdRyY7u8rhLcwJYybkdQJCkBwLuyPS6q9MdPLuK9wXQXcX7UIe7qfI2gHHQIwVOGQijUIcU8Lxpq0/gbism069Up8OlctG/KwnuPuVDIc0TjMv65G5avBxsbWF3EO8A9EiOruBa0g7ZsQyNpXUjO8oifbHE+w3usvzl8SpbWST5JWMqyj9sKIF8VRc/dxuqzlID7eVSndabuxLbdE/b9nU2SLBZ93Q6HeHh4XZIEASBXbt22UE9Ljaa28cPZ+OK72nbOrh7Ums0GnLzC/lu7hJ27tmPxWLlsQdv594JI2hQvy6nUs5zJiWNk6fPceREMj//kUTqhUuo1WpioiOJjYmifu042rVqTLfObRjQuwvNmyQq1rV7/zFenjGL3fuPkRAf7dGpnK9isVj4YNYqvlm4kYsZOdwxohdvfzeV69s3DYr+XQeTmTpzIfuPnaNXx6bMefVebu7ZJmDrbFZeEU+9v4z124/SqE40H08azi03tAtor3lBEPjvT3/w9bq9hGrUvD2uGxN7tkQTgM7Vf53juUU7yS4q5cUB7XmoW3NC/VweUWq28sWeZD7afYbxt97Glm8W07hxY7/b5q+oVCq0Wi1ardZhGr3BYACotG0gq4uIomi/vwN5Dn/44YdMmjQJs9nMlClTSEhI4KuvvgJg0qRJQWlrjdSI36II2JJzxfdlf8Fdnh5EcJeBpv3/qwXudjCTxbmCaX8/DihN3/dUl0vAlsbhWM7j2nhk1wH8Bne8zOcVuMvTJP3yBdydANxD2J11XRp2YGoXUC3/gCAHd1FpD3fbEccyXgG8HMSlfVLoixJcyz9w4CZ/+VirXOW311UNRHXtrWm/Zvdph7K9gQVBAMo8fBcWFhIbG1tp9RUXFxMSEhK0fZ1tL/7SfzY4sFnS5WtpBUFg9+7ddlCPiY7k9vHDmTBuOO3atHBfoe0Z5IOcOnOW19/5lE1bd1JQUMStowdz/x0jGdi3m0dQEUWRyxnZnEpJ5UxKKqfOnOfwiWROnj7LubRLqMAO9HVqxVBcYiAtPYOc/ELuGjOAJ+4dHjSncgDHz6Ty73dms3XPUWrHRfHM/UO5e1QvoiMDt9gKgsAXCzfx0ZxfuZSVy/0je/HUnQNp1ShwD/nHz17myfeWsPvwWW5o35gXJ/ajX4cmAY2L2Wzl+R9+ZfavB4gP1/P6uG7cen0zQgL4sPDr0TSeWrCD9NwipvZry2M9WhLh57R6QRRZcOg8/916iut69OS/b71D06ZNg7oPutFoRKVS2a3p/orcG30wp9EXFRURERERtN+AKIoUFxcHVSdgXz5g+6gxYsQItm3bFjT9NVIj/opKpULIPhwkbaLDwRkA3aX7UtZfvf7Gi5Icout6vI5XrqOiiEKcvYxCXDDrkOdX0usyzp1+hXJKbXAb5yYcjHx+6ZD1y6+wwrXyNWxrky3O1j53R3te56PoIt47vbL2ydvldG4rLwnL9Tmd+1pe3pbARfPc/EozhqpUKqxrXwlIR8io16udsbbG0l4uVd3S7s00d7PZDOA07VcUxTJQX7KE5cuXERkRzh23DGf9km9o37Zl0Nt66XImb777OWs3/MHljCyG3tSHz6ZPY/igG9DrvQcclUpFvboJ1KubQP/e1zmkiaJIRkYOb3zwLT8tXse51Iu0ataQ2rViMZktzFu1mZUbdxEVGU50ZDi14yJp2qgu7Vo0pGv7ZvTs0oqYKM9rtwVB4Iuffuaz2es4fzGTcYOuZ90XT9Orc4ugQEteQQnPzVzI6k37CdNree6eQfxjZM+Ap8ADbNx9gmmfruTk+QzuGNCRTz96lLaNEjwXdCMGk4Vnvl7Pos1HaBQXwaz7+zOqc2AfAHacucRjc7dxNjOfp/q0YXLvVkTrvXfaJ5ffky/z4paT6GvVZda8hfTp0wfA/pupaiL3Rh8SEuIwjV4K8FVlGn1lt6Oq9LNGaiS4Un5fK1qeJedyy6u8LFA5zutcxEstui4s7mWxZWH79GOfLO7SeOk4yeIQHS2U9n66sVIrtkk6nkrWb2kd8rZK9cqvh8wqrVhO2h035ZTa4FQO15Zv6RRxT/nAjQ5Jo3zWIRt7h7DkursLI7Fiuw3L7kv5vSu3bNsvue2+kZ1L7yukZd0cnU36FUen6fGy+9rJi7wtWaGvtrGW6vN6Kr3CGNmAvjpNjw+ybNmyhUmTJmGxWJgyZQqTJ09WzJeUlESfPn1YuHAht912m09lA5UaaC+XKwHt3tZh8+Yu9+hus8DJp7nbxGKx2GcO2Ka+r1yxgmXLlhIeFsrt44ezdtFXdGjXKuh9Kyoq5t1PvmXh0nWcT0und7dOvD7tn4wbOZCoyMAcm8nlzx37eH3mt+w9cISoqAiee2wi9956M40bVmylZjSaSE3P5FzaJc6lXeZc2iVOpVxg6S+7+eD7NWTn5hOq0xEZGUZ0ZDjxMRE0qp9A2+YN6NyuKQ3qxvPetyvZtOMQkeF6nrrvZu4fewPxMcFxjpd0OJmp7y5i79Gz9OzQlB9fuYehvdoGxUHZNyu2M2Pub2TmFvLEmF6sf+0u6sYF1u6CEgOTP1/Pqp3HaVMvlgWPDGJwuwYBwdWB81k8MudPTl7M5Z89W/LM3f2ID/Pfan3och4vbTlJcpGV1956l3HjxlUq/EmndAdL5NPobc8B2zR6G8B7442+OomSU78aqZG/tSgCtOTcZbqiEhdlFfL6A+7uwnKoc9s/X8BdqkepQy7g2CW4u2qTvMHuIF0pTmlcrnQ5eT+loCobP3dA7lKHl+CuWLe7pnoJ7u6USPvn9uOF/J6SHiUAKz1XAm93wC49KoG7yyn5VMCytP/Y+obsXALbih9NJLCupE8O8vYPYTh/CKjKEuR2PvXUU3z11Vc0adKEYcOGcdddd5GQ4GjoslqtTJs2zcnJrTdlgyE10C6Tq+FtWWmau9Sbu16v9+olXRAEtm/fzi+//MySxYvJys4hPCyU6OgoOrRtQa1asUQGYSq3TSwWC59/+xPfzV3K6TNnaduqGU89cicTxgyhdu24oNUDkHrhMq9O/5INm3ZQWFTMXeOH8Oa/H6BH17aK46LX62jZrAEtmyl7b7darVy8nFMB9RcuczI5lY9+XFs2VdliRQWE6nVYBfh6yRYWrE+idlwkjevF07xRAm2aJtKxVSKN69fyCt4EQeDrxZv5cPYG0jNyuW9kT77+9wRaN/G8b7snsVgsvPLNz/ywZicq4Pk7+vHg0Oscnct5uq0V3ruy8kt4/NM1bNh7muub1GbVE0Pp16p+QG09lp7LQz9u4fCFbB68vjkrJvShdoT/jvvSC0p5fdtJfj6TwdT/vMD/PfRQwFPWr4Yogat0RwfbbBuTyWS3yNvSlX4DlfER8ko8H61Waw2010gVE6WXcBTi3KXZ4iT6XEKku3NfyvpSrwIEeRMvCZe7v6LC4u4LoCvFK9XtBVS7BPcg1uG1IzovyoGCLh/Lya+PgyM2pbQA8immSaFYAr1er2X3MezUd3ndLsLu1rL7AOhOW8ApWdzd1eewrh0F2C6PV4T38mvhlcM6+blct/x5JbnGVV2CaDTJz88HYMCAAQAMHTqUXbt2MWrUKId8n3zyCRMmTCApKcnnssGQaxrar7Rlx+b8zWw2O1jQRVG0v3yHhobaPUp7I2azmc2bN7N8+TJWr1pNvXq1uXXsCDaunkfjBg04dPQYfx06yp59B/n2x8X8++Xp6PV6EmrF0SixHt2v78TwIf0Z2LcnGo3n20EQBBYsXcunX8/hyLFT1KtTi/+7exx33TqcxgF4elcSg8HAe5/PZc6idaReuMTAPl359M0pjBzUG50Pe54rSUhICA0Ta9MwsTYR4WH8tGwjO/YeoVZsJE/cO5J7bxmAXqfl4uVc0jNyuZiZw6WMXNIu53DuQiZ7jx/gYmbZ9m4Wi5XwsFDCw/REhuuJigglISaCRvXiadYwgYb14vl5y0E27jxKqFbDc/fcxAOjexMdhCnwOQXFPPX+MtZtO0KDhGg+KncupwlRSx7YXookf3pWAZM+XsPmgyn0a1Wfjf8aSfemdQJqa0pmAf/34xb2pmRwV5emzB/fg/pR/q8vLzCaeX/naWbtP8eDDz3EvuXP2T2IK0l12f5MSVQqlX39vBTgbXvCu5tGXx36LL02JSUllbJHe43USGCikh2V4tylKenzAOoOlmRXIB3Msi4A0KmM666I8oS/M7grQp5SXR4AXEmnz+WQpOOsU/Ga4pwmz+e31d4mfkK5p7BTu120xdU94AOg+3WUtsnjB4PydiLrKzjCthzWRSrqAQVwB2WQd6HLQW81kCC+2yQlJdG2bVv7efv27dm5c6cDeF+4cIGVK1fy+++/k5SUZH9n8aZssOSahna52KavB9Npk3Sau8lksr9s26xn/mz5ZDAY+PXXX1mxfBnr1q+nVYtm3DJmOFs3LKNli6YO7wg39O7BDb172M8FQeBM8lkOHDzKgUNH2JW0nx/nLaewqIj4uFjq1k6gQ9uWDOzfi7EjBlGndi0ANm7axowPvmbfwSOE6nU8cNdYvn3/Rdq3Da6XeYBla35n5mezOXzsNE0a1mPyg+O5c9ygoHl/BzAYTLzx0WzmLf+VjKxcJozoy9pZL9Gra2uHaxEdGUGbFg3daBIpLjFwMSOXi5m5ZceMHC5czmHD1r+Ys3o7ISFqNCFqSkpNaDRqXvv2F96e8zthOg1hei3hYTqiQnXUiomgbnwUibVjaFAnliZ142iWWItGdWOdPuKcOHeZye8tZeehFHq3a8TyV+6kf4cmqALcAiPlYi6PfrSancdSGdqxEVunjaVTw1p+aiv7A3Aht4iHftjC9tOXGN++Ed88djONY/2frm+2Cny3/yzv7DjFkKHD2LprMQ0burtGfz/xdhp9dRSDwVAD7TXyNxVf4NpT+pUGd1uyEgRVxJfFKIGoQtgjuMvafrXBXR6nZKX1FtyDBfwqHPvnFeTiAYAhYHCXj3tVAHc3zF5xvMLA7hK4JYDtlZW9fEwc1ql70OsO3KuD+Mhqf/yVwuaDKX5X9/TTT/POO+/YWfFq+EG7pr3H2yzdNsnNzSUmJsbvdaryae62aZ42K7rNqh4Z6TuwFBUV8fPPP7NyxQo2bNxA184duGXMcG4ZM5xGDcu3PpP+PfBRcrLzOHj0GAcPHWX33r/Yu/8vTiefRavVoddpKCgsJj42micfvpNn/nkPUV44cfNFDh89zSvTv2DrzgOAyP9NHMk/bh9Ou9ZNglrPhi1JvP7+jxw8cpqWTRN58r4R3D7yBiIj/F024PjzMRhMvP7JIuat2kJeQTEP3dqfxybeRMvGdREEgYIiA9n5hWTnFpOdX0hOfjE5ecVk5RWRkVPI5ewCMnMKyc4vIregmIKiUsxmK3q9llCdFo1ahcFsBhHMFisNE2JoUCuKiFAtUeF6YsL1xEToiYsMIzYqlFrR4SREh1M7OoI6sRHER4Uq3t9Hz2Xy2Cer2XcqnfHXN+elkV1pXS+wnRSyC0v4vx//5I/jFxjeOpHXbmxPi/gov/WJosiq4+m88udJGrdqw+vvzKBz585elzebzVit1qDt3lBaWmrfqSEYIvWg7q/YtpOzfSgUBMEO8K6m0fsiNgd5wd7jvri4mLCwMNRqNWfPnuXtt99m3rx5Qa2jRmrEHynzHn8kyFrlr11ySBWdw6JSmpfpXpV1VadCPEiAzDm+goO8yO+yfaKbdnnS5W0ZpbqV+q7UDw86lNohj6sUXTj3VVQKu0tzcf1Fd2kBhN21w+uwD3X6cnTos0K8PeiHbvuxXIkoyuqQ1qMQ9lTWXz1Ozwn/RPPU3EoDW5VKhXXD/wLSETL0ZXv78vPzufHGG9m/fz8AkydPZvjw4Q7W8ubNm9vzZ2VlER4ezjfffMPAgQM9lg2W1FjaJeKLMzrp9FTbC7J0uyalae4Gg8EnD9a5ubmsXbuWlStX8Mcff3BDr+7cMnY4n8x4kTq1g+vgIL5WLDf270NEeBi/b9lOXn4BoaGh3DL6Zgb27Uny2VT2HjjMtz+t5I33ZxEdFUF8XCwN6yfQpWNrBvbpxpCBvXxaM5+XV8DrM79h+bpNZGTlMHZoP+Z//jI33tA1qFbCrJw8Xpr+Las37qCkpJQHJwzm6/89SruWjfzQpnR/qNh76DT/mTGb3X+domXjurwxeTwThvYgVOIFXa1WExsdTmx0OC0a2XR5hqhSg5GXPl7O3NXbMZotPH5bP9o2rkuxwUhxqYmiUhP5xQbyiwxkFhtIzi6msMRAUYmR4lIjxQYTpQYzBpMZi1VAqwlBpwlBqwlBpVZhNlsJUZc1JzYyjF3nshj35W+oVaBWqQhRqcrCahVqVISoK+JDVCIh6rKZBBq1Cm2IGpUKDqbmkJ5XjEUQ6VwvhpwSI0+s2YdFELCKYBVFBCgLC2WvdlZBREBEEEUEsWzbNkGwnYuUmKwkNmjIu19+y+DBg/24dn9/UalUdkd1Go2GkpISQkJCnKbR+7IE50pLjaW9RqqkKBid/U9TsIq7PPclr4tzV07e3E6ddhMPLizYZfEq0YbrXuT3aHH31nouPfW2jAsLt1Pflfrhh5XcSRcuynmhSx7n1spNRZvtYYWxd2fFlo+tU5oHK7fHNrpoh2LYcRi9bot3pnY3Y68Qb2uTL5Z1pyPY71GoiKc83meru5d6bGFFPSiLv8/BypAg7tNuW1q5ZcsWGjduzMaNG3n11Vcd8iQnJ9vDDz74IGPGjGHs2LH2OHdlgyXXNLR767zJZr2SW9FtL8ZardZuJXJnyfLGypWRkcHq1atZsXwZO3ftYtCAvkwYN4IfPnubuLjK2UN+34FDvD3zU7btTKKwsIixI4fw3WdvM3hgH0erX/nv2Wg0ceJUMkeOneLI8dPsPXCEpas3cSkji+ioSOLjYlzCvCAIfD17GV9+v4RTyefp2rEVrz/7ALeMHEBkRPBe1AVBYO7Sjbz/9SJOJafSu2sbPnn1IUbf1AOt1pfbXn4/VFxDi8XCe7NW8u2CjVzOymPiyN689+x/6NymsR96nSU9I49nps/n1x1HqBsfxYwnxzLx5m7o/dy7HMBqFSg2mPhhzS7enfsb+UWlTBrZnaHXt8AqCFisZf/M1oqw7Z803Z5PsGK1iJitAhl5xSzYfAhEkW5NEhjWsSFajQZdiBpdSBnQa9RqtCEqNCFq+7kN9sviVIRI0vadz+Kj344QFR3NE088wtSpU6vttO+rIUrT6C0WC6WlpQAOAH81175Ln7sGgyFosyFqpEaCIrbfhrufiDdpDu8XcthUuUlXgC2XYO4pXSHtbwPurtpsy+aiTDDA3SWceyjnEtKV4rwZGyTjg/LYewvMVwLccVG327AEXH1piy1PkNevq1Si7LJ6A+qyIyiMkQyybX2WQ7YTcMt0+gruDk7sFMTftGBLkOv68MMPmTRpEmazmSlTppCQkMBXX30FwKRJk3wuWxlyTU+Pt73A2iQ/P5+IiAjUarXbae7+TjU1mUwYjUaiohynCKelpbFyxQpWrFjOwUOHGDbkJm4bN5wRN99EpK/bpUl+t+7k8NHjvDHjY/7ctou8/ALGDB/EvXeO5eab+rr2vO1BtxLMHzl2ksuZWYSHhQEiJpMZg9HEgJ6d+d+0h+jXy/vpzd7IqZRUnn/rGzbvOIBOG8I/7x7OA7cNomF9b35A8p+CcmdPnb3Ic299x9ako9SOj+aZ+2/m7lF9fNxb3fVgbtp9jOc/WMrh02kM7t6GqffcRN8uzQOGKkEQmD7nNz5f+icmk5l/T+jHIyO6EW3z3O7tk0DWjNSMfB79aDVbj5xjSPuGvDr6Oro0jC//Q+Ffmw+kZvPq2oP8lZ7P089N5Y477iQsLMz++/NnLGw+JfR6/z3VS6UqTo+Xirup7P5Oo7dYLJjN5qBbwouKioiIiEClUrFt2zZ+++033n333aDWUSM14o+oVCqEnDgyMr4AACAASURBVKPBU+j0yiX6kC7Ksivk9TrdRT2iPM1DvFObHeNFX/Irts9Tu5R0+VnGq7rdxXlZl9O0eKU4F+1R6pPoIixvp7yst1PUHYr5qPeKTZV31U6FelweZfp8OIpO8V7UZ8vraWq7NCzKygWkw1WYoIhm8o+VOz3+t7cC0hEy+IVKa19lyTVtaQfs09ytViuCIFBYWAjgdpp7MOTQoUN89tln/HVgP+fOn2fMiCE8N/khbh7Uv9KsTMdOnOLNGR+z+c8dZOfmMWrojXw+8zWGDemPXh/4Fll6vY7OHdvSuWOZF8WDh4/z3+mfsnXHHkwmE3eOH0rdOrU4fOwMx04mM/TuqahVKmKio4iPjaJBvXg6tm1B727tuLFPVxLivZtZYLFYeP+rxcxasJa09AxG3tidhR8/x8BeHTxcN/mP1TUICoLAtws38tEPaziXlsHYQdex9oun6dW5RVAslIIg8MHsX/h8/iay84p49Ja+LPrf/TSuF/jWeSUGE89+vJylv/1FbGQob90/iDsHdESnLbdYe3pmuejeqQvZ/PPj1ew+nsboLk3Z9fw42iXGlxURBUQ/gP34pTxeW3uQrcmZPPvcv/nirruIioqyf0gzm812uHW33dmVkGB7o7+S3u2l0+h1Op0DwBuNRocp9pU9jV7+R7NmenyN/K3FrUXdU3q5BSxoFnccdbsLO1mvXVg1g25xV7CqOrRLSZerNtuyuSjjzuKOxPrppNtNW5yup7R+pTHx0B6XFncX4ydtpztrtJMeFPrrh95KtbhLw9JrJW2bqgJGna6r3OItTZbo9eKoKj+K3k6ZR3RsI0jSFMJyq7uDd3ml+9+NPrsOV+HqBbLXklzT0G40GsnPz3ewLoWGhqLX64P+8iwIAvv27WPFihX88svP5Obk0qBBfY6fOIFGo2Hbzj1czsjk5Olkbr9lNI0bKe8v7qucOp3CG+9+zKbN28jKzmHY4P58NP0lhg8ZQFhY8D8OpKZd5PUZn7Lht61k5+QydvhA5nz+OoP693CySIqiyOWMbE6cOcfp5FSOnzrLoWOnWbpuC+mXMgkL1RMTHUVCXDRNGtWlS/sW3NC9I327dyQ8PJSd+47y8vRZJB04Rv06cUy+byR3j+1PXIzc2ZnSA0iFO0i3SfrlHKa+8wMb/zxAmF7LU/cO4R/j+1ErAO/n0odqVm4h/5qxgPVbDhITGcZ/7hvMPcO7Ex4a+EeU9Mx8npi5mN+TTtKpaV1mPzeeYd1aur+3vbjtj5zLYNJHqzlw5iK3d2/BV6/cRos6Us/+os/AnpxZwP9+PsTPRy7w+JOTef/hR4iMjMRsNiOKImq12j4DRL7d2ZUEzL+rqNVq1Gq1x2n0giBU2ocFm16DwUBERHAdXdZIjVQtUYBpr8Fdnu4OzN2kY4v2BM2SsBMEexF2A/S+TZVHoX534+EGrt2VcQXu3up2C+7uIF0pzkV7XK6XdzF+3gK2/KOQvD32Yj7q9XZduzcfIrwBd7s6WduUvLw7XWdZX12VdTtVXtI2OajbFNvh2JZORVg+9i7hWhIGx355+hDgTp+P729XTa7ikr6rJdc0tOv1euLi4uwvi4WFhUFd22kymfjzzz9ZtWoVa9asJioyknFjRvDdlx/Ro/t1qNVqBKvA6TPJ7Nm7nx279zJ34Qpe/O8MwsPDqFunNu3atGTooP5MGD+ahIR4r+pNSTnHm+9+wq+b/iQjM4shN/blvTf+w8ibBxIexHXjNikoKOLtD75k6cqfSUu/zIA+1/Pua1MYM8z9hwGVSkW9ugnUq5vAwBu6OaRZrVbOp17iZPI5Tp45z7GTZ/lt2198MmsZeQWFREWEg0qFyWSmdbNEBvXpRGREKBnZBcRERaBW3PrM++u6eN023vp8CadS0hnUux3zZjzKoF7tggKFKmD7X6f598xFHDh+nr5dWrDwzQe4qVuroNx7+0+k8tT7y9h/IpWh3Vvx2zv3072Vm49AXla592Q6j3+2lqNnL3NPn9b89I9+NFbyBu/DMz8tt4i3fj7Mkn0pPPTwI+z68UliYmKwWq326eyCIGAymezT4m1wKQfMkpISt/uVX2vir+VeuhRI6s/DaDTaod1isfi9TMGTlJSU1Kxpr5EqJsG6zxWAwqEOH84dThXyegJ3BwiTiRzOnMr4EE/ZM0UMGNxdgTK4hOWggjvKsKek+4qCu7T/SNKR6JHEO/RDqaxsXBzag3NbnC65HJxxo9NN2KG8bAy8We+u+FFB0kZvtm1TvCd9PcrGUCkPkvF3AmyJDk+gLYLjhwC5LllY/huyhZWeCVVRrsH3u2t6TbsgCJjNZvt5UVERWq02oDWvBQUFbNiwgdWrVrFh40batGrJuLEjGDd6BG1bt8LhR+lCLGYLx46fIGnvfnbs2sO2Hbs4k3yW6Ogo6tWpTeeObRl+803cMmaYffu486kXeGvmJ/yy8Q8uZWRyU//e3D9xPKOG3khksLZnk/ymTSYTn33zEz/8tJTTKefp1K4lD90zjttGDyY+iPupQ9l1+uL7JXz1w1LOnE2le5e2PHLPKGKjIjmbdonTZ9M5ceY8yecvcuFiJharlajIcGIiw4mLiaRhvXjatmhAl7bNuOH6NjRKrK1YT25+Ec+/O4fVv+7GYrXyxF2DePjWASTWDXyKur0fCzfx0ZyNXMrK54HRvXjqjoG0aBgchxWr/zzMi1+sISU9i/uHdOW5226gmXx6vauXNGm6TLYeOc+Uz9dzKi2Lh/q3ZeqwTiS6mWmgEgVED149MwpKmbHxMHN2nube++7nsScn27132kSj0aDT6co+bgkCgiDYX/xs8C79iCLdr9zmq0LqaM1mtQ/WmvaSkhL0en3QHOOVlpai0+mCpq8y1p+bTCYsFkvZerJyZ5yBznIQBIHS0lK7dX327NnodDoeeeSRoLW7RmrEXylb034siBpFWVD+QHaXrpBXJLB0d/W4q99tmut4USneoZ2e4pXa5qlub8sEULdSvW7j3NXvom5v4uTXxdu1407psnb5W4+7Oj2GpecK9TqVcRUvy+OQV6bX26OHMiJixfcEb9a0uwyXH92tP3db3oUuT3qDIJrHv6/cNe2bpgekI+SmaTVr2q9FuXTpEmvXrmXVqpVs376Dfjf0YuzoEbz/zivUr1+vIqOX94ZGq6FTpw506tSB/3vgXgCMBiOHjhwlac9+tu3YxWtvfcBDjz9HWGgoIFJUXEJCrThenfYk994xjqjoQKZvK4sgCixYvJZPvp7DkeMnSaxbm4fuHc/E8UNp1LCeZwU+ypbt+3h95tfsPXCMuNgoJt07hnv/n73zjo+qSvv4705N7yEJhIQSSuihd0NHmgJK2wV13RXfXWV1FcuurO6ugl0BG3YpAioiRQWxEaP0XkMIhDQgCaRPpt/3j+TcnLlz28zcCSDzfD4wd059zr13bu73PM95zvQxaJUkDN1EKqtqkV94CecLS5BfeBm554uw71g+PvtmF0ouXwEDICIsFBHhIYiJDEVoiBH5haUoKb2KNi1jsezJObhtZAZ0OnXgqbLahMde+QybfjyIIIMOC/84CndN6O9h4DphcTqdeHNDNl779CdU1Zjw0NRB+OukfoiNCBEEcACu6fx7kvq+41AeHlmxHfmXK/DXEV2x7W+jEB8ut6UfK3mbV9RZ8Or3J7AiOwfTpk3Dz9kr0apVKw7+CPjR66sdDgdnWddqtRzAE0AHwNUlkE7WaZM2iNWZWHyuRwv8jfLHQ6vVwmg0Cno50ADv7Tmur69HVJR/dsoISECuvfAtkRIWdQnrNfdd8Rp2kXzBtuWt59ITwGJ1RNa4C1qTxdK9tJ4rqsOzOnrSt+x6dk8s7lLWdZk0yWvG08etrpjFXUE/flmvTgu/XwjU4VnVxSzxotZ0NLWvyBIv0m7jGnfWIxd5uF4D2mJOPCe4OuDVh3tbgsdEB7geczrxjwNyvUkA2inxZJ/23NxcbN68GVs2b8bpnBzcOnYU7pk7A+tXrkBEhIDLsI9iDDKib58MhIeHY+/+g41WLg369+2FkbcMwdHjp7Dv4BE89ORi/HvxMrSIj0WHdqkYNqQfpk4ajXZtlGxDJiw/Ze3GklffwYHDx2E0GHD37Mn44LV/oUvndiqOsEFKLpVh0eK3sP2n31BTa8KcqaOx5Il70bdnJ8UQEBUZhl6RaejVLc0tj2VZlF+pwoHjZ/DPxe/hdF4hGEaDbh1bQ6PVoKSsErMfewehwUEIDTYiNMSIyLBgxEeHoU3LOHRITUB6uyT07JyCxDhpj4JDpy7gkRfXY9/xc+ibnoKPF/0B4wZ2gkbj+2SA1WrHUyu2YtW3+2HQavDPWcMwb1RPBAd5GHlcAOA37TqNJz78HhevVOPvo7thwahxiPFoWYX7daoxW7H8x5NY9vNpTJw4CVm/foy2bduKXlMC8UajkfOIIVZess0i7R5PAzwBRtIG0DC5YTab4XQ6UVdX59MuEESuV/gn4m/9pNzoWZblzq+cG30gEF1Abj6Rgmfe9+YAd2/XsYuuV5eu4z2488bgF3Dn1fFojft1Au6i50hgnIqh3wdwl7rOnh4rgXLAPR30pZKBcaXgLjUhIAbuYpMHTGM7BKZZNN0roNoQBHf6uLEPFiLHpE1IQPwNIjeYumpIANopkYJ2p9OJ/fv3Y+uWLdiyZQsqqypx++QJeOapR5E5XGKbNBXk6LETWPLS68j+dTeuXLmKUSOG4vn/PI6J40a7WdQtZjNOnDqDQ0eOY/+ho1jz2RYsevY1GAwGxMfGIDU5CQMHZGDSuBHo36eHqEvr8ZNn8J8XliN71wGYzWbMmjoezzz2Zwzq20N1ELBarXjtnU/x8drNuFB0CcMH9MTy/y3AxNGDYDCos/0VkbVf/YCX316HnLwCDOjVCR+++KDb3u0Wqw0XL19F8eWrKL58BSWXr6Lw0hXkF5Vi78l9uFhagfKKamgYBqEhDXAfHhqM6PAgJLWIhM1qx4FTBbhUVomJQ7thz4f/QJe2Sarof7W6Dg++sgHf/noCqQlReOtvEzBlQCdodb6vtV+38xgWffITrlTVYuH4XvhrZjoigj10JSd/FBul3mrHO1mn8PKOk8gcOQo/Zr2PtDT3yRQp0Wg0MBqNnHXXZrPBZrOhvr6e2yKNbJNGdoEgxwTgiRWYgCY/Ujq9Dj4gnovQJIlQtH+xc0w/U+rr6wPQHpDrTNT6m8eDZT6A+BvcORX8Ce5QVMc7cJfTrRnBXdQKrza4QyHMU+U8gWu58i63ig/gLtWn6uAuUodfVwzO6d+GEoCHeJmmqPKNjAGh+p6CNakLkWOhNkH9PMXaJ+Olnw3XsdxokwwqyE29pp1lWVitVu67yWQCwzDcC6PVasXOnTu5QHJRkZG4ffKtuG3yBPTt08vzF3y28T8FN9qefQfwwsvLsGfvflRWVuHWsSMw+87bceuYEdLB5OgfZqM4nU6czTuPw0dP4sDho9i15yCOHj8Jq82OuNhotExsgT69uqJfn57I/m0fdvyUjfIrFZg0bjjunjUJo4YPcIFateSb73/Fktc+wNETuWiVFIf7507B7NtHIz5OXdfYC4WX8MTid/FD9gFoNAz+b8443HPHKLRuSa8l9+zHz7IsKqtrUXypAe5PnLmAl977CvVmC4KNBsRFh6Gi2oTKGhOsVjuCjHoEG/UIMhoQHGRAWJAe4cEGxEeHIzEuHK3jo5GSFIP2rWLRITkekeGu1zjnwmU88PIG7Dl+HoO6pGDR7GEY0iUFjGDAPc/kw+0H8eynWaipM+PJCb1w3/B0hBq9mywh69mtdgc+/DUHS7afQL+BA/Gvp/+Lrl27+qwrLSSKvM1m49ZZk33TyZprAvBAA8QzDOOypp128bbb7S4u9nK/77q6OgQHB6sG+mq3Z7PZ4HA4VA3qZrFYwDCMR5OU9Laa9DkmAO90Ol32k3/66adx22234ZZbblFN74AExFtpWNN+WsUW+a9cLC9ZJJ87ZIXzuCSpfKm+lOaJtO/2KulpHd56dzE9xNpzSRfvQ5FuEmvy3dpx01OiDa/XuIv0LTQGwfXkCsoKjYV/TlmlZcX0kOnTo2Nf6vPuI36ax2Vk6nNNkHXuImU8Xo9O6vraDu9eVAkLdfPf9++a9qyXfGpDO3zhDbMskUjA0k4JbWnftGkT/vKXv6C6uhpTb5uIbZs/Q/duXXzsALwHjqv8nJWNl19/C/sPHERdrQlTJo7BO0uXYMyIYQjyYXs2jUaDjh3ao2OH9pgxfTKXfvHiJXz/86/49/9ewsp1X+GDlZ/DyToREhyM5JaJqKmpw56DJxAZEY4BfbqpAhN55wrx1JK38FP2fthsNtw1YzzeXvwQuqW39bltWpxOJ974aCPeWbkZF4ouYszQDKx+9SGMGizmXUBfGHkQZhgG0ZHh+O1ADv6zbB1Oni3EkIwOeHjeWIwd7Lo/vNVmR3lFTcO/ylqUXa3BlcpalF6twaXyahSUV2FfTgnKK2pQUV2Hmtp6aDQaBAcZoNNpYLM2BFWzO5xIjouA0+nAq1/uwoffHUJ0WBBiwkIQFxmCuKgQtIgMRVJMOJKiwxAaLA1Wyzftwcuf/wqLzYZFE3vjT0M7IcinyRkWNgeL1Xtz8Ny2E+jYpRs+27QVGRkZPrQpLgTSaTd5m83GTb4RKCTw7nQ6odPpYLPZGizulRehLz0HpsstnIs3cbPnb3V2I0aiv17c9/nXiVjhzWYzAHC/FaJvwD0+IL9vkbCoy32Xsl5zxYWsxby2aCslvy3ZPHHruevLvmd12GtucVdwDt3OjYQ1V/D8CbTrSVR5sO5jVHR+G/8O8M+dR67yDGWFlSvLa9svFncP64A+bR5a1enxeegiT1vjGdH6AudQaG27Ios7KQ/hY+4kgHcMXtsBuR4lAO08IdCemZmJZcuWYffu3di9excGZ96KXj26Y/DAvhg0sD8GDeiLhIQWPvf3zbYdWPrGChw6fBQWqxXTp0zAJytex8hbBnMuv2pLZWUVnn/1TXy5eRsKi4rRN6M7nlr4V0ydNAYGvR4nc87i+KlcHD1+Gjt27sOyd9fBVF+PmKhIxMfHoGPb1hg8oCduHTUEndJSxTtqfBaaTGY8v+wjrP1yG4ovlWJ85gB89NpjGDO8n2rB3ogcPZmHfy55D7/tP4aoiDA8MPdWzJ2aiTjZiPb0Q0oa4Gvr6vHv19fi869/hanejPkzRuCLV+cjJUk4CrxBr0PLFlFo2SJKsD2+OBwOPPPWJrz/RRYsVhvunzYU3dolosZkRnWdBdV1ZlTWmlFZW4+cyzWoPleG6jozaurMqKu3wGSxwWxpAFODXgu9TguDXge9Tgu9VgOb3YFakxk2hxNGnRYdWkRi/f5z+PLgeRi0mobyOg2MOg0MOi2Mjf+C9FoE6bQw6huOg/VaBOt1CDLoEKzXorymHq/8eAotUtrh3VVrMWTIENmxqikE1EmQOnpnCJ1Oh6CgIJdI9EzRSbC1Vzjrr1ggOwKX/DXa1wsUN6ewLOvT5B3tRk/iFVitVjgcDuTm5uJf//oXoqKiYDKZVNQ6IAG53kQApuXc2yXBHa7lXar7Au4COvsJ3JnGdILwwkAMKt0f4E6dS19d5UV19AHc3drlw5cMPLvUFxmnLIyjKZ92DSdlQbXnT3Anw1ZaR+gceQLnvoI7wB0zjZ+sEhd5ln+dGiHdK3CHQBqvvxtJbjR9VZCAezzlHm82m+FwOLith2ipra3F/v37sWvXLuzevQt79uxFTHQUBg/sj0ED+2HwwH7o1jVddrsmp8OBjZu/wRvvvI9jx07AybKYOW0SZkyfguFDBvi+3RP9HOfp//LSd7H+y824cKEQPbp1xt1zpmHa5HGIj5ff//3KlQocO3UGJ07m4vCxUzhw+DjOnM0Ho2EQGx2JhPgYdO3UDsMH9cb40YOR2CIO67/6Dq++tRonc/LQoW1r3D93CmZMGYGoSHUj25vNVjz/5qdY9cV2XCq9iunjB+H+OeMwMEN58Dpxafp57DmSiydfWIn9x86iS1orPDx3DKaO7gODIuu0yIWhpPRKNf7x4jpsyz6K2MhQPD53NOaM7YMgL1zVWZaF2WpDTZ0F1SYzSq9WY9GKb3DgVCFaRIXi/yb2hVGvg83hgNXugMXmgN3uhNnugMVmh9XWkGaxOWCxO2C12WGxNZS12hyw2O2w2R0wW+04W3IFLAu0io/Cm0tfwYAREwDAJeK72nDL396NBKGjA8wR6zgpY7PZOGu7Xq9H0M8fwpHcFdb2/V3c6IXWXROAt9vtXBt2ux0hISHXrXs82ederS3uAHDr09WcUCRu/DabDVu2bMF7772H3NxcdO7cGZMnT8aDD7pvBygkWVlZmD9/Pux2OxYsWIAHH3zQJX/NmjV48cUXAQBdu3bFM888g44dO6o2joD8PoVhGDgrctRpTMyFnP7OyuS7HLLSZZW0xQrl03kifUjmSemtpA7r+r+YjmI6eNCH7FjF6rjpJJWmsF2vXeUF0vj9Crqly+VL6OuWL1aW9101V3lv6lDjdtHX0zyR8l7kcS7ztBs7+RR1bSdleMeS+SJpYn2oILq/vOtf9/hfXvGpDe2wR2449/ibGtqBhjWa9LHNZuP2PpcSp9OJnJwc7N69G7t27cKe3btx8dIl9O/bG4MH9sOggf0woF8fREVFwul0Ys3aL/Du+x/j+MnTMBh0mH3n7ZgxbRIG9u+jbvArFhwbms1mvPbG+/h0/Ubk5V9A5w7tcPcfpuGOKeORlOSll4DL85ZFccklHDt5BsdPncHBIyfx/c+/oqKyGuFhDetTrVYbhvbvjomjB2HkkAx06dhGtfFm7T6Cp1/6EAeOnUGbVi3wwLwJmDlpCCLCVNqXHg17Xb/8/ia8v24HSq9U4o+TB+Nvs0aga4dkD1uiLgxPdh05i4UvfYYjOQUY1qs9Fv5hJDL7dFAFdEvKqvDAK5/jx31n0DW1BRbNHo5xfdLk25bJttkdWPvzMSz5fA/iWybjiccfw60Jl2DteQ/AaDgIoyGXXm/uqfDXnpMgc3xIlxMSid5utyNy439RM3I+tHHJ0Gq1XB/0I5EOZEe34XA4uGeHWoHsamtrERoaqtoEhzfrz+XEn9BO1t7PnTsXS5cuxdmzZ7F161YsXrxYkbt8RkYGli5ditTUVIwbNw7Z2dmIi2vyftm1axe6dOmCyMhIfPLJJ/j++++xatUq1cYRkN+nqAvt3H/8RNfvfDARK6/WJAAfwNzyBNJl86T6UlKHdf3fTUeZ9vwN7pIwz8vzql0hnWXavenAXeD+VXzM/xTJo8flU3mZPBYegjt9TMqLpAn1KdeuCqL78wr/Qnu2j9A+9MaD9oB7vJei0WiQnp6O9PR03HPPPQCA8vJy7N27F7t37cLzL7+BAwcPIi42BmVl5agzmTB+TCa+/WoVBvTN8JtbrdVqxZvvfYJP1nyO3LzzaJuajHvmTMedU29F62QvI5jz72ni6cMwSE5Ogt3pwPovv0b2rn2wWKz4450TMGfaeJgtVuSczcfRk2fx0Wff4akXP4DdZkdUZARiosLRumUcenRJw9B+3ZA5qBfCw+Vhu6q6Fk+//BG+/CYLldW1mDd1BJY+dTe6d27j3dhEJDf/Ih5d/CF+2XcSCbERePxP4zB74kCEhXgTW8D9oeB0OrHis5/x2srvcKm8CvdMHoiVi2ajXSthF3tP5XjeRTzw8hc4cOoCRmW0x47Fc9Gvo8REg8Lb0WpzYOUPR/DCF7uR0i4Ny979CMOGDYO24izYCi3ANEArP5K4zWaDxWKByWTi4F2v14v+DggYE0Bv2OKwAY6NRqPX8M9FondaobHVQxvbUjASPcMw3IQD4B6JXqPRcMHTiH4Wi8WjQHY3ovhjSQC/TbJP+6hRozBq1ChFbVRVVQEAhg8fDgAYO3Ys9uzZg4kTJ3JlBg0axB1PnDgRixYtUkP9gAREubi5iXOJrt8Vu8oLuaODKk+50kq1Rbs8gxXI46dDIk9KN9bdhdqtDtG/IZ37X87V2U1v97bc9fKkLQVpYm7xzeIqzy8HiXy5+nS+hL6iEd35bfG+S7nKu41P5pgbpwd1PHFvp+8Ln8rzrolQpHkwjZePbqvxPpZb207OBXdI2gWVTvUZcI+/IeWmh3Y6+Jwn+7QLSVxcHCZMmIAJExrcg202G3bu3ImsrCwUFxdh/759GDtlDnr37I7+fXuhX5+e6N+nF1Jat/LpRdhut+Pdj9bgg0/WISc3D8lJCbhrzjTMnDYBbdu09qwxoeEz7vmVldV47pW3sXHLdyi5VIpRw/pj2eKFmDBmKIxG2rJ3i0tT5eWVOJ2Xj5zcfJw6cx4Hj5/Bpxt/QGnZVYSGBiM6KgItYiLRKa01+vdKx4ghGejUvjU2b/8VS5avwYkz59EzvS1eePyPuH3MAASp6PrrdDrx0Rc/4LUPtyC/6DImZ/bCN28/hAE92qsAKg31q2tNePzVL7Dx+wMw6LRY+MeRuHviAISHqhPh+7s9p/D4G1uQW1iKOSN64P0H/g9pLXnLH7wYitlqx4fbD+GlL/egc5dueG/lWhcI0lYXwRkhPClAb9lGbwVWX1/PAS5Zi04gnd7n2x8u9pqyfLDxbWAwBsFgbABHohexUNOeAWQSAWiKQg9AMBie3W5HfX09t377Rg1kd62kvr6eiySvVPbt24fOnTtz37t06YLdu3e7QDst7777LiZPniyYF5CA+FX8Au6Qbo9b+yrRFj/ZLU+qnofg7pZHkYUL1DeBO9CwBrjhtPBAxa/B6a41uKMpDQra9QrMlYA7ZPIFxuMNuCte7w6F5YSOwavXTOAOoTb44N5QhhVa2y4F7jTAi61xh0Aa3S7/dxKQ605ueminxVdo54ter8fo0aMxevRoLu3ChQs4c+YMDhw4gFWfbcWChU8DLDiIH9C3F/r1ixga3AAAIABJREFU7omoKOk1nE6nE5+s/hzvfLgKp07nIi42BnfNuR2z3nsJHTu0U64kf7gSXGG327F8xSp8tPoL5J0vQI+uHfHk3+/G9EmjEBUVLt12Y7txcVEYGtcLQwf0cilqtdpwLr8Yp3PPI+fsBRw9mYsX31mPB59aioiwEKARnNq1TkSndq1wubwSh0/lo3eXtj67/5ZeqcRjSz7BtzsPQq/T4KG5Y3D37UMQFx3hU7u0nDxbjIdeWIvdR/LQs2MrvP/PWZgwuItq1tgPt+zGko93oKyyBgumDMQD/52DFlEingsC10VMTGYb3tt2EK9s3IueGb2x+rMv0bdvX157LDQ1hbAnykeJ12g00Ov13L7pZB9vABzkBgUFeW1JVypM6Xk4W7Rp+i4A33QkejK5QCYWiAWebDXHD2QnFCWdTE4ITUD4w0XrRg2U53Q6fY/tISHff/89Vq9ejd9++81vfQTk9yZq/Y4ImEBlcPe0PeoFni7rEZxL5fEhUKAvLk8O6pvSGEFwp8f2ewR3T9qFcN1rCfYuE0aul0AS3OlJJjHw9jqgnadpjedWCLYBgTQKhuXSINwP0wjuDdZ3ck3hG7gLWd7pZxut340gN+D7ja8SgPZmlsjISIwcORJjxowB0PBiXVhYiP3792P/vn149qW3cOjwEbRMSsCAvhmcNb5n93To9Xqs+2Iz3lzxMU6cykF4eCjmzZqKD5Y/i67pjQGVpN79hfJk7nmn04nPv9qGpW9/jOMnz6BlYjzu/eNtmD11PJJbJQi3z/A+FYjBoEfnjm3QJiURR0+dxf7DJ1FaegWTxgzGX2ZPRExMBM7llyCvoAQ5ZwuxatOvePaNDaiurUN4WAgiwkIQExmG5MQYdOnQGr27tseQPp2R1EI8yN7XP+7HM8vW4dTZQgzr0wkrl9yLMYO6qurWvO7b3XhuxVacLy7HjFEZ+O29h9CtfUtV2rbb7Xju4x1476tdcDodeGLGMNw7LkN6qzf+PSAC8LX1Vrz99QG8vmkvBg4ajC82bUXPnj0Fm2TMFWAZLVij8EQTf59uej067epOLN0mk8nFVd0fbuZM6Xk404cL5zVCOj2xYLPZuKCVZOJBp2t4fNIB8Qi8k7parRYGg4E7B1arlVvjT0eip/tWdZx+dmX3V5ue9tGvXz8sXLiQ+37ixAmMHz/erdzRo0dx//33Y9u2bYiKivJO4YAExGvxBbRF8lVrjw+skMjzFNyl8iTAXcD6xwhZd13Gpga4oxkA2x/tStT1K7iT0yYC4YLXCe7lPIZwQBngqwHuQmm8+8urNB64U3DvGbiT0ywC7vwJApre3frGDSI3jKKqSQDaKVHb0q6kD4ZhkJKSgpSUFEybNg1AA4ydOnUK+/fvx759+/DeJ+tx9mweWKcTZosFrVom4LXF/8ScGZOlrcz8oXhwf/+25wCefekt7D1wFDqdFnfPmoz3XnkSXdPTmtr1AdL5sunbn/Hisk9w7FQu2iQn4aE/T8fMKSMQQ1m7B/ft5lavvt6C/MJLOFdQgnMXLiLnXCH2Hb+A9V//hpJLV6DTaREZHorIiFC0iAlH29YJuFRagUOnzsFstuJvs0dig8R2bd6I1WrHv9/ciNVbdsFqteGhWZm47/bBiItSJ2p+rcmMR5Z+hS9/PoK4iBC8dO9o3DmsK3Q6BXBLXyMBgK+qM+PNrw9g+eZ9uCUzE5u/2Y5u3dzPOy0a4hrf+MeDdnMnVmkl69FpS7eQqzoBeJ+hkWWhKcuH/Za7XJKF9CZgbTQaXVz4iW50hHyylRyBeKApEj0JCEdvJUe8DOj1/wGBV89gEl0+KysLKSkp2LFjB55++mmXMgUFBZg+fTrWrFmDtLQ0VXQNSEA8lxsF3EX09hu4Q0QPAdhGw7ZZLAu3dOXg3tifLFyqBdgQSFPYLg2lUu3KteeTRR5wu4ZCLvseu70rLcc/hsx1U3KsFrhDPo2Ccdc01r1NAXB3gXTSjgu4U/e1orXu5BNUPv8+us7lJrS03/TR48k2UECDxaympsavFpiqqiqEhIR4HH25rq4O27dvR3FxMY4cPoRDhw/h3Ll8pHdqj949u6J3j3Rk9OiKHl07ISiocZ23h/dzbl4+/rNkOX76ZTdq6+pw55QxuGv2ZAzp3xMahgJCfrt8eFcoZ88V4Kklb+Hn7P2w2x24Z9YE/GnmrUjvmOpZQyLCsiwuXb6KvIISrNmwA6u//A5OJ4uEuEjU1VtQUVkLo0GP0NAghIcEISIsCAkx4WibHI9ObRPRo0MyMtJTGtzzFciF4nI89Pyn+HnfabRpGYsn5o3GtMwe0OvUmRsrKq3EAy9/gZ/3n0GPdolYNHs4Rme0A6Px/cF1tboeyzfvxVtfH8DIUaPw8KOPIT09XTJYHNBwjvVnv4Y1qiPMocmw2+0AXCOq+7IenXZVt9ls6gB8dTkMm19A/eznXSCd1lvJOnQ6Er3dbndZfw80PE/Is4Ws0edHoicTFHwPBDUC2ZGYAWpGeld7WzrANSI9y7K49dZbkZ2d7fG13blzJ+6//37YbDYsWLAACxYswIoVKwAA8+fPx5///Gds3LgRKSkpABomifbu3avaOALy+5SG6PFn/NAyyzvkv4oJfGdl8l2+KmjPJZkVyZOqJ1DHb3mse1rjOWFd0mX0YwXKurQv3IdrOmlLqH2hdlhhfUR1lGpDJk2JTvx+FedLpEm1KXbMv6cVlRM79rSO0nze+ITKueV7mibQJ0vG05TGcmm8PJc00p5U20r69V10d7/pN0MowzBw7FrqUxvaQX/3u6FWbQlAezNDe3V1NYKDg716keZve1VdXY2TJ0/i+PHjOH78GI4dPYIzuWeR1r4t+vTsit4905HRowt6duuM0FBh8Lx6tRLPvvQWNn3zPS5eLsPYzIH405zbMH7UYBgMXrzsk7tJ5H27vt6M55d9jE83fIvii6W4dcRA3PfHSRg9rI/q1sbyq5V46oUPsOW7X1FvtuDeGWPwl5mj0aFtKwAN17v0ShWKLl5B4aUyFF+8ivySMpwvvIz84lJcvHwVV6tqYdTrERoShPDQIESGBTVY7Cmwv1pVh+fe3YrT5y5iwpAueHTOCPTv2ka1cRw+U4QFr2zAoZxCjO3bAf+aOQy9O3i5EwBPyqrqsPSrvXh32yFMmjwZjz72BNq2bctZgmkYJfesy/7odivizm9AVfvp0BpDXSzLagt9/9tstoYJA4V7wdP7umvO7oM+/wBqhv/Jbbs2XyYXyMSC3W7nIJR2/Xc6nZwrOH8rOafTCZPJhKCgIA7giZu+t7rV19e7uPGrIc0B7RMmTEB2drZq7QckIL5IA7TnqtQa/3WL5R1K5JPvrEy+y1cF7cn1rVqe1FgV5ElAdVOWDEgKpkuAIn0s1JZHuqrZhkzaTQXu3tThwyovjR6LaJqHdWjd+Gn8etynaxrLh2pPwF20L7H+fRfdXW/4F9p3L/OpDe3ABTcctAfc4ylpDvd4AIr7IG609D86onZCQgKSkpJcAt2Vlpbi/PnzOHr0KA4fOoSP127BqdM5aJOajN49uqBPr67o2b0z9u4/ipXrNuJ8fiEyenTGokfuxbSJIxER4aMLN80VbNP3L7f+iJfe+ATHT51FWptkLJw/EzOmjEBUpDou47Ss3/wjXnxzLU6fLcCAnh2x7Ol7MXlkf+j15HZvOP9arQZJLWKQ1CIG/Xp2EGzL6XTicnmlG9jn5l/E+xt2IsigR129BXqdDkFGPXYdv4C5//0UYUEGRIYa0CImHK3io5CSGIO05Fh0TElA26RoRSC1bdcpPPHmZuQVlWHe6Ax88tBktE2KVuUcXbpai1c37sFHOw5j+h13IHvXO0hNTeXyaVdui8UCi8WC+vp6AOBg0mAwQG+/CgTFIDhcHb2khA4IRyLRkyj0BOBJPgDRfd2DKgrBJKUhPFwgeKIPupFz5kkkevKbti7/L5iZ90EXFiYZyO73GImev6b99zS2gAREWhS4svO/K3WVB9zdm8XKe+Ty7m0e7ZbtaR4r4n7ecOzuKi+lAz9dwl2crufr+nQpV3kIlJdsQyZNifu+x67wRG1emku//HyqTb+5ygvUgVA5KRd3/jkB5N3dwcunxu/iuk6dE9q1XWxNu5vrelOaYld5zj0e1M+B6gt0n6BEKO06lhtFTxUlAO08aY417WL90pBht9vBsiz3oh4cHMxZ3MR0ZlkWQUFB6Nq1KzIyMnD33XcDaNi7/eTJkzh48CCOHD6E91ZuwJncs3A4HOib0Q2jhvdHWFgoLpVdQWhosGoW75y8C1i0+C3s/G0/WJbFvbMn4uNXH0OntBRV2qel6GIZnlz8Lr7buQ9gnZg/Zzy+fPNRpLRqIVCaP7MglN4gGo0r2J84U4CFz3+M3w6cRnrblvjH3WNxx5h+MFttKL1SjdKr1Si9WoOyK9W4fKUaxWVVyCm+ip1H8lFWUY2KqjqYrTYEGw0INuoRHGRASJAB4cFGRIcHITE2HBU19dh/qgClV2swdXAXfPTQZHRPTYBO77t1s6i8Gi9v2IM1Px3DrNmzsGf/h2jVqhWXL7YenQ4IRyzKLMvCUFUAR7jE/u9+EhJpnkSbJ0HeCMADEAx2BwC6KwWwt53iV93kItGTZQcOhwM2Ux2cJw8BoeEuwezoQHYE9C0Wi2QgO3+LvyPS32iz3gEJiGdCAxudxgpDEZ1Pf79hwd3bPBpwAG4dMA/cG1iNB+OK1rjz+hADd7j36x24C7Tn8Xp2mTSfwF3oHImkufVLnQqXNiWOvQZ3KCznKbjL5QtAOh/s+ZDOh3ihNelqgDsE2iW/BSGAF1rf7nIBr2O5CSf4A9BOSXO8/BJrvpAVnUCGXq/nXFCFdCIvtsStn3wCgNFohMViQW1tLVeXZVl06NAB6enpmDdvHrd1VX5+fqNr/XGs3rgTx/73JkpLy9C1U3t079IBPbqQzzTEREtvQUfEZDJj8esfYt3Gbbh4qRwTRw/C6uX/wsihvVV3f3c6nfhw3TdY+v4GnLtQjMwB3fHRCw9g7LBeHvQlD/BOpxMr1n6H5Z9sQWFJOe4Y2w8/frgQvbu04coEBxkQHRGKTm2TeG25Xz+rzY7yilqUXqlC6dUalF6tRuHFK1j26Q+oP2ZFsFGPhJhwGPV6/HQsH1v3nYHVZodep4VBp4PRoINBp4NBr0WQXocggxbBBh3Cg/WIDgtGTHgw4iJCEB8VioToMLSMDkOwUYf3vzuKz345iXnz5uHA4dVo0aIFZ0kXWtdNJor49yBtTdbWFKM6tjectbV+jfbOF7GgcQaDARqNhnNXJ9HaiSWeYZ1gygvBxqX6XUcALt4B9OSCyWTifsfMxUIgPhHGkBAO5PmB7PgAzw9kR/qgr9WNuOWb2WyG0Wi81moEJCB+FgnQloJZ+jtn7ZNpD+DBn0R5vwI44Pp3UWmeAEDz4bIx37ft4Oj0RhDiQ7pQ4DXVwZ3frwSkg9ZfCKAF+vcG3CGQxu+X1sXNai8C4aJWcYk6PgO+UjAXyCdjFLWuS+SLQjwPsH0Cd+rWAYTb5wO8W0W6gYBcb3LTQ7uQW6baL7t8K7rNZgPQBEdkX2o5Kzr9jxY6YjUNXmSCgB/giqylTUtLQ1paGm6//XauLXNNOY6dOI0jx0/j+PGjWL/lA5w4eQrhYaENAJ/eHj26pKF7lzR0SmvDuZx/vmkHXn5zFU7m5KFjuxQ88dfZuHNyJiJ9dbcXkLP5RXj8uXex87dDCDYa8Le5t+Ku6SOQGC++vZsycQX4i6UVeOz5T7A96xBCgvR4eN5YzLttCKIjRPY/57XEijz4DHodWraIQssWUci9cBmvr96BXw/momu7JDwxdxQmDukKrdb1XnA4nKgxWVBVV4+qmvqGz1pz4z8TqmrNqKitx9WqepTU1OFEcSUqa004V1yOunordFotFjz4APYv/RRRUVFc/AZisSYWaaWu1wzDQA87tLZaBLdoA7uDdYFINQGenuQSmlwICQkR1Ju40JPfXH19PYw1l6ELjYJTHwT/Ty3ITy44nU7YLhXD2aIVHA4H9Hq9i2WdD/BAgwcB2TWCDmRnsVg4uFdzHTsRf1nB6eetyWRCSIiywI8BCUizipvF2tc8CdCWgmD+dy5ZQXklFnq/ATi/T6V5Auku0pRG9nEXbM9jcKfT6XHxAUeufQFwlgR3fr+kPFzBWQqg1QB3/uQE/zq5XAqBNKXg7nYeIVzOE3AXnQiAQLrIufPauk7lg8A0DdjU9aKBWhG4g2vPBdxBt0+3BYk8AYDn39bXvci/q/7e5KaHdn+IlBWdfAYHB3tkRSdl6W2lhCJOC4EXbXU0mUwcUPEtcwyciI4IRb+BQ9Bv4FCX+gUFBQ1W+WPH8OV3+/DfVz9GYVER2qS0QnHJJVTX1KF753ZY9/YzGJfZDzqdulZ1h8OBZR9swIpVW1BYchkTMvvi8zcW4pYB3VS3Jm7+YS/+u+wznM4rRGa/zlj70nyMHJDuUT9yz7wtPx/Gv5dvRO6FS5ia2RM7334QvTqKu5lrtRpEhQcjKjwYSJTpm2WRfeQcXvo0C6VVFjz8yP2YN+8uhIWFQavVNri1Gwyiyy2UiqamGM7wlmA0Oug1ENyujd7TXKn3Ax00jg7K5s3kAgFc4h2AgoOwx6agpqbGL5ML/GjwJGq8lOcCrpaCTWkHjVYLq9XqEvyPvxc8OaYD2fFd8e12O0wmEwBwE4RqroP3p/W+vr4ewcHBfms/IAHxSsg9L3XvK8lzg3cJ0JaCZ/53QfAV+a7EQi/VtyxkS+SB367CPA/c2JWBOzkBcn0InQdQfYu17w9wF+pXABrVAneuqEy7kOjLE4u7x+UaQdZn93jeeZUFd+p8863rNKR7Y2mXBXfqmnPd8PP4bbtUadRXDOB547re5QbzJFRDAtDOE2KdVvpiKrQWnV5zyrei19XVcS/QSqzoBALISzt/72ixPa/5Y6IDixGgItGlSfRtvcYBO3Tg/8IZhkFqaipSU1MxceJELt1kMuHIkSPYtm0bbFYLzuScxt+feRsXLz2Dtimt0KVjG6SnJSM9LQWdO6SiU7vWCA72zPX16Mk8PLn4Xfx24Dhio8Lx4LyJ+OPtwxETFSFf2QMxmcz49+trsX5rNkxmM/46cyS+ev1+JCfGetGa0FOyIejYCx98i/e+2Imauno8cOct+Otr85EQo05ANKfTiS3ZJ/DCmp0or7bg/r8+gHc+nY3Q0FC/rH/W1BTCyVvPzl/PTX4TdXV1Lnk0wPN/Q/REFL1UxFdhGAa6q4VwJnVARESEKpMLQh4A9O9TCSw7Swqg7zsEeqMRRqORm2Qj3gH05AIdiR5wB3jy3GFZFnV1dQBw3Qeyo5+3ZrMZQUFB11ijgATETyII7yqCOzws39zgLqgTBdGK4ZmGRggCtPQ+7nS6J+AuBdB0+x6COwT68Khf/nn1Btwh3KcouFOV+GnNBu5SeXzohjSYu8GyUBtCEM8HcwhDPAfSdFkRcKfbF/vkTwIIwb3opAB9icUA/gaQ6+g9prkkAO08kYsgz7ei01szEUgXgyPSLgFwIUinXWKJhd4bC6OYaDQaGBvhgATIaogKziI+Qg+TXQ+NQiN5SEgIBg0ahIEDB7rAS21tLXJzc3Hu3DmcPXsWn+84gjNvfI5z+flomRCPzh1SkZ7WGl06pDQep7i40VutVjz/5qdY+dl2XCq7imnjB+ObDxZhQK+OqsPG/mO5eOKFVdh3NBfp7VrilYV34vZRfWDQe//T4P8pLb1SjX+8uA7bso8iLioM//nzeMwa0wdGgzo/P4vVjjXb9+PltVkIjYjG3/7+BMaPH++yVZvqoMay0FYXwZqQIVqEhvSgoCDufiMwSdaek2B3QkHj1BamLB9s+jDFkwv0eePHoiCWbykvFyXiLCmApuXsJh0Z+Uj0ZPs9OhI9eRaRQHakHRKxnrjQ09Z/TyZymmONfMA9PiABAbwGd0/LNzu4QwBS5fqUSXc5bvjk/pe0uLvXUxXcCTS5tCOQJtUHA6odqX5FxiQJ7hBuS6hPl0slMj7RtfFw71cNcAfbpJNiN3o0nQ/ZNeyAC8QDIkBP3ddSEM+HbEmops69pMWdBQOm8VKJlxHsSwjO6SQxDOL/bJXmBUQVuemhXcnezkqt6EL1AXCBsFiWhUajgdlshs1m4+rSVnTyMm0wGFTfD5kvZP2r0WiEDjZY7Q7U1pm4l30xt2H6vAhNLsTGxiI+Ph5DhgxxqWez2XD+/Hnk5OQg5/Rp/LDvFN5ctQ05uWcRERaKzh3awGaz4PCxhsBrf5t7K564fzpioyPQ9CTwfRbQ6XTi9Q834+1Pt+NyWQXmTBqEpY/dia4d1IiCznKa7jl6DgtfXo9Dpy5gWEYaNiz5E4ZnpKkGPtV1Zry7aReWffYLunTtjtffeh/Dhw/nJp5oSBYDUW+FMVcCDAPWKB+gkG+NJtAIgPtNkAkGv1qBbRYwVZfBxop7B4hNLgDwiwcA63DAWVoCTVJrwXyxSPTkmtKR6PlLZ+hnDvmtA03XgwTpEwtk11xCTwYE3OMDclOIGzwJve16CeKelhcEbH6+J3XValcOnsXSCczAC3CHO3x6C+78cjQ4Q6hvD/ugLcOegjt4YxRr3wXceTAsNAnAvz7NZklXWq4RxhW5wtPHvOvj5hZPHwuBOUSOSVm4Q7USV3kBl3mXW4f7lAF4PshzeoqIt3lqS/O/rlxzuemhnRbicmo2mzmQ9tSKLhcwzul0cqButVoBgHPNJcGpmlsYBjAwDpgZI8LDm6CltraWgxTaWkde9Ek0a6Xwotfr0bFjR3Ts2BGTJ0/m0p1OJ4qLi5GTk4OvvvoKSa3TUHH1Cr768TDeXL0NrRLj0T41CWkpCWif0gJpqYlon5qIdq0TEKQ40jSLC8WleGTxx/h51zFER4bikbvG4Q+TBiE8VF133A++zMJLH25HSelV3DVxID765yy0T45Trf2L5VVY/nk2Pti6B6NHjcaGTV+jR48eLmX4963aAK+pKYQjvDX47kmeBo3jb4lGorwTF3o1IZIpLwAb3RLQ6gXz+ZNRBCbJb5mGZLV0c5ZeBBMdC8Ygfx/zryl/n3ryGySThOQ5Q55rJIYBvc6fhnwSyI5Y4K/Fs8hsNgcs7QG5DkWt5xAPRgAeCPHK8EHcxbrJy/elvM+Aza9LATDk6vLHLdangnRuvLx8xeBOp9N6UeNRw+IuOmngIbjzoVIW3CFST6R9/rXlW7iF6vHvO7+DOxS0IVaOd748Wc/Ov1aix41gLnhMTwRAHqZFAL5hKQh1v7nBuWuyq/Chn/R5A8iNoqeKctNDO4EF2t2V7HfuqRWdn0+7udOgazQauZdi4v5qtVpRU1PDWdmb0+qlgwMOaMBCA/I0Ji/3dAAsf00uaDQatG7dGq1bt8bo0aNd8qxWKwoKCnDu3Dnk5eXhXN5Z/HBgH/LyzqGgqBjxsVFon9oSaSkJSEttgbSUJLRPTUT7lASEhjTA+Pqt2Vjy9gacvXAR44d2x1fLH8SQjA6qnl+TyYJ/LtuAz77dC4YBFv5xJO6ZNBCRYepZDc8UlOLVdVnY8NMRzJw5C1nZr6NNmzay9fwB8JrqIjhiO7nd5566jNO6EeCnQVRNgNeUngfboi33nY4XQT7F3PSFdKODxXmrm/NiAbQtUzyuR847AXL+ZCF5jmi1WsFI9BqNBvbyctT8shNxd8xwC2RH1vnT6+D94R7Pf26aTKaApT0gv2PhwyvcAUUKxP1WHioAtoQuHtdVAOhirvIUkDWkisEsvEgHr29qTC4WbFD5PFjzFdy5PmTAHXBPk6xHD0dIR3hQj74OEsdy5YBmaMMTcOePH02gzNLHjddQ9pi6V9zAHcIgLwPwou7xbiAv0s8NJTeavr7LTQ/tJCo1AemamhoYjUZuzSjQ9GKpZNs1PrhotVrxqNGN/RMwoded8oPE+QvgnU4HtFob6iyA2Vrr4gLMnzwgwbFqampEI9CrLQaDgduajhYSrOvChQvIzc1FXl4ezp/Lw87DB3A+Px8XCooQFRGG+nozqmrqEBkWjMf+NAH9u7dFdEQoak0WVSzseYWX8fcl65B9IAed2yTgrcfuxOSh3dy2bPNF9py4gJfXZiH7yDn85b75OPT6asTHx3vVlq8Az7IsHDYrjLUXURk/APbqatVcxslvkfweVQf40nOwJXeDub7eZSJNzouGrxtt5bZYLJI7MshJw3p2aWgnEwb0Uh1APOAd0U0qEr3T6UTdqRMoW78W0VOnQyiQHYH8hpgX4HYe8Ae804HoAtAekOtN/vP8Uu74lqEDkDl0oA+tCYE7P6m5wV1OR6WArWZdH8Bd8FgNcBfrGwJ1xMYvp5MMuLuBGN2vTBuy4K5mPd75dANmSOQpBHJV2vAF3Kkx0mNXMmHhpiM5lQSo+d8pXfnXhaG2gFMC8mIWfZZ118sD2XmiEDtPFnpV1yu54SYZfJebHtppOAfAuYGTF2U+oJN82nJFLHQkyrO34MJ3W7VarRywkDXmSiNbCwn/5d/hcMCgZWEM1sHu1MgGAaN1oycXaKuevwBezKLbsmVLpKSkYOzYsdy5sdvtMJvNKCwsxJ49ewAAly9fRkHBefz2+UEUFhWhsKgEBr0OKa1aICUpFikJkWidGIWUxFi0TopBalIsEuMiReH7651HsGj5RpzJv4gpw3vgxzcfQO/OyVBr5o9lWWzffQovfvoLzl+qxIKHHsaKdXcjNFR+j3ilogTgCajR93qQpQwOQyQMIREI8dOkDR+S6aCJSq3cfDf96MvnYe46FhqNRnIiTYnQAR35AE8HAJSNHF98AdrOPV3SpKLSK/FeoHUjk1t2u90tEr3z8mUYk1vLRqKnn0csy8JkMnkVyE6J1NfXB9zjA3LdydNP/F3lFgXAVgz2xL6rAu6gyiiEb8Hv1xm406zooolYIkGOAAAgAElEQVS/wF0KaGm96GvgA7grdZUXnbjwYz0XeOVdHxf3cKE8ESAXhX+5NpSAO6l+DcFd6ScP1L3+VALuXsgt3VJwS7cmI8R/v9jlVTsBEZebHtppMCdwTta002u5aWAEmtbo+ssSrtFoEBQUxEGB1WrlYEoqSBwt/DW6fA8Ao9GAEJ0ddlaPoCDlkwH8yQW+NZS4z/tyToRcl/kWXYZhBPsgUJKeno60tDQOWmhrKABcvXoVRUVFKCgoQGFhIYoKC7BvVz6KCvegsKgYVyoq0bJFLFonxSElKRqpiVEwW6z4fNs+FJdWYO6Efvjq+T8hJTGaaO31eInY7A589v0hvLQ2C9AF4+FHH8P06dPdJpfUFgLwZFkEmZQhQmAvJCQEhtrTQFSK33WiRczKTSaNiO50dHdST6fTIYSxQ2OtR3BSG4BRd602H+BJtHeiG7nnhH6vjpIC6EdOctvyDoDLhIrYvS4nUpHo6/LzoU9KcolETwezoyPRk+sPAEaj0SWQHXmeeON1w7fa19fXIzbWm20WAxIQf4paf99lINgN3IX08BHcIdWHAlB30dELcJfqVxVwp8baeG4YMGDper8XcIdIH3LtiunmTT054Of0h0SeEJxTeZJwLpXH/31Qohasiy2jkNJFzNrPvwaC10T8k2n8dLO4C10/P1jam11U5q6srCzMnz8fdrsdCxYswIMPPuiSv2nTJvz73/8GwzBo1aoVnnnmGfTr1w+FhYWYN28eSktLER8fj/vuuw9z5sxRVTciNz20L1myBCdPnsSsWbOQmZmJyspKXLlyBampqdz+xrRFUo1t1zwRYnEMDg7mLI5WqxVms9nNokdb5/geAMQSToODBg4wABzwHmKEtpAzmUwA4OLOLCVkwoSGdDW2AZPan16n0yEiIgI9evRAz549BetbLBYUFxc3AH1REQoLCrDv558Qn5iE2PgE7Nh/Hmu2P4uIsBAkxEYgMSYCLWLCkRgTisToMCTGRiAhJhwJMeFIjI1AXGSoqOW+rt6CD7fuwWvrf0Hr1Lb493MvY/z48T55VsiJmNs1f4tB+txZrVYYqgpgazUI8IObtBIhk0Y6nY5bsmGz2QCA8xAICQlxmUzTXMoBG5+qOrCL6UYgWcjKTSaNbDYbnCUFMIXHgGm0Xqu5Lz1f+JHoS0svw9grQzASPd+zhdwH/DGqHcguEIguIL9v8QWKRdI8BXefdZCaXFAA7qKQowDcBfXhJwkDnBu4ix17Be5CijQDuLuBHQTOn9D1EtBN1P1aqC0ZcHepB2nIFYRzSOT5AO78864WrAuud/dEF4FLScbkq2Xd5X5TCOw3itu5ynr+/e9/x4oVK5Camopx48Zh9uzZiItrCiI9evRo3HbbbQCAnTt34pFHHkFWVhb0ej1ee+019OrVC+Xl5ejfvz8mT56M8PBwVfUDbnJodzqdmDBhAurr6/Hkk0+isLAQGo0Gw4YNw8qVK12Ahd7W7FqACgCXyQNifScQSoR2f5XTVc/YYWN14B6sPgq9Hpl2tSYB7Ih3gFyEcV9dl4VEzJ1ZKnaA0WhEu3bt0K5dOy7t8SeecIEZm82GiooK2C7uw4XqYJRdrUFZWRkuXb6EoznFuHw5H6WlZbhcWoaKqmrERkUgITayAeijQ5EYHQqH04lV2w5g8JAh+GTNZ8jIyOCi98tZaj0Rb4PGEQ+HoKAgOK0maK3VqGDCgNpa/+0Dr0B3Oh4FWYdNronVanVdZ152Hs6Etn7TT0horxi9Xs/dc2QyUFNdAQQFI6xFQrNHamcYBraSYsRNnYbw8HBBjxlyz9EeAAzDwGazuUSiJ79veuJNKJCdkAhZ2oOC1N3NISAB8VnUerRJwSr9XRbc+fp5CO5KyisGd18mBeTAnT9OfroIHPmSrgjc+fqKtUW++hHcVYNtNdtiGosrAGSAqgv3/mTBHRJ5CsBd7Lo3J7iLfvIut+SnyPXx1AWfoc/JzSNVVVUAgOHDhwMAxo4diz179mDixIlcGXp5alVVFfeukpiYiMTERABAXFwcunbtiv3792PEiBGq63lTQ7vD4cBf/vIX9O7dG4888gj69euHkpISrFq1CpMnT8aUKVMwY8YMxMfHg2VZzkWdD6HNIWLu4sSKTvKJe6uchZaBEwyccMCguq78tdLECkdghZQhYNDc3gt8gKdjB/ABnl5iIOamHxPKQB/dCR2jhC32RGw2G8rLy1FaWorLly/j8uXLKC0tRV1dLb774RV07NiRK0tDENHPk7XSAMBfHkEmnrwNGscwDPSmi3CGt0RYeCQHenzPCjWupbe600HsyLkzmUyIupgHR+dhYJrBO0BKd6I3y7KwnD0BR0Ir1NXVNdvkBy2W4iIYW7XmJj/IuSOTHmRLSqDpvPKj0bMsy/1W6OcifQ7q6+u5PgjAi40xsKY9IL9r4d6HFYItlJZH08u2FGirDe5uFl8P9FcE7kKwK5LuNiZ/grsHEC45lmsF7hBIUxvclZ5fD869IJxT370Bd79a36lzrRTc3e4NpeROn6JGrxJvgJ3r8+aSffv2oXPnztz3Ll26YPfu3S7QDgAbN27Eww8/jNraWhw4cMCtnbNnz+LEiRPo37+/X/S8qaFdr9fj4MGDLmk9evTA+PHjUVNTgw0bNuD++++HRqPBzJkzMWnSJISHh3PWPOKirvYWbUIB45S6iysNYKdn7LCraGXn6yDk6m4wGFzySXpzggpfSOwAeukB2S+cQDuBEXqrPlq0pnI4jPL7sOv1eiQlJSEpKUmRbnx3ZuIGLgbw/HuGvzxCDbdrTXURnOHJbqDnK8CLbb/mre4uLtwOB3RXClAX1Qq26mqPJz+U6C42sSOlu6P8EjSt20IfHOwSANCfsTI4nZ1OWEtKoG+Z5KI3PcFgNBrBMAyXLrQkh/yOye9FKJAd7VlDJu6ICz1fAtAekN+9eALuHIgoKd+Yphi0oQzcFdf3Qn++xVUpoHsJ7gxLHORvdnAXaNenSQA5cAc1VlD14Tk8u5wDwO2cXDfgDuq2FrjW/HMheE6p7x59gnt//V1b2q8BN0ydOhVTp07F+vXrcfvtt+PQoUNcXk1NDWbOnInXXntN1aDRtNzU0C4l4eHhuPvuu3HXXXehsLAQa9asweTJk9GxY0fMmTMHgwcPRnDjy7avW7RJuS0LbekkJWIB7GgrmFYDaOGAFb67oXrr6s6H0ObaQk5Id/q8E0gnUdPJeICmvetdG3FCa70CS6S0ld1X4QcUI9ZQYsUk4yH3jNwWZl4Jy0JbXQRrgutYpQBebKs2sQkGX2IYiImm7ioYnR4h8S1FJz88WX4gBOn0+JXq7iwpgDa5rYtXij/3qad1r790EZqQUNTZ7NA4nJITDOSaSEWiJ3BPnl12u93FAm+rroYuOBiGkBAXDxKn0wmGYTjLfn19fWDLt4Bch6LWc5S8sJPDGwDcPcpXOB5Fut4M4E6K+RHc3c6PlM5qgzsE+uKdA2/gWeg3cd2BO90/rRvdJ++SuHx6C+w0uPMvoRyo0xVuAPHwnejnfaexc1+OYF6/fv2wcOFC7vuJEycwfvx40bZmzpyJBQsWcO8sNpsN06dPx9y5c7l17/6QALTLCMMwSElJwZNPPonHH38cBw8exMqVK7Fo0SKMGDECs2bNQseOHTn3ebK+XCoIm5RFVK1AVPwAdrR3QGSoHhaNpuG37eFvk7aI0pY5fvAyOcCQChLnr/3pvZkcIXXE1udrbJVwakPAao2q6Smmu1jQONqNnwZo1ffStlQ26GKMEi8jY4Enuvp9goESTel5OOPbcv3LBYrjL3sR8wLwdYLBWVIIff9buO9i29yZzWYuSrunE1tirvrW4mIYWrVCeHi44meNVCR62isEcI9E/+MTT6D10KHoPneuSztk8un06dMYP348OnfujK+//hotW7ZEfHy8x+c0IAG5voX3Io+mr4Jl6O/XNbhDui8l6+MhND4fwF3s+LoCd7n+vQB3t3IC7bpdT7p/NcFd5PxJXTfF4A7pdtUAdyXjUeweT+sm0KfbJ30ZfQV4Sjcpl3iGfy9d5+Lhe1dm/3Rk9k/nvv/37c3ccWRkJICGCPIpKSnYsWMHnn76aZf6eXl5aNeuHRiGwTfffIM+ffogODgYLMvi3nvvRbdu3fDQQw/5MCB5CUC7B6LRaNC3b1/07dsXNpsN3377LZYsWYJLly5h6tSpmD59OmJjY90s3CRaNLFIA65bWPk7uJ2rm7UTQRoLKuocsNqqZS3cYq7ucq6/nojUGnN6eztvtpOS2zZOTnehvcxJAECNRoNIx2XYDepvUeVN0Dj+Om61vRc01UVwRCTLPijp3QBoDwYygUW7Uvtjr2++MKX5YFu0cU8XgVCz2cydWzJZQu55NX+vzpICaFqmiOaTZwQAt73gxa6t1Hp6+vd6pawUQcmtvf7t8pdu0BNbtIs/CebZ+Y47EN66NRfln15motVq0aNHD5w4cQL33Xcfdu3ahRdffBE9e/bEV199hejoaClVAMhv1QIATz75JNavX4/o6GisWbPGZf1aQALSfCIHxAJlmgPcfQJ7hWCuWBeI5HkI9KB19ge4Q6J/X8Gd6sATcHdRTwm4S0E6fegFuEudP6WALQrGAt3wExWDO62qBMTzXd/djiXKuKnINObR51vsU2h4ykCdadwCjnyKgjt4dW9Cef311zF//nzYbDYsWLAAcXFxWLFiBQBg/vz52LBhA1auXAm9Xo+MjAy8+OKLAIBff/0Vq1evRo8ePZCRkQGgYWcyKUu9t8KwrNsTIiAeSkVFBT7//HOsX78eBoMBffv25bYLe/nll7lyZJ1tcwaw44sONmgYFla2ycJts9k4Sx6JTM+fYCBw1ZzR8wkIWK1WDhLIHvBCwrdE07Dl7T7SYsKyLOw2C8JqDqNM2wFafZBP66SlYIsO4KVU6GvrcDhUAXh93rdwxHSAMzrNTXehJRJ83Wk3flo/f7iBu+i96QXY+94GtpUwpAndN+Rck3tI7cCTzpoq1D46D+HvfOXxeOkdLWg3dHIP0evJxa73xRVvw1pchNT/PqfKeIiIXVtyL5BzTSZ2yGQU2Yt+xowZWLNmDUJCQrBz506MHTtW0fnJyMjA0qVLua1asrOzXbZq2bt3L/7xj39g8+bN2L59O9asWYOtW7eqOvaA/D6FYRg4q877oWXeq5fgqxg/jeUdSuTTaaxUGQ/alO1TQV9KdHHrh+UVZ3mfcnUE0tHwvBLURSzdRX+eDqxAmmhbSuv40LdgmtD5UdK/SN+iaRLjZ0WO3XRWsS7/tyWYJ9E+/56l+5KsI1ZGoH+Wly/36WFd1i2dri9x/XwQ3dTn4S/EZBgGjuMf+dSGtts9ftPPXxKwtKsgYWFhOHz4MK5cuYLc3FycOXMG7dq1Q+vWrZGTk4O+ffuCbJVErLT+hBRxYaFn7DCzDa7cxB2XtjISSxhZj96ca8z5IrSFXG1tLeeiTqJw8625/to2jhaGYRDE1oDVRyI8PMbjKO98S7TaQeOktrjzxs0aTgc0NRdhS810gXRPto4jIuZC75d13A47mPJCsHFNFm0h7xEClfz7RsoNXG6HBilxlhRA2zLFK+8REviNHg/JUzrBYC0ugqFlK++UlxAhF3+ye4TD4eDuOQLsZJmE3W4Hy7Koq6tDaGgojEYjxo0bp6hPJVu17NmzB3fccQdiYmIwe/ZsPPXUU6qPPSC/Z1Hr7wj9gqjE4i6kh0Qbvlrc3azGSvI97EuJLlLWc5eupXSTaQvgnkXubXlicffEeu5pHXLfsZ73LZjmrcVdyroulEbpzbcoM2hqmz4G5Ou6XAe46qjUqg73prgxKAkux9Xh35NCVnZ6XHQZiXvb5VPCii54TkTKuljaKT1vdEv7NWKTaykBaFdB9Ho9evTogbvuugsZGRncOu3du3dj5cqVeOyxxzB27FjMmjULbdu2FVz/LmVBVku0rB02FjCZLS6WaHo7JxJQikDUtdjeji8EBMgxcWEm35sD0oVEaymDwxjv5iosFGBPo9G4uLv7y+VaSOQA3mAwSPbPsizY6hI4DOGoszhht1f7tHUcLf4GeKaiBGxYDKyMDo76ehdIV3LfyLmBewvwzouFkq7xROTc3UNCQgQnGMxmsyTAW4qLEdZ/gEc6eyMMw3BLIYj+5Bnz8MMPY9CgQUhISMDhw4exZ88eXLhwweN7SclWLXv37sXcuXO57/Hx8cjLy0P79u19H2RAAuK1yIG7CITzYUFNcJf7LgHBivsSXcPOH59nEC4K9TLgDjFXec7yeC3BnVfnmrnKC4CyUpiXvGY8fSTd6GmIF9BRMbgrAXSJYzHg5kO5INDzwFgQwnnjUbpenVNJCbijCdjpNe2kzo0gzLVhkmspAWhXSe6//36X7xqNBoMHD8bgwYNhsViwdetWLFq0CFVVVZg2bRqmTZuGyMhINwsycZ9XY59rvkUxLlyHGjMLjUYaVvh7rNPb26m5VZac/mLr0engXwSQ6+rq/LL9nqg4bdDYa2AN7+SSTEBOq9Vy544OwkbO67XyYBACeBLojAY8viU9rPICbKFJqsUxEBK1AJ7WXVd4Gs7oVrDZbNDpdAgJCfF6i0Gh+AZCAK+kfbH17HLbx9GQLqQfPcFAewjQkyxarRaWokIYWyV7fA7khH/f0N4vRqMRVqsVBw4cQHZ2NqxWK9auXYujR4+iQ4cO+MMf/oB77rmHC2anphB3fFqulQdRQG5mIfecBCC7wKJAPp3GNacQ3JWAOQ0a/gR3xRMPYpCkBAKV1xFc4y4FazcMuEtBulCaFLgLpVGQ57ZVmcj5l4JrJXUhBOMK2lbqQeExxEMGykXqk3MmaU2n1VUA8Fyf4uAOhm08ZUwTuEOgnYBcdxKA9mYQo9GI6dOnY/r06SgvL8e6deswe/ZsxMXFYfbs2Rg9ejQHyLSLtScAKmaRIy/MoUE6MBonjMHKt3lTYkFWCz6lAt5JRejmRwL3xILsi2itV+DQRwOMVtJdnFiiAXAQ5c8I+Z4IAXiDwQCr1cot3wCaAJVMIhkvlsLeaiAYPwCVkCgFeLJEgh9Vn3N3ryoB27Kj6ntmKgF4qSB7jpICGNJ7CkK6N9vHCekn5SFgKS6CLjEJJCigt8L/3fIh3W634+DBg8jKysJvv/0Gi8WCfv36YeTIkXj00UcRHh4Oi8WCH374ARs3bkRpaSkSEhI80kHJVi0DBgzAyZMnOZf7srIytGvXzutxB+QmE7Ue0aIGLE+hV6SOHLjLWvKvAbhLfZe1bl4v4C7VTzODu2DbzQDuQn0zEAdqX8CdX95bcFfN+u5lfU+gXHFZuh/xz4ahiwA7A9f+XEToWaQkzx9y800uBALRXSNhWRY5OTlYtWoVduzYgX79+mH27Nno1auXy/p32gKqZJ9rOvBakzWURRBjgZXVwwnv1+ES4Qew8xRA5fZ29zXgna/6KdHfUHUMZl0CzEyYx0HjiH5Wq9XvQdjE+hcL2Ed2OiATDCzLwqBxIvLsBpi73wVGe23n+eg96snkCADOFZwf9E7/+TOw33IX2BZtm00/qSB7QEOARdPCu8A8+AycsS1cfrf+9sBgWRa22hoc7t4FnY+cAHgu/rIeAgL3Dh30zul04vDhw8jKykJ2djZqa2vRp08fjBgxApmZmYiKivLL+EggupSUFIwfP140EN2mTZuwfft2fPrpp4FAdAFRJAzDwFmdr26jLPefUAb1lV9Gog6roIziduXaZHmHUu3xwdaTvpTmCaQD4uNUUIflp7u0JzQ+Od3E9OLle1rH7dxIpQnpKJUm1L9Umsj5ZSXqSJUVGotoeU/KShzz21Fy7NKNF/VZ3ietu+CnVJ5nZdwD1NH1fRPdbc/5NxDdqdU+taFN/2MgEF1AlAnDMOjcuTOee+45/O9//8Mvv/yCjz76CCdOnMCECRMwc+ZMJCcng2VZbpsnUs/pdLpYIuXWRGvQEKjKCXVcmmkXa3r9OyC8P73Q9mVEf0/2dveXfnLCd9Vn7fWIc9TDagiDQe+5u7iYfr5ucScmYoHXpNZ00xZkXMmFNSgeNXWmZp9gkPJiMBgM3PiIlwWZpNFqtWDsFjDVZWBjW/tdTyJ8DwGyRaDJZOL+ODA2K1BdCWOr1tAbjM3qacEwDDR2BxL/fB/CIyJklyDQAROF7h0AOH78OHbu3Ins7GxUVFQgIyMDmZmZ+L//+z/ExsY2y/jktmrp378/hg4dir59+yImJgarV/v2xz4gN5uodQ+zTc0JBnTjW9RELMZCdYiKkoHilLZLWywl8iXHQpX12lVeaZ6QpVdinEzjsUQQOqYxnXW5HiJ6yAUXk9VLbDzcRfXM4i4ZII6vo4AuqlrcxcauwCquyOKOpnyvrPMyfXpqMZfSSal7vNs9J2RNpwp4uca94RQ1pbkEqrsR5CZc0x6wtF9nYjKZ8Nlnn2HFihUoKytDQkICTpw4gY8++ghDhgwBAM6qrnT9u5GxwM5q4fDjHA3tgmuz2bjgU2T7OHEvgOYRAn/EDZzs0S0UpEvKVV+n08FovQSN0wJbmHpBrGgLLb3FnTcTDHxrKAAX/T2dENBd2AlnUDRscV1ddhjwZA23p/rTkE5P8Eh5MdD3H8uyCLp6ASEHt8A29clmA2Mpd3fiym/NywFWLYf+6eXXfIkELfT5IxHpHQ4HnE4nwsLCOC+AU6dOISsrC1lZWSgrK0P37t05S3piYuJ1MZaABEQtabC0X1CxRZZ3KPQKxkvzxOIu2q5AHSUWd1YmX+22WKF8Ok+qnkAdN92kzpNwHZZfRkxHsfZE+xdKlxnPjWJx5/fN71fQui2XL9aeTL5U22pa3AV1UFKHpyf/UypPqC0v67ONaW7zApTITM+55OmmPOtfS/vptT61oe08O2BpD4hv8tRTT2HFihXo3r07Ro8eDaPRiJCQEKxfvx5arRaZmZlckDOy/l16fTnbCOy+u8WLidC6VuIRQCxzzRXATkwI+AUHB7usQa6treXy6O20pLaO09WWwxba1i/68be4I2uQxSYYpPZIV8WLgWWhrSmCo0UPwTXm3gRh4+tPe2HQSw08jUzP32qMOVMAa3Qyamtq/OYh4M2adG1VOazJqdBoNFwQQK+24VNJf37ARzIhCACHDx/GtGnT0Lt3b9TV1QEAunXrhszMTLz55ptITk4OQHpAAuKRKLFSC1jcXV6wFdSR/Q5lFnel69LVassjq7pUnoT1VvT8C9dhGi3eDfAuYWUVa49hKICS00tmPM1iceenKbC4g26XacyWGI+gdVsuHyLtyeQzjelyVnY11riD9AsP6vOuh6jlXcqqLpZH6yJUBty1Y6g0qb/q3uYFxHcJQPt1Jv/4xz/w7LPPIiQkhEtjWRbHjx/HypUr8eyzz2Lw4MGYPXs2unXrxq3xJQHY3OGEUdXCLrceXWifa38GsPNWf2JBJFGlyT8CW2ITDIzdBLB2OHURftNRLMgZ2WGA3pqPb4kOCgoC2WZLFV0sVQDrBBsU5aKf1ASDlIeA3BZmakWm12q10FUUwZnaA6GhoaptI6dG4DhHSQF0rVIlt+Hz129ETH/63jl37hyysrLwyy+/oKCgALfffjuCg4Nx+vRpHDx4EImJibjjjjtcnlEBCUhAPBEvwF0Weqk0QfAl3+Gapjq40+1fz+COpjrg5wmPp6mWCBADElBM6+YncHcbN/98g0pTGdwlwVvk3KgC7vxxiZ1znigFd7fxyRxz4/SgjmK3drk8L6AeAm3dKHITGgwC0H6dSXKy+zZMDMOge/fueOmll2C32/HTTz9h+fLlOHfuHKZMmYIZM2YgISHBZX0qoM7+73JR6eUsucRKTPaul55gUF+kIJFvyVUywaC1lsFhiGv2hwW91zVZ1022CPT1GkuJproIjohk0fEqiaJObyHH38LMX9vHAYCm9Dwc/W5zs8B7AvD+iO7uLCmAvv8tTXoKbMNH4lj4OsklB+kajQYFBQWcu/u5c+fQrl07ZGZmYvHixWjfvr1Lv5WVlf/f3plHR3Hc+/7bMxISBgwCxBaxGcwOAbMbZIkxm4mxDcaAyEmc+OLDje8xOXl5vOy5fic57zixndgnJ/Yl996cG8SOF4yNg7FjpBG7jFgM6F4ISwDLWFiWkYT2mX5/oG56eqqqq6e7Z5F+n3NkdVf96le/6hnh+U5V/Qr79u0jwU4QjkmUcGeUuSrczWNh+QJHGFnF76ZwF9WZxqOLeqWt6Pa1KswqHw/hDpMtx49oxtaJcIeE35iEuR3hbkPYa/8vszPjHrHKRUaEy9pZCGrWM7WcOefYW+2fN38JkDJ0vD3tJNpTjLS0NMybNw/z5s1DbW0t3nzzTTzzzDNQFAXLly/H4sWL0bVr15jPfxdlpXcqstxOEMeCt9xXJn7LLxjS0pDR9AWau41yFGOs8WdkZETsjdYyvNfW1nq2BcFXew2hrOFSttoMvEZrayuampr0OuNKDM9pqAGa66F27xNRbCXgtez5vOfvxuw374x2gC3gtUR2Mq+xSKRr75+KigpdpJ87dw4DBw5Efn4+fvGLX2DkyJHCv+8ePXpgyZIljsZPEKmHW/+mCsQzV7gzYklJ4Q5Bf+b6JBPuzHaAknDhbgwxnsId9vzGLNzBjse2cDe9dmYh7/pS+VjbmMYvnI13QZwrba+himgfqQDNtBOpRLdu3fDkk0/i29/+Nq5du4ZNmzZh8eLFuPfee7Fq1SrMmjUr6vx348wdEC0Stf21MlnpncBbXu3z+SL2R1shShrnJH6WeGqpr0I4DNQ3K+ikhFxJwMb7ksTqfHrzOdzGFQLaLLZjgamG4KutQMugPL4J50sG7fkbRXCsr3Es+CovQ80eAlF2Ue0LkLS0tKhz6rUY77rrLldjVFtbEb5xHb5+0StqzJjfg9qXNOYl9Oa/AW1Mmki/ceMGioqKUFJSgjNnzmDAgEE2SBMAACAASURBVAHIz8/HunXrMHbs2LgnhSSIjouFeBYJUXMbL4S7zH3Mwp1hL9yr77Vwh6DOWM6yu2MfH+GOGAW2yY9ZDMcs3Hl+EyHMIfAvWS8j4qVFOGIU+26U2RTnKT/T3vGg7PHtjHA4jLKyMhQWFuLQoUPIz8/HypUrMXLkSLS2tuL69evo3r17RMZE4znLbmYCt4tx9rilpSVqZtGcGT0UCkUkjXN6vrsV6bcuIoQ01Pv7RGVQl5095h2/ZhyDk/iN4q61tdXR8mql7jOkXz2A5tHL9DLjEWDmLxlk4tdmgpubm3WB6YWA93/8NhAOIzQtclZYNBOt/Rads+70vRWquIKG3/8SXV/4r5jaG/9GtKSPAFBWVoZRo0ahb9++qKqqQklJCUpKSnDy5ElkZ2cjLy8PDz74ICZMmBCflQ4E0U5QFAXh2ivuOFOjLtj3KsuGZSdho91z+zaVMftm3KsW9dL+zPGJ6kVjY7RxVCcakxpd1vZM1Ihyi/hUhm1U39F9sH1JlvF8xOTXwodMTFZtvKxn2tqxk7m220ZUZnrfeFnmAv5F/xdeSUxFURA6/7ojH/57l3kWn1fQTHs7w+fzYcqUKZgyZQpu3ryJV199FU8++SSqqqpQV1eHQYMG4aOPPkJaWpo+Q6sd7+RmArNYMM8eNzc36ysENNEOQBdQbp/vLkRV4W+qQmv38cj0Z0qtENCS2xkFolVmeqcY97mzEpx16tRJuk9/zTWEun1NF4hurGQw7oE3CtCmpiZXBbyv8jJCY/Isl4szs7s72ANvRfjGZ9yl8SzMR+AZZ9I7d+4MRVFQW1uLwsJCvPfee8jMzESfPn3w6KOP4qmnnsLkyZP11Q4EQSQY7qy3eQYakM4qH/WhUzTzzKo3lcnMkLs6426cSebVq2I/wln1WOvMz5Zlx5pdZtTz+rE1427sIw4z41Z+IeFDJiZP98C3dQvO7Llw9j0BM+4Rr49pfMKZcbfLUoVUitUd6NNcO6WlpQX33HMPRowYgYULF2LixImoqqrCrl27sHr1aqxYsQIPPfQQunXrps98NjU1we/3J+x4Nl7SuPT0dADQRa8m/OK5KsDX8hVUfwZUfyaASPGpbUFoaWlBY2OjHpeW2V2bxY3rlwxgL/G3Ep/GlQxdv/oH6rLGI9zcrB+X5+aXDOYvaYzP0Pg+tCPgVVVFqLUV6ZUXUTv1CbTW1EhtN+DhtoBP//p0pI2bIoyfdU69tuokMzMTdXV12LdvH4LBII4dO4auXbsiNzcXa9aswY0bN7Bz5068+uqrGD58OKZPny49VoIgeLj1b7ZIPCt3bPTqWIW7GSsRbiqLu3A3+AMjtJiFOwR1ssId0XU8sY3bx2apiRLuzC87PBLusj48F+5A1LNlfalge++6rB3v2hiHZBvjvw1C4Y7YytD2fm43e9o73tY+Wh7fjmlubtbPW9ZQVRWXLl3Cxo0b8d5772HcuHEoKCjA9OnToSiKvizY6dJqGURJ1zShaxZsmnBqbm7WRZ+X2dM10uvOI+zvilDn/hHxmwWWNpOu1bm2v9xFtGeoLf/Wlktr8aelpSFNCeHuczvQOP5JKP74frfH2yahfVFjtjXPpKfXV6P7h39E/cr/59lzNz/DWGfgeSLd+DfQ0NCAQ4cOIRgM4ujRo+jUqRNmz56NBx98ENOmTUNmZmaU38bGRjQ3N+Puu707mpAgOgK3l8dfdcmbyrhkfQQz21nYABzhbi5TGa4YNsK+rXxa2IuWnRvvRX3HpU70HIx1anRZ2zNROeVMXxHlLP+Svrj+WX7c9GFR5ulSeUGZyKdnS+Vl7VjXsdRzyvRfNsoMv5zif+hfvV0e//e3HPnwD1+ScsvjSbR3YMLhMI4ePYq//OUvOHbsGObNm4eVK1finnvuiUhuFg6HdXHsZD+sKGmc3f3cmljTYvQ0uZkaQmb1x2joPhEh1c9M+qWNw9i38RnG40sQGcxLrbWVCxraKQPpNf+Av6ocLcO/kZA4NTQBr+2B177UARC1p17/faEUvgsfo3XBM3GJ0Y6AN4p07T0EIOJvoKmpCUeOHEEwGMSRI0egKAruv/9+BAIBzJw5k45bI4g44q5o1zB/OGZ9DBOJRk47Eu7e1QEc0WosjxZqKqecLYp55Zx+vRTdPPuECXfBM7LbxqkIT1bhrv/ilEnVm9//seNf6LFov7DTkQ//sMdItBOpSVNTE3bv3o2NGzeiuroaS5cuxdKlS5GVlRU1u60JO5E4jmfSOKsEdk78hkIhKI030Kn5Br70D9ZFOm8lAA9jcjPtS5B4nFFvfA2MAtH4JYOWL8AoPrvdOApkZkHtPymh2cWNM+nG/AsA9CX0nTp1iniG/oPbgLvuRmjiQ3GP1yzgtWet1ZlFupa5vrS0FMXFxTh8+DBCoRBmzJiBQCCAWbNmoUuXLkmzSoMgOhreiHYg8gNzxEW0jX5pYQNwPnQzhGiUmUisWtQzfVrYp6JwtyWGb1/fqbIQmiTc+bELRTinLKpfnk/BdUzCXdbO6jqWetNYpeoZzyfq34bY8C/8pcei/W1HPvzDHiXRTqQ+VVVV2Lp1K3bs2IGePXuioKAA8+bNQ3p6ur7/3SyOAUQt8wXYAtFLWLPbssnXeJnRu7f+A6H0LKh39Xcl/nA4rD9DVVX1L0HcOKOeN4tr5zVQw2FknNmM2pwAmvxd43JEm3EMVtndtS8ZjK+z8b3Y6e3foHXqY1C/NsrTWHmYM/hrvPfee+jVqxfuv/9+fPLJJwgGgzhw4ACampowbdo0BAIB5Obmolu3biTSCSJJ8E60A9Efklkfx1TTpYUNgIQK94hiCXvVot6qb0d15nrZOlkhC6hMMdt2zfUlUy7hy1asrDhF/dqwN9u5IdxZZbb6Nd0nk3BXOWOIupao13+ZnoFVvQv4F3gs2i++48iH/57FKSfaKREdEUWvXr3wL//yL3jmmWdw7tw5FBYW4sUXX8TkyZOxcuVK3HfffQCAq1evYsCAAWhoaAAAfS9uenq6ntk63uJDWwlgzJ5uTBym7X9XFCVqFpqZGV0NIf2rOoQ6j3RtLD6fD5mZmXqCuObmZty6dcv2Hn2rpdaxJr7zNddCQRgZPfqjE+BKgjjRGOxmdwciX+eIc+pv1SH7i6to7jEAaaal/15h3nIA3HkNtAR2Z8+eRVlZGf72t7/h8uXLGD58OJ544gls2bIFvXv3JpFOEEmNW3+fnA+IxgRUomkuZiI2RjvZrPIKTHYuJJODKhgPKwaj2JBNMme3DoZ6UYyydZxkbUDb87xTrxjGqMomlOP2YSxn1Ev7FyWWY/iLeLwS9lZ2jpLTCcrMcQrPajfdu5qcTtaOc21MpCdztjvAsWW8b7Tkilb1RFJCM+2EFNXV1fj3f/93bNq0CRUVFaivr8fIkSOxZ8+eCIHs5syxmxhXCGjoSdcEy/X9jZ/D31KN5m7eztrK7NG3SlrGStQWC/4bZ+C7VYmWIXOiYnS6DUF2Jj1W1MrLSN/3Z9x8+Eee5RHgJR80HmWnzaTv378f1dXVmDRpEvLz8zFnzhzcvHkTb7zxBnbs2IFHH30UP//5z12JiyAI97k9037NRY/mj1wq45L1scxsZ2EDMIS7jE0sfXPuueNh3KsW9VZ9W9aZ6yXqmH55/WnlbD9xmXEX7K2Xj5UVp6hfjr1MmXDGndOnY7/mekGd2zPz5litru3MuOu/TNdW9cKxOMM//xeezrSHL73ryIdv6MMpN9NOop2wpLW1FQMGDMDYsWORm5uLKVOm4KuvvsKOHTvQ2NiIZcuW4dFHH8Xdd98d0/53L+Dt5/b5fPD7/Xqd1dLvTjfPoDWzL8IZveMau1Eca3GFw2Fh4ju3SL+wB6GsYQj3vFcYo3l5OitLPu+EgFiSD8rgOxuEr/ICWvO/G5FHIBQKxSzgze8js0gHgPLychQXFyMYDOKLL77A+PHjMWfOHOTn56Nfv37c/rTXlCCI5ERRFITrXBLtMiKWa8Oyc8EGYHxQj8WvHcHswF7Ut2WduT7WPq3KWWIYEsLdWG6nb5boYvmXjVU2Hpti2i3hzirj9sURpIkS7lx/pjFEXVvVm2z1X6xri3qX8M/7uceifbcjH76h30g50U7L4wlL0tLS8Nlnn0XNnH/rW99CZWUlNm/ejCeeeAIDBgxAQUEBAoEAMjIy9NntxsZG15LD8Yhlqbj5bPAo4Rluhi9Uh3Cn+OyNZp1Tb95iYBSLniypVkPw1VWgZVCe0Iy1PL25uRn19fW6EA+Hw+wtBx4uBffduIRw9tDb14xz6puamtDQ0BBxjJw5Hta2Ce2Za5nbz58/j+LiYpSUlKCiogJjxoxBfn4+Xn31VeTk5EiPkQQ7QXQgZJaNc21YdrI24PcHmJZ2a/WCNqIl6eZ73ZVL9qK+meO1WvKOyCXGUn1alRufJ2vJOiMO4dJ0q74tlpHHulQejD6UNruIPpS2cjXSnjUmW0vlBX2ax29eCi9cYm+6FtXZsYNhbAok7Eyvl8xSeG69ecyQWyKvPdeIZ5wi0DntBBEbqqrizJkz2LBhA4qKijBz5kysWrUK48aNA4CYk8OJ+tOSxfGWitvZU28UnppI66J+ibRwA1q68WecncBaKi7KTq99KWGM0elzNKPUXUf61RI0j35CegzmmXQtFmMeAa/Fukb6jufQmv9dqNmDuTbmTP7aigVNrBtFuhb3xYsXEQwGUVJSgitXrmDEiBHIz89HIBDA4MGDaU86QbRTXJ1p11CjLqIrZWyEdjZt9CIrG9O9HXtVJgar8Rvr7bS141fU1kY5YHo+att/VX4/wnKrvmXbsGJl9W3Rh9SsPscHqy9zvCz/UbPwEuPj+jXbxlgX0yw7z870bITXjGcrdS35LBzin/szb2faL+9x5MM3ZGHKzbSTaCdcJxQK4aOPPsKGDRtw4cIFLF68GCtWrEDfvn0jxLGd/e+sWehYj1+zQhN1XW6dRZ2vL9SMrIgEdrHC288dy+y5V0fIpX32MRBuQevXZnLHILvcPRHH3CmVl6D2Ggj4+YuIjKcEaDPpWvlvf/tbBAIBDB06FPv370cwGMTFixcxbNgwXaQPGzaMRDpBdBBui/ZPXfImI6QNZbZsWHYy/QmEiYxfZhun9m1ljgU2p61jv7GXq9DS0fHiiLVcRkAb42KUeSbcOXGy+uIKbKftjGWC61jrXLVjCXSZa5ZAl7kWxOcAEu3uQ6Kd8JTa2lq89dZb2Lx5MwBg+fLlWLx4Mbp06RKRHM68t5wnDo1Jy7xcWqyEGpBx8zRu3T0JLW2z27Fkd+cJXDeSrmkYE9gBiBDHdun0P2+htf9UhO/OsRyDnT3p5vPLzZn8vcRqDD6fDxUVFTh06BDeeecdHD9+HJ9++immT5+O1atXo6CgQN+7ThBEx8Jd0Q7ICWlDmS0blp1Mf1aiOpY2TvuQEN/ceq/asoW43XJVKECdlNsQ0ABSRri7JviNZYLrWOukfaim4XFiVln2sV7H8Awc4n/wp96K9n+878iHb/ACEu0EwUJVVXz66afYtGkTdu3ahXvuuQerVq3C7Nmz4fP5UFVVFSXENSHvpsCVJa3+KhS1FS1dhurxm7O7a6sEjMvBWee8e5V0zYw5RtuJAFubkHF6I+pGr0JIVTxLHOfmlwwsRBnqNZF+48YNFBUVoaSkBGfPnkX//v31mfSxY8fiwoUL2L59O7Zv347//M//xJQpU1yJjSCI1MJ90Q64J7ZZvmRsLPrTi6xsBCJFqg9VLibXxbe5Pla/NsoB/fncmW1vqxcKcZlyC1EdD+GeDCJdqh0EotVlO6EPnp0dIc64NsbHK7cTlwM8F+1XPnDkwzdoHol2grBCVVW8//77eOWVV3Ds2DF07doVN27cwJ/+9CfMnz8fACL2FsdzT3RbgMj46gSauw6Hmt6NGb+2t1xLFqeVx1Oki9CEqxaj9iWDOeO8cRbaV30RGV+dQ+3AuXEZA+tLBjsrGcx+RCK9qqoKJSUlKCkpwalTp5CdnY28vDwEAgFMmDAhqY4nJAgiefBGtAPRwjDqJvKeKz5ZvmRsLPrT7oX2jDKvhD53bKIYJdrqv+z0y2snX66a63n9SJfHKKoBuCbcZfagJ4NwN7fhCXJZu6g6wXvcK7EuvJaI0wPh7r1o/9CRD9+guSkn2mnNJxF31q5di82bNyM3Nxfr1q3DXXfdhZKSErz66quoqKjAsmXL0Lt3b33/e0NDg639705RQrcAhKGmdY0oZ2UVN2ZKV1U14ki2RO57VhQl4txwLUt+Q0MDN7t75+YbQNYQdO3a1boDl2PMzMzUBXxdXZ3wKD5RboCMjAz4/X589dVX2LdvH4LBII4fP44ePXrggQcewFNPPYXJkyfTcneCIBKMOau5ocxsE3FptmH5krGx6E+7j8jKLfCr35ozUFv0IWvPHRsrc7iNtvq9nX7tZHbnDY2V3d1JOSerelQbVryMDO6x9MHKXB9VxvHLii2izGE7GGJmvm6IrjPbaVnXuXUMO2ad8f2PO2OSzg5v91oUJ+eaSEpopp2IOzdv3kS3bt2ixNhXX32F119/Hdu2bUNmZiZWrFiBRYsW6Ud28fa/u03arcuA4kNzZk7EXmhzVnGzMNcSr2lJ9oyZ0xMFa8m+llXfuJIhLS0NGWe3oOWeBVA790pYvMaYtdMGfD6f/gy1DPrmJIS1tbU4cOAAgsEgysrK0KVLF+Tm5iIQCGDq1KlIT09P6JgIgkhNbs+0V7jkjfVxS2VUme1kbFh2Dvsz3sv2rd9K+LRrbxUzd9xWzyXWtsY6VjmjzFCumsu5cdgpZ8XEaiMbr0t9JNWMO8OP2adqvhbVscZpVSdxLYrRybV0/87wB37i7Uz71b858uEb+GDKzbSTaCeSDlVVcfnyZWzcuBG7d+/G2LFjUVBQgBkzZkBRFF3QtbS0RJ+t7oBwOIzWlhZ0rTuFr9KHoBUZUcusZfvQZo21BHa29pY7wM6+emN2d6XpJrKufYD6Md+EP875A1hj0GJvaWlBKBTS695++22EQiHMmzcP5eXlCAaDOHr0KDIyMjB79mwEAgFMmzYNmZmZCYufIIj2g7uiHRAKXitRGnXppS+RsJWxB0MAWNwnjXA31/PacoQbT6hxylUZe0vhzotXUlS7LdyTcqk8Y3xMYSuqY4w7qg9RnYxYlhTfdq+jYuPFAlfwB37srWi/ts+RD1/OHBLtBOEm4XAYpaWl2LBhA0pLSzF37lysXLkSw4YNA4CIs9XtHCmmqmrUcncAyFQa0KW1Ao13T3Alszlvb7kxgZ1T/24kv/NVngZqP8PNPjMiVgnEK7u7NoOu/Rhn0n0+H5qamlBaWoq9e/fi8OHDKCsrw5AhQ7B8+XKsXbsW2dnZnsZIEETHxH3RDrA/FZuFIcuO9cHaS18xCF9WLLJxAPBcuEu3NddzRJhD4a7asY9JuFv5km3DEcr6L1NZhB9RGUtYxtguFuEuvf/cSgCb+xDVycQSgyiXuY6KTfAsHOKf47VoL3Lkw5eTT6KdILyiubkZu3fvxsaNG1FVVYWlS5di6dKl6NmzZ8TyeSA6IzlPpBuPX/P5fOh06yJUfyZaO3/N9fjNCexiWSXgVYb69IvvI9RjKMI9R0StEvAiu7tRpGtL9o2vRXNzM0pLS1FcXIzDhw8jFAphxowZCAQCmDVrFlpaWvD2229jy5YtmDBhAl544QVXYiMIgjCiKArCt1wS7ULB2FYmYyPry9LOLDIsbJh+BX0b72XjABjiwUl9DLFw6y0EOq9cFFOHE+4isc3qP1ZfFuOMKamcjBg233PeG4lcKh8VG69PZ6SaaA8Gg1izZg1aW1uxdu1aPPvssxH2mzZtwm9/+1sAwNixY/Hcc89hxIgRen0oFMKUKVOQk5ODd955x1FsPEi0EylJVVUVtm3bhu3btyMrKwsFBQWYP38+0tPTEQ6H0dTUpAtzbf+2MfGZdrxchMBVw8is/hhN3b8O1Z/hafxakj2rVQJxOUZODSPj1H+hacxKIP2uiL7Nx9zFkkuAJ9KN42htbcWxY8cQDAZx8OBBNDU1YerUqQgEAsjNzUW3bt2441RVNaHL+QmCaL+4KtoBC8FoKJMRxW760i8lRbjQL8eHlViOuHVSL9GXdL1o7CyxyymPijmyXLVj75pwtxoLQzh7JdylRLqkL6Fw5/XP68d0bUsMx9iH6yKeFxuvH7iCf86PvBXtnxY78uH7Wl5EfJMmTcIrr7yCwYMHY8GCBdi/fz969+6t1x86dAhjxoxB9+7d8Ze//AUffvghCgsL9frf/e53OHbsGGpra7Fr1y5HsfEg0U6kNKqq4vz589iwYQN27tyJ7OxspKeno6ysDPv370fPnj0B3P4GzHJmO9wKf1MlQp0HxHUM5gR2xtUB8TjrXam7jvSrJWge/QTXxpgcTssloAl4czxGka6tbACgjyEtLQ2hUAgnTpxAMBjE/v37UVdXh8mTJ2POnDnIz89Hjx49SIgTBJFwbov2z1zyZhaLbWWse6GodGInsNEvLWyk/HJ8WInliFsn9RJ9SdeLxs4SuzbLAbgj3GVFuFUbC+FsV7gzy0Txifrn9M0tkxS95jjttBX5seM3mYS7C/jzvRbtJY58+L6Wq8d38+ZN5Ofn4/jx4wBun3K1YMECfOMb32C2/eKLL3DffffhypUrAIBr167hO9/5Dn72s5/hd7/7nWcz7XTuEZHy/OIXv8AHH3yAPn36oFu3bsjKysKECROwdetWrFixAoMGDQJwe/97U1MTGhoa2DPbvrS4C3ZNmGsrAbQl/NrxcRkZGbbPLbeLr/Yawt1yhDbGZfLGZf4NDQ26EAfAFOmZmZlQVRWnTp3SRXp1dTUmTZqE/Px8fO9730OvXr1IpBME0c5hHU9mddQYy8aJncBGu4T5GDaZOEXHqRnKhEfI2bwXHhcn0Zd0veFIMFY/5mvmkWKC8qixSJRLH8lm7J/ly84xbrhTb+c4OGYZIxbHR8axygTP0tzGGKf5GYraivzoxRJ+7V5LHftm7B+Rz0Q4xhTAxc+MpaWlGDVqlH4/ZswYHD58mCva//SnP2Hx4sX6/Q9+8AO88MILqKmpcS0mFiTaiZRGURSsWbMGr7zyCvr166eX19fX45133sGPfvQj1NfXY9myZXjsscdw99136/vfGxoaACAi6ZrXiJa7Z2Zm6l8iGBPYaeeWu5nAzoi/5hpa+0+WtteWtmvHqBlzBOzbtw8ZGRmYM2cO/v73v6O4uBjBYBBffPEFxo8fjzlz5uA73/kO+vXrRyKdIIgOCEu4M2wSKdwByQ/wHgv3KPEp04cHwh2MYfCGJyPcI74UuWOjtD1z1ezcFeEOgS9Z4W5qk1DhDhti3iPhHvE6mOIxCmWmX85rEuHWrnA3tjeNnVmOyGv9+aNdUnTwOIoPHXfs58MPP8TGjRtx8OBBAMC7776LPn36YNKkSSgqKnLsXwQtjyfaNaqqorKyElu2bMGbb76J/v37o6CgAHPmzNGXaRv3bLstjN3Yk25OYKfNeLtxzB0AoLUR8KUDPn6iOXN2dyAyiR8AXLhwAVu2bMG7776LS5cuYciQIVi2bBlWr16NgQMHkkgnCCLlcHd5vBGWcDcXsAQj6yObm3ame+ZHREEbVcKnViYbh5VPmT6dJqdj9sMrl2gjismzpfJWvmJsY6dvZhnrmYr6F5Vx4jGXmV8XR8vfBfFEteW9b3l9mnwyyy1ilrlmjcsh/rz/4+3y+M8OOPLh6z+Luzz+2WefxcKFC6Nm2k+dOoWlS5diz549GD58OADgpz/9KQoLC5GWlobGxkbU1NTg8ccfx4YNGxzFx4JEO9FhUFUVZ8+exYYNG7Bv3z7MmDEDq1atwvjx4wHAcWZ3rQ+juA2Hw67uSdfEcyzH3MXSj/Zlg7bX3rgU/uLFiwgGgygpKcGVK1cwYsQI5OfnIxAIoKWlBVu3bsWmTZvw2GOP4fnnn3ctNoIgiHjhnWgHrMWioSyudiLBa9EmSjBZxCIbh5UwF4ljvUhULxkLrx9pcS7XRrUl0HnlMYrwWNrY6Vso0lllAlHMLOPEE5P4dtLWYT8xX8fYnhWrA7wX7Ycc+fD1n8lMRDdo0CAsXLgwKhHdlStX8OCDD2Ljxo2YPn0602dxcTFefPFFyh5PEG4SCoVQVFSEDRs24Pz583j44YexYsUKfYm97PnvXot0EcZj7lRV1VcJxHI0m/k4PLNIVxQFV65c0Ze7X7x4EcOGDdNF+rBhw5jjVFUVjY2N6Ny5sxtDJgiCiCu3Rft1l7xZCUmOTVIKdxm/Em0s/drwyRQcPFHEsZV5JjyxLRDhsYp9lVVuKdyt+pEQ4bG0YQllnp8OI9yNbSVsnYr4iG6ctneGP2+dt6L9+mFHPnz9ZkTEV1xcjH/+539GS0sL1q5di7Vr12L9+vUAgDVr1mD16tV466239DxZ6enpOHr0aITP4uJivPTSS5Q9niC8oq6uDm+99RY2b96McDiM5cuX45FHHkGXLl2Y579rCeM0kW5cJu6lSOehZWvX4lQURRfwvH36ZpGujcMo0isqKhAMBhEMBnHu3DkMHDhQF+kjR46MSw4AgiCIROK5aI8SigK7qCo37QQ2+q2ECLclog1l0mLZwqdIBLvVF08wW/Ufw4y7Jtxvb0m2EJER5VaxWYhgr4U7N0ZRmUXMbgh3kbi2Jdzt2AquYxHeluOTaOMC/ge8Fu1HHPnw9ZvuWXxeQaKdINpQVRWffvopNm/ejF27dmHIkCFYvHgxQqEQ9u/fj7Vr16J79+4AoGdTz8jISCrxakxgZzyaTdu/zxLp2pn1N27cQFFREUpKSnD27Fn0799fF+ljx45NqnESBEHEA3dFOyAnWgV2UVVu2gls9FuBYGaVRYkzThtXZ9wlfAmfjURfPMGs/+KLcHa5uI2KeAl3Rr3dNjJC2RPhfGc9WwAAF4pJREFULtu3qa0dcZ3Swt1mG4eQaHcfyh5PEG0oioKcnByMGzcO169fx1//+lfs2LEDo0ePxujRo3H9+nXk5ORAURR9X3ltba37ieEcjsE489/S0qJnyVcUBUePHsXMmTPRpUsXVFVV6XvST506hT59+iAvLw/PPvssJkyYENMye4IgCEKETEZ1gR3UGLLFS9gBYGYbZ2WVj/iAL9FGJqu88Pg21phEWeclfMlksOf2BU6dReb4qNiM5eI2inT2eGO5VWwSGeJjaRPrkWyuZJXn9APe8xVlfueM0+qINx0JW9eOdhNcm9/LUm1SgA6Y3Jhm2gnCxLp169CzZ0/k5+dj8uTJ8Pl82Lt3LwoLC3H16lU89thjWLZsGbKzs6Gqqp59Xtv/rh0fF08Br+2t12bTzVnqFUVBZWUlli9fjkuXLiEjIwNDhgzBI488gkAggMmTJ+sJ5giCIIjbuD/TrsH66GUW7gK7qCoX7PRLCxvt3nb/DB9RTaxsrPoVjSVGX8z4jXWidpz+ReMUZJW/U2Ky4cXIiyGi3Kpvi/Ek3Yw7q4zRt7lfO/vQLf1Z1It8J3rG3SX8uf/b25n2z0sd+fD1nZpyM+0k2gnCBjdv3sTrr7+OrVu3IiMjAytWrMCiRYvQuXNn/fi45uZmffm8V+e/a8vgjRnejSLd5/OhtrYWBw4cQDAYRFlZGbp06YLc3FyMGTMGp0+fxpYtW9Dc3Iy9e/di2LBhrsdIEASR6iiKArX+OlT1zuSX9n2suUxUd7vQ/JGYI3SjimUEsYVdxKWMnYWNdm+7f4FY1YusbKz6FfVp1V8MvkTjEvXvQLjfqVHvLJtnvr4iUWwst+rbYjzJKNyFwltCPHst3M3+kik5nQt4LtorP3bkw9dnCol2IjE8//zzGDRoEFatWgUAmDhxIkaPHo0tW7YkOLL2iaqq+Mc//oGNGzdi9+7dGD16NAoKCjBz5kwoiuL6+e8yIr2+vh4HDx5EMBhEaWkpMjIyMHv2bAQCAUybNg2ZmZlRPo8fP44JEybQLDtBEASD26L9c3ecqSrj43AHEu6yfQNiQSvVrwfCnSeKmX2I6iSEu402SS3chWJeNkavhLudekE8tusF/SWNcHeOP/eHJNpdhkR7OyEQCGDHjh3o1asXysvL8d3vfheVlZU4ffo07rrrrkSH164Jh8MoLS1FYWEhjh49irlz52LlypX67LXx/HfZ/e88kW7MUt/Y2IgjR44gGAzi8OHD8Pl8uP/++xEIBDBz5kx63QmCIBziqmgH9A/fZtnFMPRGuMva6ZftVbib72Wet0AUW/UhFOGy/sRt9HcWL0apfgRCUSY228KdVWbXLyvmWIS5pEh2vd5074lwt9HGJfyzvRbtZY58+PrcR6Kd8JYlS5bgypUr6N69O5599lksWbIENTU1WLRoEfbv3w8A+OUvf6mL97y8PBQUFCQ46o5Dc3Mz3nvvPRQWFqKqqgpLlizB448/jp49eyIcDnP3vwOI2I/e2toKn88XcQxbU1MTSktLUVxcjMOHDyMUCmHGjBkIBAKYNWsWunTpkvBEeARBEO0J10U7ECHc76Sk4ohYSyFpKLMtnC3s9Es3BDar/1j6FglpC3tLf1bPWxS/A3EOiJ+faBWASaTefk+phqE4ENvccreFu4WAtivcZf3GJNyd1nPGw7WVtZO5ttHGBTwX7TeOO/Lhy55Eop3wlurqamRlZaGmpgb5+fkoKyvDm2++iVOnTuG5554DAIwaNQr79u1DeXk5Xn75ZezatSuxQXdQvvzyS2zbtg3bt29Hjx49sHLlSsyfPx8ZGRlobm5GTU0NOnXqpP+j0dLSgi5duugivaWlBceOHUNxcTEOHTqEpqYmTJ06FYFAALm5uejWrRuJdIIgCA/xRLQDER++WVcwlgmFpKnMtiCXtZMQ5e1FuEeZiOp5dTwRLKoTxS3jz/hOYomwGMQ2tzwGXyTcxfVJJdyd45/9vzwW7Scc+fBlTyTRTnjLa6+9htdffx2VlZW4du0aiouL8cc//hFPPfUUpk+fjo8//hg/+MEPUFJSglAohKFDh+LkyZPIyspKdOgdFlVVce7cObz00kvYs2cPsrKycPnyZSxduhQvvPACfD4fwuEwli5dinA4jIEDB6KyshJNTU247777EAgEkJeXhx49epBIJwiCiCOeiXagfQp3SwFtKEta4W7ljydYY60TxcYTazx/xneSSZDJxMDx1f6Eu8Cfl8LcC+FuW8Rb2LmEfxaJdreh7FMpxMWLF/Haa6+hqKgIPXv2xKRJk1BdXY2jR4/i3/7t3wAAW7ZsQXl5OYYOHQoAqKmpwRtvvIHVq1cnMvQOzfvvv49vfvObyM7OxqJFi5CTk4MrV67g5MmT+NWvfoWuXbvixIkTUFUVI0aMwKlTp3D+/Hk88sgjePrppzF+/PhED4EgCKID49aXpaYPiIazmO8sk4/jOe4RlzJ2rPPMzeOSOJNd5hx0qb5N9zJnr7viT3Q+dyx18ue1Rwo0gz9En2OuGMag6uVtr5ln57gz6iP8c/yw4on5HHdI+BX4M7dxtR7Rz0vqfHaBndLmSzW3MV+D45vxTFKBDjiJRaI9haioqEB2djZ69uyJAwcO4OTJkzhz5gxGjRp1+1uncBg7duzA6dOn0a9fPwBAUVERfvWrX5FoTyAzZszAJ598ggEDBkSUNzY24ve//z06deqE//iP/0C/fv30mfTKykps3boVTU1NiQiZiJHLly9j8eLF+OSTT6Lqtm7diosXL2LAgAFYt24dcnJyoKoqZs2ahT/+8Y8JiJYgiPjC+EDMEO4KFETnmXcq3GGyNZQ5Es+MdhEiQtS/jS8AEinc9bCSRbhDUMcQy4ra9lhkRbGxfxnhDr44BqONl8LdKF6j/MJUJvDnhTCHoY2CyGcjJcIZdjIi3NxeRuCnBKkSp3u4f4A04RmzZ8/G4MGDMXr0aLz88suYO3cuGhoa8NBDDwEASkpKkJOTowt2AMjNzcXZs2fx+eceLe8jLOnRo0eUYAeAzMxM/OQnP8EPf/hD9O/fP2Lpe58+fbB27VpMmTIlnqESHrJnzx489NBDUBQFBQUFOH78OI4fP44rV67gr3/9a6LDIwgiLjA+aBr+7TcKd2bbqGKOHbNKxlZgo19a2Gj3lv1L2gj7tvJp4S9qto5zz3w+xjpRO9k6xaIO1nXMMoUfP89XRLmxb16/Rl/mdiz/LD+ceKJeJxkfMZSZ/Zljkak3lrHiFvm0fLYSbRSrawk71tuJFZadOi9QFGc/KQjNtKcYf/7znyPu58+fj8LCQgBAXl4eDh48GFHv9/vx2WefxS0+gujohMNh/NM//RMOHjyIlStX4sc//jE6deqEEydOYNKkSTh58qS+j6q+vh63bt1CZmZmgqMmCCJ+KJCZcWfamWfORHZRM+6ytgIb/dLCxqovW+Ox6tvKp4U9b9m5+Z75fIx1onZu1GlCQzBTz5zFvn2tKGpblamd9Iy71je/D+ZraWe2PMIehr4Fs+tcHxJlVjGZY7GaUWeNN9bl8bEslTePM6bl8Xd+MUkm4d7BoJn2FGfv3r3o27dvosMgCKKN8vJyPPzwwzhx4gROnTqFd999F8ePH8fXv/513Wbbtm2YNGkS+vfvjwEDBmDOnDkJjJggiPjD+HRrmnFXeHZRM2cCO+bsmeCTtSJho1fz+jTeSthIjUcxXQrqmT4t7G3PuPPqRO28rtPKFcN4Iuv1yWBzO64vQR/msohrWf+ctlHvQ45fuz7MZTIz+FGP3xQL6zUyl0X1a66XuDbHYnvGnWHH850SKA5/Ug8S7QRBEC7SvXt3LFmyBBkZGSgoKMCePXvw/vvvY9GiRbrNypUrcfz4cVRUVCAUCmH9+vUJjJggCGtEH/JcrJMSuW1lTKEraC8rYqPEDueeKShZdjJjkhENksKa69NqPJL+XRPZXtRZPWvlzsSx5etp0QdPAHK+MHBFuCsc+7gId8EYFU6ZsF9Ekgjhrgjskp0OuDyeRDtBEITH7N27F/PnzwcAKIqiL4/v2rUrli1bho8++iiR4REEIcT4YZz1I1sn8m0sUhi1HDEm/dmTJRQEIpUn7MxjYQpKRllMwl3QRg9DMAajT+F4THHKPCNR357WsQSmuZ1IyAIKT8wKhbW9PjwV7ro9o4xlH/VeYdi5IdxZZdx+zfaMe9eFuw07N348x+fwJ/VIzagJgiCSlJs3b2Lnzp1oamrCtm3bkJubi9bWVmRlZQFAxLmgoVAIe/fuxQMPPJCocAmCsEJx6Ycr3hlljoS7RT8Ko4x1HyWARHYS45IW7mYBZRWjoN54zx0PKwZZf07qWELRoi7KL68/g/BkiEu2cG+7jopBoo8IW2O5yD/LjzkmVpyseIz2jDIZvzEJd3McYPg1uNB8cAW0oC4qFlk7Cd/Mf0eSnKT/UsF9SLQTBEG4hKIoGDVqFHbt2oWJEydi3Lhx8Pv9mDdvXoSNtqd98uTJ6NSpE771rW8lMGqCIOICVzRyymwJd9aHbkE/EbqQJS7NgsMiZqZIZZRFCDyBb9ml6ty+OfdM4cu5t3xGFr6ixK+5ztxWoo7ZJy8WlkAzvpNYgrjtmimUGaJV+BxgeF9aiF9XhTsY4zW+ngK/rNl6oXDnxCH0a47R3IegzuzHDYGvcOyIpENR1YiUmQRBEISLPP3003j66acxbdq0RIdCEIRNFEWB2nDDXadq1AWr0lCkMmp4H93M2bsl+pGJRzZm1Ul/pnvmx1NBG2bfLtlbxSzyxWwrUSfll+fTqlw11Kr8OITl8n3ceS1l/bCeBysei355fZjtWX7NZeYxsPpk+rWIR+VcC+tMf+du27mAf8ZaeCUxFUVBuPp/HPnwZY30LD6vINFOEARBEATBwBPRDpBwb7fC3Vwfa5253jvhrv83UcI9os7U1q5It/PlgLRwt/AfJeYlxpeUwp1x7wDvRfs5Rz58WSNSTrTT8niCIAiCIAguiks/JpeRF6xKQ5HCqOEtZWUsxZVa3i7yaWUjWr5tpz/GMmGvlsrbsuctJTfcMx+duY63tNzKr2ydRLlp6bj+X16MwnKrvlnLslltGGWuLIvnxSrZl7kdM/mcxFiilr+bymJZKs/6W+HZKTJ2jPskRlEURz+pCIl2giAIgiAIz+EJdwlbIIHCXVbcW4nfGPqTxqFwt/xiwFxsJaJlxbnhCwEpcW5ToLPKI67tCHReuTGuVBHuIpHOKhP5Z7RjiUKm4Hco3O0IfDs+3PghXCct0QEQBEEQBEEkK8/9+rf6df4Ds5D/wCwH3hRErFVVgNsHZ7OWaTLKlbYy1WwHhg8FUMxLsFl9Gcr0S7OdoQ+ujaEswsYcm2x/xuekmJbuSvgFq42TPlhjY/hj1ttpa6dfc7tYypW20tvXUFR2P9Ll7D7uvDbae5gVl/E1MLSNpQ/VVKb7MfkFosvMf1+KKV79JRK0Y40zqh0ix8y7trID3PURA0XHzqO47HzM7e3T8b4YoD3tBEEQBEEQDG7vaf/CZa/mfaSMMp5tWxn7kxvbNrpKYBdxKeMv1j5l+pPZb2u3jdM+rMYvqveqrbEu9nJVv1b5/UiXs/pgtWHFxSiLpQ+p/e0cH6zYPGtnjFVwHWtdrD4c4p/+rKd72tWbF5z56D4s5fa000w7QRAEQRBEQuHNtkeTYp8z3SNqJtyLPmDxZYN51juFYS36iGeHXvfaHl4jQkDHm2mnPe0EQRAEQRAJRV5ddNjtovH4tiKqC/PDZq0iSFHMk6zx7tDrXtvDa0QQBmimnSAIgiAIIkXosDPtCYEeNkEkJUrHm3cm0U4QBEEQBJFQaC2vJQlZHs8xaA8vFy2PJ1KajrfkiEQ7QRAEQRBEQrG3PL5DzrYnbHm8KCFcCkPL44lUpgPuE+p4awsIgiAIgiBSlA4p2BMGPWyCIJIDmmknCIIgCIJIETrsTHtCoDXWBJGc0Ew7QRAEQRAEEVfkP4B2WMEej+WwUV2w9mCz7FIQRXjrfYde99oeXiOCj6I4+zERDAYxevRo3HvvvfjDH/4QVf/f//3fmDlzJjIzM/HSSy9F1N26dQtPPvkkRowYgTFjxuDw4cOeDJlm2gmCIAiCIBIK7Wm3hPa0uwvtaSdSGne/lfn+97+P9evXY/DgwViwYAEKCgrQu3dvvb5Xr174wx/+gJ07d0a1/dd//VcMGjQI69evR1paGm7duuVqbBo0004QBEEQBJEidEjBnjDoYRNEUuLiTPvNmzcBAA888AAGDx6M+fPn48iRIxE22dnZmDJlCtLT06NC+fDDD/HTn/4UmZmZSEtLQ/fu3T0ZMol2giAIgiCIhEJreS1JyPJ4jkF7eLloeTxBAABKS0sxatQo/d7OEvdr166hsbER3/ve9zB9+nT85je/QWNjoydxkmgnCIIgCIJIKPaWx3dIErY8nmHQHibgaXk8kdIoDn/cobGxEefOncPjjz+OoqIinDlzBtu3b3fNvxHa004QBEEQBJEi0PL4eEIPmyCSEsXevHNR8ACKSg4y66ZOnYp169bp92fOnMHChQul/A4fPhwjR47E4sWLAQAFBQXYsGEDvv3tb9uKTwaaaScIgiAIgvCYouABV/y095n2ov3eZF6OjeR+2EUHjyU6hJSg6MjpRIeQMhQdO5/oECSxN7Oe/8BsPPez/6P/GNH2oAeDQVy+fBkffPABpk+fzuxVZXxreu+99+LIkSMIh8PYvXs35s6d69IYIyHRThAEQRAE4TFi0U5HvmkU7z/CrqAj36IoPlgWe+MOtKe9+MgZ7/ppZxSXpYpod5eXX34Za9aswdy5c/HMM8+gd+/eWL9+PdavXw8AuH79OgYOHIjf//73+PWvf41Bgwahrq4OAPDiiy/i+9//Pu677z5kZmZi5cqVnsRIy+MJgiAIgiASCh35Zgkd+eYutKedSGVc/hIvLy8P5eXlEWVr1qzRr/v164erV68y244YMcKzs9mNkGgnCIIgCIJIETqkYE8Y9LAJIjlJkuUucURRWYvzCYIgCIIgOjhKe99AThAE4RFeSUw3/l3OysrCl19+6UI08YNEO0EQBEEQBEEQBEEkKZSIjiAIgiAIgiAIgiCSFBLtBEEQBEEQBEEQBJGkkGgnCIIgCIIgCIIgiCSFRDtBEARBEARBEARBJCkk2gmCIAiCIAiCIAgiSSHRThAEQRAEQRAEQRBJCol2giAIgiAIgkghnn/+eWzevFm/nzhxIgoKChIYEUEQXkKinSAIgiAIgiBSiL1792LBggUAgPLycmRmZuLIkSOor69PcGQEQXgBiXaCIAiCIAiCSEKWLFmCyZMnIxAI4K233gIA1NTUoLm5Gb169QIAbNmyBQUFBZg/fz7efvvtRIZLEIRHKKqqqokOgiAIgiAIgiCISKqrq5GVlYWamhrk5+ejrKwMb775Jk6dOoXnnnsOADBq1Cjs27cP5eXlePnll7Fr167EBk0QhOvQTDtBEARBEARBJCFbt27Fgw8+iFmzZuHSpUs4deoU3n//fTz00EMAgI8//hjZ2dno378/8vLycOLECVRXVyc4aoIg3IZEO0EQBEEQBEEkGRcvXsRrr72GHTt24JNPPsGQIUNQXV2No0ePYtq0aQBuL40vLy/H0KFDMXz4cNTU1OCNN95IcOQEQbgNiXaCIAiCIAiCSDIqKiqQnZ2Nnj174sCBAzh58iTOnDmDUaNGQVEUhMNh7NixA6dPn8alS5dw6dIl7Ny5E1u2bEl06ARBuExaogMgCIIgCIIgCCKS2bNnY/DgwRg9ejTGjRuHuXPnoqGhQV8aX1JSgpycHPTr109vk5ubi7Nnz+Lzzz9H3759ExU6QRAuQ4noCIIgCIIgCCIFmD9/PgoLC0mQE0QHg0Q7QRAEQRAEQRAEQSQptKedIAiCIAiCIAiCIJIUEu0EQRAEQRAEQRAEkaSQaCcIgiAIgiAIgiCIJIVEO0EQBEEQBEEQBEEkKSTaCYIgCIIgCIIgCCJJIdFOEARBEARBEARBEEkKiXaCIAiCIAiCIAiCSFL+P8b4KHGkkDuqAAAAAElFTkSuQmCC"/>
          <p:cNvSpPr>
            <a:spLocks noChangeAspect="1" noChangeArrowheads="1"/>
          </p:cNvSpPr>
          <p:nvPr/>
        </p:nvSpPr>
        <p:spPr bwMode="auto">
          <a:xfrm>
            <a:off x="89233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3" name="AutoShape 2" descr="data:image/png;base64,iVBORw0KGgoAAAANSUhEUgAABCwAAAEVCAYAAAArX3RSAAAABHNCSVQICAgIfAhkiAAAAAlwSFlzAAALEgAACxIB0t1+/AAAIABJREFUeJzs3Xl4TOfbB/DvJMQSSxBiC/IjJIhSS5SGaNWW1tKi1K7UHlWvUltCtdYqVVtRO1VbaVVqjaC2IsQaIUGIEInssp73j2MmM5mZ5Ewya+b7uS6XM2fOnHlOxD333OdZZIIgCCAiIiIiIiIiMiM2pm4AEREREREREVFuLFgQERERERERkdlhwYKIiIiIiIiIzA4LFkRERERERERkdliwICIiIiIiIiKzw4IFEREREREREZkdFiyIiIiIiIiIyOywYEFEREREREREZseiCxbh4eEYMWIE+vTpY+qmEBFZJcZhIiLTYywmoqLKogsWLi4uWL9+vambQURktRiHiYhMj7GYiIoqsytYDB8+HE5OTvDw8FDZHxQUBHd3d7i6umLFihUmah0RUdHHOExEZHqMxUREZliwGDZsGAICAtT2T5w4EWvXrsWxY8ewcuVKxMTEmKB1RERFH+MwEZHpMRYTEZlhwcLLywsVKlRQ2RcfHw8AaNeuHWrXro1OnTrhwoULiI2NxejRoxEcHIyFCxeaorlEREUO4zARkekxFhMRAcVM3QApLl26BDc3N8Xjhg0b4vz58/Dx8cGaNWtM2DIiIuvAOExEZHqMxURkbSyiYFFYMpnM1E0gItJKEARTN8EoGIuJyFwxDhMRmZ6mWGx2Q0I0admyJe7cuaN4fPPmTbRu3VqncwiCYFF//Pz8TN4Gtte8/lham9leaX8shT7iMGBZsdjSfoctsc1sL9trDm22JMyJzf8P28s2s70F+6ONRRQsypcvD0CcFTkiIgJHjx6Fp6enTufw9/dHYGCgAVpHRKS7wMBA+Pv7m7oZkukjDgOMxURkPiwtDgPMiYmo6MkvFptdwaJ///5o06YNQkND4ezsjI0bNwIAli1bhlGjRqFjx44YO3YsHB0ddTqvv78/vL29DdBiIiLdeXt7m22ibKg4DDAWE5H5MOc4DDAnJiLrkF8sNrs5LHbu3Klxf/v27XH79m0jt8Z0LO2DhO01PEtrM9truRiHRZb4O2FpbWZ7DcvS2gtYZpsNhbFYZGm/E2yv4Vlam9newpEJeQ0YKSJkMlme42KIiEzFmuKTNV0rEVkOa4pN1nStRGRZtMUnsxsSYigcr0dE5sQSx07rA2MxEZkLxmEiItPLLxazhwURkQlZU3yypmslIsthTbHJmq6ViCyL1fewICIiIiIiIiLLwYIFEREREREREZkdFiyIiIiIiIiIyOxYTcGCEwwRkTnhZG9ERKbFOExEZHqcdBOcYIiIzJc1xSdrulYishzWFJus6VqJyLJw0k0iIiIiIiIishgsWBARERERERGR2WHBgoiIiIiIiIjMDgsWRERERERERGR2WLAgIiIiIiIiIrPDggURERERERERmR2rKVhwzWkiMif5rTldVDEWE5G5YBwmIjK9/GKxTLCCxZi55jQRmStrik/WdK1EZDmsKTZZ07USkWXRFp+spocFEREREREREVmOYqZuQGGkpaXhm2++QWpqKnr06IEuXbqYuklERFaFcZiIyPQYi4moqLLoHhZnz55Fy5YtsXr1auzbt8/UzSEisjqMw0REpsdYTERFldkVLIYPHw4nJyd4eHio7A8KCoK7uztcXV2xYsUKAEBISAjq1q0LAEhNTTV6W4mIiiLGYSIi02MsJiIyw4LFsGHDEBAQoLZ/4sSJWLt2LY4dO4aVK1ciJiYGTZo0wYMHDwAApUuXNnZTiYiKJMZhIiLTYywmIjLDOSy8vLwQERGhsi8+Ph4A0K5dOwBAp06dcOHCBXTs2BEzZszA2bNn8fHHH+d5Xm9v6W2QyQxzrCHPzXawHaY6N9uhqnJl4K23gE8+ASpU0HDAv/8CZcoATZpIP6mRGSoOA4zFbAfbwXYYvh3FiwP16wMdOgBt22p4XVIS8McfwMCBujXAyJgTsx1sh2Wdm+1QlW9OfPYsUK4ckKsXWW5mV7DQ5NKlS3Bzc1M8btiwIc6fPw8fHx8sWbJE0jlOnTJU64iI1H31FbBhA9Cnz5sdmZnAxInAqlVAu3ZAYKDunygmpI84DDAWE5Fxde0K7NgBODi82XHpEtCzJ/D0KVCzpm7f3s0Ac2IisjRffQVs3CgWLgCIOfH48cDatWJl+fjxPHNiiyhY6EPt2v6KbQcHbzg4eGs8TpelqXVdxtpQ52Y72A5LaIchz20u7cjOBiIjgdRUIDER6NcPqFIFaN8egJ8fsGoVAgEEnj0LTJgAODrq1vAiwNSx2Fx+V9gOtoPtMFw7kpKAJ0/E7cOHgU8/BQICANnTJ0DXrgh8+RKBADBpEtCjh24nLwJMHYcNeW62g+2whHYY8tzm0o7cOXHfvmKx9N13AcycCaxdK+bEp08Dvr5ApUpazyUTBF0vy/AiIiLw0UcfISQkBIDY/c3b2xtXr14FAEyYMAFdunSBj4+PpPPJZDKY4WUSURGUnQ0cOAB89hnw+rXYyy14fzhs6tcTn2zYEDh0CKhTB4D5xid9x2HAfK+ViIqe6Gjg88/FcAsAe/cCH/85DNi0SdyxdKnY683GxqxjE3NiIrJUWVni6LsBA4C0NKBpU+DyrjDYuDcQc+LGjYG//gJq1wagPT6Z3aSbmpQvXx6AOCtyREQEjh49Ck9PT53O4e/vj8DAQAO0jogoh40N0KsXMGuW+DgkBIictkIMzACwbRtQpw4CAwPh7+9vsnbqSh9xGGAsJiLjcHICtm8HKlYUH29ZHC2ODQHEXhWTJiEwKMii4jDAnJiILIetrTgMZMYM8XFwMPB0eq6cuHbtfHNis+th0b9/f5w6dQovX75ElSpVMHfuXAwbNgynTp3C6NGjkZGRAV9fX/j6+ko+J6vJRGRssbFA1apARoaAGPvaqJT8WBwrffKkynHmGJ8MEYcB87xWIiraJk8WO1N8jvVYj5HizlOnxLmE3jDX2MScmIiKgpgYoFo1IDNTQKy9MyokPwHefx84dkzlOG3xyewKFobA4ExEptC1K/Ao4CZuorG4Y9kysQuyEmuKT9Z0rURkHs6dA9q0AXajN3pjrzhOOjpavPX3hjXFJmu6ViIyH506Ac+OXsd1vCXuWLFCnHhTiUUPCSEiskTvvw+8j+M5O7p0MV1jiIisUMuWQNkyAt7DCXFHp04qxQoiIjK8wuTEVlOw4Hg9IjK2du2A5rgMAEgrWwmoX1/xnKXNYaEvjMVEZEzFigEfNwtHRcSJO9q2VTzHOExEZBzKOfHr8lWAunUVz1ncHBaGwO5vRGQKqalAWGkPeOAG7rl8ANcHR9SOsab4ZE3XSkTmY3vP3RhwoC8AIC3wHEq0b63yvDXFJmu6ViIyH8nJwMMyDdEQtxFatwvqhx1WO4ZDQoiIjKwUUuGO2wCAazZvm7g1RETWqSnEJUCzYINbxZqYuDVERNbHXpYCN9wBoHtOzIIFEZGhhIWhGLIAAEFxHiZuDBGRdXJOEgvHYaiHa/dKm7g1RERWKDQUNhB7TwS90i0nZsGCiMhQ7t5VbP4b2wCJiSZsCxGRlSr7VIzFd9EAt26ZuDFERNZIKSc+86IBkpOlv9RqChacYIiIjC40NGcT9REenvMUJ3sjIjKCrCzIwsIAiHH4wYOcpxiHiYiMRCknvgdXRETkPMVJN8EJhojIRIYMAbZsQRSqojqisH8/0LOn6iHWFJ+s6VqJyEzcvw/UqwcAGIlfcLnZSFy5onqINcUma7pWIjIjAwcC27cjEjXgjEgcPAh89JHqIZx0k4jI2O7dAyB2QwagcmePiIiM4E0cBsQeFvfvA/y+TkRkZIXIiVmwICIylIcPAQCRxV0AsGBBRGR0b+IwAITDBQkJQGysCdtDRGSN3sTix8V0z4lZsCAiMoT0dCAqCgCQUtEZAAsWRERG9/gxAECwscFTVAfAWExEZFRpaUB0NICC5cSSCxZJSUm6NYyIyJo9farod5xVnQULIiKTePQIAJBRuTqyUAwAYzERkVFFRio2C5ITSy5YODk5YcCAAQgICEB2drb0dyAiskZv7uoBgO3/agEAwsMBhk8iIiN6E4ttazsrdrFgQURkRFpyYqnzCUkuWHh6emLXrl3o1q0batSoga+++gpXr17VrbFERNZCKTiXri8myunpQEyMqRpERGSF5AWLOs5wcBB3Kd3sIyIiQ9OQE6emSp9PSHLB4sSJE4iIiMDChQtRpUoVLFu2DM2bN4eHhwcWLVqEJ0+e6NZwI+Oa00RkVG+6IQNAuUY5d/bkMTu/NaeLKsZiIjKa7Oyc6oSzM2rWFDcZhxmHiciICpkTy4QCLsZ848YNbNu2Db///jsiIiJgY2MDb29vDBo0CH369EHp0qULclqD4JrTRGR048YBq1YB5cvj0tFXaNVK3P3HH0CPHjmHWVN8sqZrJSIzEB0NVK0qbi9fjm4Bvjh8GGjWDLhyJecwa4pN1nStRGQmRo8G1q4FKlbE+UMv8c474u4//wQ+/DDnMG3xqcCrhDRu3BgLFizAgwcPsGfPHjg7O+PEiRMYNmwYqlatipEjRyIiIqKgpycismzysnGtWnB2Vt9NREQGphxwNfSwICIiIyhkTlzggsXt27cxa9YsuLm5oXfv3nj48CFatGiBBQsWoHPnzti0aROaN29u0C5n4eHhGDFiBPr06WOw9yAiKhB59zdnZ1SpAhQvLj4saoky4zARma1cBQt5ohwTI46fLkoYi4nIbCnlxFWrAra24kODFCwePXqERYsWoWnTpmjUqBG+++47JCcnY+rUqbh16xYuXryIr7/+Grt378bly5eRlJSEadOm6fIWOnFxccH69esNdn4iogKTR2FnZ9jYADVqiA+L2mRvjMNEZLaUs+Fcd/bMfOo1nTEWE5HZUsqJbW2B6tXFh1JzYskFCy8vL7i4uGDatGkICwvDwIEDceTIETx69Ajz58+Hm5ubyvFNmjSBu7s77t69m++5hw8fDicnJ3h4eKjsDwoKgru7O1xdXbFixQqpTSUiMq3k5Jypj99kyPJE2Vx7WDAOE1GRI7+rV6IEULmyYkgIwFhMRGQUCQlAfLy4XcCcWHLB4uzZs2jfvj02btyI6OhobNmyBR07doRMJtP6mgEDBmDlypX5nnvYsGEICAhQ2z9x4kSsXbsWx44dw8qVKxETE4OtW7di0qRJePr0qdSmExEZV667egDMfuw04zARFTnygFuzJiCTWcR8QozFRFSk6CEnLib1vSIiIlDrzZvklpmZiWLF1E81ZcoUSef28vJSm6Az/k0lpl27dgCATp064cKFCxg0aBAGDRoEAIiNjcX06dMRHByMhQsXYurUqVIvh4jIcHKNm1b6C0+eiCvt2RR4BiHDYBwmoiJHaaI3ABbRw4KxmIiKlDxy4shIQBCAPPo/ANChYFGrVi0kJSVh/vz5qFevHoYNG6Z4ztXVFb6+vhg7dixKlCgh/QLycOnSJZVhJg0bNsT58+fh4+Oj2FexYkWsWbNG0vmU13b19vaGt7e3XtpJRKRGQ3CWJ8oZGYGYOjUQ9vYmaJeO9B2HAcZiIjIipXHTAGBvDzg4AK9eBeLAgUBkZJiwbTpgTkxEFiuPnDgtLRDTpgWiVKm8TyG5YPHgwQO0bdsW0dHRKoEuNTUVpUuXxuTJk7FkyRKcO3dOa08MU1JuMxGRQSkH5zdRuVo1+Q5vDBzojbfeEh/NmTPHqE0zNcZiIjKKzExAPlRCaSxItWrAq1feqFnTG/JwxDhMRGQg8pxYJlPMtqmcEw8a5I3GjcVH2mKx5E7Ju3btwsuXL7F3717Mnj1bsb9UqVK4ceMG9u3bh2fPnuGbb77R+To0admyJe7cuaN4fPPmTbRu3Vov5yYiMih5klypkjjZG5SDc87T5o5xmIgs1vPn4vg7IGdKeuTEYkuJwwBjMRFZMHmwrVwZsLMDoHtOLLlgsX//fnTq1Am9evVSe04mk6Fnz55o164dgoKCpJ4yT+XLlwcgzoocERGBo0ePwtPTs8Dn8/f3R2BgoF7aRkSUp6go8W+liKyULyMqCggMDDT7u1z6jsMAYzERGYk8DgMaY7GlxGGAOTERWTB95MSCRNWqVRN69uyZ5zF9+/YVKlSoIPWUCv369ROqVasm2NnZCTVr1hR+/fVXQRAEITAwUHBzcxPq1q0rLF++XOfzyulwmUREhdeihSAAgvDBB4pdqaniLkAQvv0251BziU+GjsOCYD7XSkRW4M8/c4LuuXOK3VOmiLuKFxeE7GxxnznFJubERFSkNGsmBt0uXRS7kpJywvP33+ccqi0+SZ7DwtvbG7t370ZYWBjq1aun9vzjx4+xf/9+tGnTRuopFXbu3Klxf/v27XH79m2dz0dEZFIaqsklSwIVKgBxcao3/swF4zARFSn59LDIyABevgQcHY3crnwwFhNRkaIhJ7a3B8qVAxISpOXEkoeE9OrVC1lZWRg4cCBOnjyJ5ORkAEBKSgqCgoIwYMAAZGZmYvTo0bpdBBFRUZKdDURHi9vKg/RgmWOniYgsknIWXLWqYlM5LJtj8ZiIqMjIyhLnEwIKlRNL7mHRp08fJCQkYPTo0Xj//fchk8lQsmRJvH79GoIgQCaT4csvv0S/fv0kX4Mx+fv7c+kmIjK8mBhxdnpAY3C+dStnvJ41jiFmLCYio5BXIypWVEx+DKiG5YCAQOzdG2jcdpkBxmEiMgrlyY815MR370rLiWVvxotIdv78eQQEBODatWsIDQ2Fk5MT6tevjy+++AJvv/22ztdhDDKZDDpeJhFRwVy7BjRtKm7v2gX07at4avBgYOtWcYW9R4/EfdYUn6zpWonIxHr2BA4cABo1Am7cUOwOCwNcXcXtjRuBoUOtKzZZ07USkYlduQI0by5u790LfPyx4qkBA4AdO4A6dYDwcHGftvgkuYeFXOvWrbmUEhGRNlrGTSs/fPZMLDjbSB6UR0REOtEwbjr3Qw4JISIyIAk5cVSUOP2mTKb9NDoXLOSSkpKQLe/ikUu5cuUKeloiIsuWR3AeMwbo10+c9C2vwExERIWkpWBhbw8EBYm7a9QwQbuIiKxFHjnxuHFiLwvlJU610algsWDBAqxZswaRkZEau2vI57LIysrS5bREREVHHsG5Th3xDxERGZAgiF3ZALU4DABeXkZuDxGRNdIy+TEAuLhIP43kgsXKlSsxffp0FCtWDHXq1EH16tVho6E/s8xMbxtygiEiMgp5cC5bVryVpwUn3fQ2dVOIqKh6+VJctxTQWLCQYxz2NnVTiKgok+fEFSoAJUtqPUxvk262atUKDx8+xPHjx9G4cWOd2mpqnGCIiIymTx9gzx5xVrfQ0HwPt6b4ZE3XSkQmdOMG4OEhbu/cKY7Fy4M1xSZrulYiMrGPPwb27wfc3cVl8vKhLT5JnvItNDQUPXv2tLhiBRGRUeXRDZmIiIxAHocBxmIiIlPRU04suWDRuHFjhEq4W0hEZNXkwTnXWD0iIjIS5YIFYzERkWnoKSeWXLAYNGgQTp06hZCQkEK9IRFRkcaCBRGRabFgQURkWsqTHxcyDkuedNPNzQ3vvfcePD090adPH9StWxcODg4aj/X19S1Uo4iILFJSkvgHYJJMRGQq8iS5ZEmgXDnTtoWIyBolJgKpqeK2k1OhTiW5YNGhQwfF9tatW7UeJ5PJWLAgIusUHZ2zzYIFEZFpKN/VM9PV64iIijQ99nSTXLD49ddfJR1nrsuaEhEZHLshExGZHofmERGZlikKFkOHDi3UG5ka15wmIoPTITjnt+Z0UcVYTEQGJ7FgwTjsbeqmEFFRpcecWCYUYDHmBw8e4O7du4iIiMCYMWPw5MkTVK9e3Wx7V3DNaSIyipUrgfHjxe2nTyUt42RN8cmarpWITMjREXj5Ehg9Gli9Ot/DrSk2WdO1EpEJ/fQTMHGiuB0dDVSpku9LtMUnyauEAMC9e/fw4Ycfol69evDx8cH4N4n5hg0b4OnpievXr+tyOr04cOAAvvjiCwwfPhwXL140+vsTESnIq8kyGVC5smnbYkSMw0RkNtLTxWIFYHVDQhiLichsyHNiW1ugUqVCnUrykJCYmBi0b98e0dHRaNOmDWxtbXH69GkAQM2aNXHlyhW0bNkSly9fRuPGjQvVKF306NEDPXr0wPPnz+Hn54dWrVoZ7b2JiFTIg3PlykAxyeHV4jEOE5HZeP48Z9vKChaMxURkNuQ5cZUqYtGiECT3sJg2bRpevnyJwMBAnDlzRmXVkOHDhyMoKAg2NjbYv39/gRoyfPhwODk5wcPDQ2V/UFAQ3N3d4erqihUrVmh9/cKFCzFq1KgCvTcRkV5Y+ERvjMNEZPGKwOTHjMVEZPH0mBNLLlicOXMG3bt3h5eXl8bn27RpA29vb/z5558FasiwYcMQEBCgtn/ixIlYu3Ytjh07hpUrVyImJgZbt27FpEmT8PTpUwiCgK+//hrdunVD06ZNC/TeRER6YeEFC8ZhIrJ4RaBgwVhMRBZPjzmx5D7Lz549y3c2YScnJ1y4cKFADfHy8kJERITKvvj4eABAu3btAACdOnXChQsXMGjQIAwaNAgA8NNPP+HEiRNITExEWFgYK8pEZDry4OzkZNp2FBDjMBFZPOWCBWOxUdtNRKSgx5xYcsGicePG2L17N5YvX44SJUqoPZ+QkIA9e/botaJ76dIluLm5KR43bNgQ58+fh4+Pj2Kfr68vfH199faeREQFkp0tzoIMSFodxFIwDhORRSkCPSw0YSwmIouRlZUzn5AecmLJBYt+/frB19cX48aNw9SpU1WeCw4OxtKlS5GSkoLevXsXulGG4O/vr9jm2tNEpHdxcUBGhridR5Kc31rTRR1jMREZlLxg4eAAlCyp8RDGYX/FNuMwEendy5di0QLQS04sEyQuxiwIArp3745Dhw5BJpPBwcEBcXFxqF+/PkJDQwGIQe/48eOQyWRSTqkmIiICH330EUJCQgCI3d+8vb1x9epVAMCECRPQpUsXlWqyFFxzmogM7uZNQL5C0o4dQP/+kl5mbvHJUHEYML9rJaIiqHdvYO9ewM0NuH1b0kvMMTYxJyYii3X9OvDWW+L2rl1A376SXqYtPkmedFMmk+HgwYPYuHEjPDw8kJqaCgB48OABGjRogJ9++glHjx4tcLFCk/LlywMQZ0WOiIjA0aNH4enpqbfzExHpjXI35CI0JIRxmIgsijwWF6E4DDAWE5EF0XNOLLlgAYhFiyFDhiA4OBjJycl49uwZUlNTcfv2bYwfPx62hVhjtX///mjTpg1CQ0Ph7OyMjRs3AgCWLVuGUaNGoWPHjhg7diwcHR0LdH5/f3+r7v5HRAYWFZWzLWHcdGBgoEq3XHNg6DgMMBYTkYHJY7GFxmGAOTERWTg958SSh4RYMnZ/IyKDW7IEmDJF3I6LE8dPS2BN8cmarpWITEAQgDJlgJQUYNIkYOlSSS+zpthkTddKRCaycCEwbZq4nZAAlC0r6WXa4pPkSTd79eolebjHvn37pJ6WiKhokK8QYmcHvOm6S0RERpScLBYrAItd0pSIyOLJc+JSpcQiciFJLlgcOHAg32Ps7e1RrJjkUxqVv78/Z0ImIsORB2cnJ0BCcddaZ6lnLCYig5HHYUBSwYJx2NvUTSGiokjPObHkISEREREa9z979gzh4eH47rvvUK1aNRw6dAh2dnZSTmk07P5GRAbXuTNw5AjQogVw6ZLkl1lTfLKmayUiE/j3X6BtW3H777+Brl0lvcyaYpM1XSsRmUjHjsDx44CnJ3D+vOSXFXpISJ06dbTub926NXx8fNCoUSPMmDEDixcvltwwIqIiQbmaTERExqdjDwsiIjIAPefEOq0Skpdy5cqhS5cuCAgI0NcpiYgsx/Pn4t9MkomITEMehwHGYiIiU9FzTqy3ggUgDg+JUl7GhIjIGmRn5wTnKlVM2xYiImul3MOicmXTtYOIyFplZQExMeK2nnJiyUNCEhISNO5PT09HYmIitm3bhn/++QcdOnTQS8P0jRMMEZHBxMaKARqQXE3mZG/epm4KERU18oJFhQriik35YBz2NnVTiKioiYkRb+QBesuJJU+6aWNjo3VZU/kp7OzsEBQUhFatWklqnLFwgiEiMqhbt4BGjcTtHTuA/v0lv9Sa4pM1XSsRmUCfPsCePYCbG3D7tuSXWVNssqZrJSITCAkBmjQRt3ftAvr2lfzSQk+62a5dO60nLlu2LOrWrYthw4ahibyBRETWQnncNIeEEBGZBofmERGZlgFyYskFC2vsMkdEJAlnpiciMj15LGbBgojINAyQE+t10k0iIqvEHhZERKbH1ZqIiEzLlD0shg0bpnUOi/z8+uuvBXodEZFFkFeTbWyASpVM2xYiImuUng7ExYnbLBwTEZmGPCe2tRUnQNYDyQWLzZs3F/hNWLAgoiJNXk12dBQDNBERGdeLFznbLFgQEZmG8lxCNvoZzCG5YJGcnIwePXrg3r17mDlzJjp06ICqVavi8uXLCAgIwN69e/Hq1Svs3bsX5cuX10vjiIgsAsdNExGZFucSIiIyPQPkxJILFlOmTEFISAguX76M6tWrK/Z7eXnBy8sLI0aMQP369bFhwwb2qCAi68Jx00REpsW5hIiITM8AObHkfhqHDx9Gr169VIoVylxcXNCnTx/8888/emucPvn7+3OlEyIyjAJUkwMDA+Hv72+Y9pgxxmIiMogC9LBgHCYi0jMD5MQyQRAEKSdydXWFvb09goODNT6flZWFBg0aAADCwsIkN9AYZDIZJF4mEZHuypQBkpOBL78EfvxRp5daU3yypmslIiNbvBj4+mtxOz4eKFdO8kutKTZZ07USkZEJAlC6NPD6NTB5MrBkiU4v1xafJPew8PHxwfXr17F9+3a159LT07F06VI8ePAAHTt21KlhhXHnzh2MGTMGn3/+Ofbt22e09yUiUkhOFv8AVtkNmXGYiMyC/K5eiRJA2bK3UFH+AAAgAElEQVSmbYsJMBYTkcklJorFCkCvObHkHhahoaHo1KkTHj16hPfeew/NmzdH+fLlcfbsWQQFBSE5ORl169bFf//9Z/RJN9PT0zFkyBDs3LlT4/OsJhORwUREAC4u4vaGDcDw4Tq9vKjEp/ziMFB0rpWIzNCQIcCWLUCtWsDDhzq9tCjFJubERGQy9+8D9eqJ25s2iXFZB4XuYVG/fn1cvHgR77//PgIDA7F48WLMnDkThw8fRkpKCj7//HOcOXOmQMWK4cOHw8nJCR4eHir7g4KC4O7uDldXV6xYsULjaw8ePIgOHTqgb9++Or8vEVGhKU/0Vrmy6dpRSIzDRGTR5LHYguMwwFhMRBbMQDmx5B4WylJTUxESEoKHDx+iVq1acHV1RcWKFQvciNOnT6NMmTIYPHgwQkJCFPubNWuG5cuXo3bt2ujcuTPOnDmDw4cP48qVK5gyZYrKBKDdu3fHwYMHNZ6f1WQiMphDh4APPxS3z58HPD11erm5xCdDx2HAfK6ViIqg5s2BK1eArl2Bv//W6aXmFJuYExORxTp4EOjRQ9y+dAlo0UKnl2uLT5KXNVVWqlQptGrVCh4eHihVqlRBTqHCy8sLERERKvvi4+MBAO3atQMAdOrUCRcuXMCgQYMwaNAgAMCpU6ewb98+CIKAPn36FLodREQ6KyI9LBiHiciiFZEeFozFRGSxDJQT61yw2LNnD5YvX47Q0FDExMQgKysLa9euRVpaGnx9ffXWsEuXLsHNzU3xuGHDhjh//jx8fHwU+9q3b4/27dvr7T2JiHSmHJz1uOa0OWAcJiKLIAg5sbiIxWGAsZiILIRyTqzHSTd1Klj06dMHe/fuBQCUVZqBOSwsDD/88AN27tyJw4cPw8HBQW8N1BfltV29vb3h7e1tsrYQUREiD86lSwP29vkeHhgYiMDAQMO2yYwxFhOR3iUkAOnp4raEJJlx2F+xzThMRHojz4nLlgUkjMKQGoslFyxWrlyJvXv3YuTIkZgyZQq2bduGuXPnAgDmzJmDpKQkrF27Fn/88QeGDh0q9bRatWzZElOmTFE8vnnzJrp06VLg8ykHZyIivZEHZ4mV5NzJ4Zw5cwzQKP3QdxwGGIuJyAB0vKtnSXEYYE5MRBbCQDmx5FVCduzYgebNm2PNmjWoJ1+u5I3SpUtj9erVaNiwIf7880+pp8yTfLWRoKAgRERE4OjRo/DUcTI7IiKDe/FC/FuPXd/MBeMwEVkEeRwGGIuJiEzFQDmx5ILFjRs38O6770Imk2k9pl27dgXqYte/f3+0adMGoaGhcHZ2xsaNGwEAy5Ytw6hRo9CxY0eMHTsWjo6OOp9bzt/f36q7/xGRgRRworfAwECzustljDgMMBYTkQEUcKI3c4vDAHNiIrJgBsqJJS9r6u7ujhIlSiA4OBiAGOzmzp2L7OxsxTH169dH8eLFcfPmTZ0aaWhcwomIDKZmTeDJE2DYMODXX3V+uTXFJ2u6ViIyol9+AUaNErcfPQKcnXV6uTXFJmu6ViIysmrVgGfPgBEjgHXrdH65tvgkuYdF27Ztcf36dRw5ckTj8/v370dYWBhat26tc+OIiCyS8sz0RbAbMhGRRSgiy0sTEVms7GzTDwn5/vvvUaVKFXTt2hVt27bF6dOnAQDz589H06ZN8cknn6BChQqYN2+eXhuoL+z+RkR6Fx8PZGSI2zoGZ3PsimwMjMVEpHfygkW5ckDJkpJfxjhMRKQncXFAVpa4reecWPKQEECcx8LX11djkGvRogVWrVqFFi1a6NRAY2D3NyIyiNBQoEEDcXvrVmDgQJ1PYU3xyZqulYiMqF8/YNcuoF494N49nV9uTbHJmq6ViIzo9m2gYUNxe8cOoH9/nU+hLT5JXtYUABo3bowTJ04gODgYd+7cwaNHj1C1alU0aNCAsxUTkfWJicnZLuRklEREVEDyWMw4TERkGgbMiSUXLDp37ozmzZvj+++/R9OmTdG0aVO9NoSIyOLExeVsV6hgunYQEVkzeSxmHCYiMg0D5sSS57C4cOECXiivc01EZO1iY3O2mSgTEZmGPBZXrGjadhARWSsD5sSSCxaurq548OCBXt/cmDjBEBHpXSGqyZzsjYhITwrYw4JxmIhITwyYE0uedDM0NBQdO3aEu7s7+vbtCxcXFzhqGZ/SpEkTnRppaJxgiIgMols34PBhcTsjAyim07RAAKwrPlnTtRKRkWRl5cTezz8H1q/X+RTWFJus6VqJyIg++AA4dkzczswEbG11PkWhJ910c3MDAERGRuLo0aN5vlGWfEkTIqKiTLn7WwGKFUREVEhPn+Zsv35tunYQEVkz5Zy4AMWKvEjOsAcPHizpOJlMVuDGEBFZlOfPTd0CIiLrpjwzfY8epmsHEZE1M2BOLLlgsWnTJoM1gojIIoWHi3+//bZp20FEZK1u3crZdnAwXTuIiKxZZKT4d8uWej+11kk3r1+/jujoaL2/IRFRkXPjhqlbQERknVJTc7adnU3XDiIiUi0i64nWgkXTpk2xdu1atf3x8fF49OiR3htCRGRRMjJytkuXNl07iIis2ciROdvVq5uuHURE1iotLWfb3l7vp5e8rKncjz/+CBcXF703hIisw8G7B7Hn1h5TN6PwlCd6e/XKdO0gItJRTEoMFp1dhKjEKFM3Rb/KljV1C4iIJPvjzh/Ye2uvqZtReMqdGQwwl4XOBQsAXA7JQDKyMvA4/nGBX5+akYrjD44jOT1Zj60qOEEQzPp35eKTi3gUb9jeQtejryM2NTb/A03kQdwDoyasQQ+D0OO3Huizuw86bO5gtPc1CPlYPQBYs8Z07SC9i0yIRHpWeoFff/vFbYREh+ixRYVjznE4JSMFf9/726BtTExLxJWoK2b7c0jLTMPlp5eRLWQb7T0rL66MqcemovrS6oX6XTc7nPi9yEjPSkdkQmT+B2ohz4lTMlL02KqCM/ec+ELkhUJ9B8mPIAi49uyaWefE92Pv41nSM6O938nwk+i1qxd67+6Nrtu7Gu19DUL5Jt6GDXo/fYEKFpbI398fgYGBAIDM7EzJr4tKjMKQP4ZgZ8hOrcckpiVCNkcG2RwZtl7bitsvbkM2R4ZZJ2epHTvh8ARUXFhRLQgLggC7eXaotawWlvy7RHL7lA35Ywg6bu2IMvPLaGzj4rOLsejsIkz6ZxKeJj7Fs6RnWHZ+GS4+uVig98vLhcgLsJlrA5u5NpDNkRXoS/G9l/ew6tIqJKUnAQDuxNyBbI4MQ/4YUqi2CYIA2RwZPNd7ovay2rgfe79Q59Omw+YOeGvNW6i0qBKysg2/1O+9l/fQbXs3/H7zd0nHbwrehLo/1UX1pdXx6rVxeggcuX9EsR0YEWiU9zSYw4dztguwlHNgYCD8/f311x4LIY/FusRhAPj16q8Y+sdQxKXGaT2m87bOilicmJaID3d8CNkcmVrCevnpZVT7oRpmn5ytdo6hfwyF84/OKDGvRIGSy8fxj9FwVUM0WdMEB+8eVHv+2INj+P7095h9cjY2B2/Gq9evcPbRWSw/vxxpmWkazlhw2UI2mq5pqojDM0/M1PkcWdlZ2BS8CRciLyj2dd/ZHbI5MkQnFW6eq5DoENh/bw+fHT6wmWuYdCQtMw3lFpRD81+a46sjXxnkPXL79tS3+GzvZ0hIS5B0fMnvSqLFuhYY9dcoA7dMs/VX1pvkfc2BtcdhQRB0isVPEp5gyB9DsOvGLq3HxL+OV8ThnSE7ceP5DcjmyDAncI7asWMPjYXjIkc8TXyqsl8QBJSYVwLOPzpj2fll0i9MyWf7PkPHrR1h/7169/SEtASVnDgqMQpRiVH48dyPuPTkUoHeLy/nHp9TyYkLEjtDX4Zi9aXVipuSt17cgmyODJ8f/LxQbZPnxK03tEatZbUQ8SqiUOfTpu2vbdF0bVOj5cR3Y+6i2/Zuknv0/nL5F9RbUQ/VfqgmOXYX1t9hfyu2A8ICjPKeBnPoUM52tu7F9/xisUzQkpHZ2NjA398fs2erJnT+/v6YO3cusgvQGFORyWSKymbHrR1xIvwEhrw1BJt6btL6msfxj1G9bHWM+HMENgWLxx3odwDdG3RXO9ZroxfOPDqj8Tx3x9/FJ79/ghvP1SflE/zENmlK1AQ/9X8WQRA0LhsbFhuGwfsH41zkOcW+4FHBqO1QGw4lHbDiwgr4BvhqvVYAyJqdBRtZwRPGxLRElLErA5lMhnsv76H+z/XV26/hmrSZcHgCfr74s+LxpNaT8OP5HxWP33d5H8cGH8vzHIIgIDE9EeVKlFPsW35+Ob7850uNbcvMzkRkQiTqONSR3E5A7DXQflN7jGs5Dj93y2mzbE7Ov9XkdyZjSaeCFaKkUn6/hGkJKFsi766xysf/X5v/w4L3F8DWRr/rJufmuMgRL1NfKh7r8juRl1evX2FiwES0qNYCEzwn6OWc+Vq3DvjiC3E7IgKoXbtAp5HHJ2sgv9bAiEBFD5vHkx6jZrmaGo9PSEtARlYGytiVQcnvSir2v57xGiWKlVA//xztd1f39NmD3rt7q+0PnxiOOg51cO3ZNTRd21TluYsjLqJlDdXZrrXFYUD8ojo7UPUz88WUF6hUqhKyhCwU/7a41vYBgF97P/h7++d5TF6ysrOQlpWG0sXFOVU6bumI4+HHVY6Z12EeZrSbIel8l59eRot1LVT2VS9bXeXLxZUvrqBZtWZ5nicpPQmlipVSxJfk9GTUWFoD8WnxKsdF/180qthXQcSrCNQoWwPFbfP+eeXW4pcWuBx1WXEeAJh1chbmBc1THKOvmKPNrhu70G9vPwBAg0oNcGf8nTyP/yfsH3TZ3kWlfVnZWQaNxU8Tn6LG0hqKxz90+gFfvaOfYs7vN3/H3tt7sbDjQp0/SwtM/v+xaVPg6tUCnsL64rAgCPDe7I2gh0EY8fYIrPtondbXPIp/hBpla2DogaHYdn0bAODvz/5GV1f1u8LNf2mOK1FXNJ7n3oR76L6zO27H3FZ7Tl85cejLUAzePxgXnuQUWa+Pvg7n8s5wKOmApeeWYvKRyVqvFQCyZ2drjfNSJKYlKnKwOzF34L7SXb39OsSiMYfGYM1/OT05v3rnKyw9t1TxuEu9Ljg84LCml+a8n4acWNvPQvATkJGVgSeJT3T+f3wy/CTe2/IefD19sbzLcsV+5c/nme1m4tsO3+p0Xl0pv1/iN+J3FKnHz2o3C37t/QyeE5dfUF6lOKKvz6e41DhMDJgIzxqeGNdqnF7Oma81a4AxY8Ttx4+Bmprzuvxoi8UW38MiOTkZLVu2xCHlyo4GR+4fwbLzy3Ai/AQAYPO1zVj7n+qkoqkZqai/oj5kc2SotawWXJa7KIoVANDjtx6QzZHh+APVBFBbsQIAGvzcQGOxAhD/c1T9oarG50b9NQoD9w1EcnoysoVs9NndBzZzbfDJ75+oHCcIAlxXuKoUKwCg6dqmqLCwAmRzZPkWKwDAdq4tZHNkii6pO0N2qgRHTYIeBqHeT/UgmyNDuQXlUHa+GJxH/DlC4/G5f07/Pf0PLde1xK9XfwUgdv97mfIS917eUylWAFApVgDA8fDj2Hptq8b3WXx2MWRzZLCZa4PyC8pj+vHpAIA1/63RWKwAxH+L4t8Wh8tyFyw+uzjP65ZLSEvA5aeX0X5TewDAyksrAYg9eHJ37f3h3A+SzllQue+QlFtQTsuRooevHqo8XvLvElRaVAljDo3RePz5yPOQzZFh1aVVhWqncrECgOIuTG7hceH47cZvku84d9nWBVuubYFvgC92huwsdPU+d7CMS41TtHXUX6PE51+8yDmgivjlKCMrA9ejrxu1a7c5kBqHAeB58nOV4UDOP6rP6r/u8jrI5shQfkF5OC52VMRtuZLflcSAfQNU/p1fJL/IfRoVmooVAOCy3AVdt3dVK1YAwNnHZ+G+0h0XIi8gOT0Zt1/cVtwhC48LVzm2355+asUKQOx6bzPXJt9iBQDMOTUHsjkyxRfsqMQoTD4yOc9u0YIg4NM9n6Lqkqoo9m0x2H9vrxiOkrtYAQAzT6r3shhzaAw6be2k6GkVnRSNbCEb353+Tu3Y3HdC3/5F85K+L1NeKv7PlJ1fFsW+LYaMrAwIgoAy88uoFSsAwGmJE9ptbAeX5S6wm2cn6QukIAgIfhaMUxGncDnqsuI8gPj/sbiN6s+9sL1C8iMvVgDA3Zd38+xenC1kqxQrAKDVulao+kNV3H6h/oUOEO9SOixwQPxr9Z+fVD1+66HyePKRyZDNEW82KMvKzsK+2/tw64X0Gd8/3fMpfr/5O1yWu+BJwpMCt1Eu9+/ApH8mKX6vniQ8Ee/kFSsmPtkl52f5OP4xnifrfxy1uZMai4/eP4qFZxci6GEQALGXzcarG1WOSclIUeR4tZfVRoOfGyiKFQDQbUc3yObIcDL8pMrrtBUrAMB1havGYgUg5gMVFlbQ+NyIgyMweP9gpGSkIFvIRs/fesJmrg367emncpwgCGjwcwOVYgUANFnTRJET51esAKCI8/LP8u3Xt2PdZe0FHUD8ol73p7qKnFh+Ldp6BSv3WgPEYcot17VUfO+Q58R3Yu6o5ePKxQpAvDuvrdfL/NPzVXJiv0A/AMBPF37S+rOQzZHBbp4dXJa7SO7hkpCWgCtRV/DelvcU5wegiPvKlIvIhpB7mJv8+4k2uT/Pvw36FhUXVcT4v8drPP7so7OQzZGpfY/UVe6eHNpy4gdxD7Drxi7JOXGHzR2w9fpWjD88Hrtv7tZ7Tqz8+T720Ng8c+KQ6BC9FIMtvoeFn58fypYtC3d3d/j4+Gg8RiaTAf6aX585K1NRQWu6pimuRV/T6f2vj76OJmua6PSawjo19BTa1W6H69HX8daat/R67u0fb8fOGzvxV+hfAIDSxUsjeXoyBu8fjPi0eIxvOR4vUl6gf+P+Wqvged3lVK4eKh8X+3UsKi6qWKA2j2kxBqt8xC/SaZlpKndi5VKmp6D099JXckibmQY7WzutzyekJaD8gvJq++9NuAfXFa5q+x1KOiBuquau7M+Tn2Nz8Gb0dOsJ10rqrwXErm1RSVFoX7u9xqq/y3IXtW582iq1Zx+dxbsb39X4HCDe5e3XuB/cHN3E8+S64/H8/56jsn1lja9NyUhR3N3NLSMrA3bzNP9Mg0cF462qOb/Lzj86IzIhErPbz8Ycb9VupPde3kNaVhoaV2kMQPxgKjFP9W77ss7LMLH1RI3vpXy3I+mbJNjbqXYXlfcQ6lqvKw59dggymfoHyGqf1Ri97Q6wfDkyy5RG8f8Thxy0rtka5yPPK+4ePHz1ELUd8u55URTu7EmJw4D2WPxF8y+w9kPxgz82NRaVFlXS6f29anmhRfUWaoVNQ5PfDZ96bKrei5KZszJR7NtiisfhE8ORlJ6E97e8j9U+qxEeF44BTQYgICwAww4MU3v9nXF34LbSTeO5lX/vt1/fjoH7BwIARrw9As2qNsO4v3W7I9OsajNcfXZV5byaPgfmdZiHWuVrYfAfgyWdd1HHRZjSdkqex8h7VeQ2tOlQlRsOcnn1CPnz7p94kfICw5oO0xhn0zLTcOT+Ebzj/A4cSzuqPa8pxtnIbJA1W3OymNdnJSB+Hvdy64VSxUsBAMb/PV5RGAe0x/jXma9hZ2untddkr1298MedPzQ+p3zObde3YdD+QeI5c/VqysjKwInwE+jg0kHxWfnv43/R9te2imMql66MyK8itX6Wyq9/SpspWPTBIrXn++7ui923diNoaBC8antp/HwXJrwEKonxYlo3OyxslY6SxUoiMzsTpYuXRsTECGQL2ShRrESed1iLQhwG9JsTu690x52YvHsI5XZjzA00Xt1Yp9cU1tnhZ9HGuQ2CnwWj2dq8e3vpam/fvVj932oceyD26K1UqhJivo7BgH0DkJqRitEtRuNlykv0a9xPrznxy69f6vw5KDeh1QT81FUsFrzOfI1S35VSOyZ1RqrG/dqkz0zPs8db/Ot4OCx0UNsfNiEM9VbUU9tfxb4Kov9Pc/E4Oikam69txsfuH6NeRfXXAmIeF50UjXa122mM1ZUXV0ZMSozKPm3xUrnHpyZzvOfg00afooFjA/E8uXLiF1NeaPw8APLOibV9XwHE/0eNqjRSPK7+Q3VEJUVhrvdczGqvOt1A6MtQZGRlKI7XlBOv6LoC41tpLr7cfH5T8X82eXqyWnvlOfOH9T/En/3/BKD+2bXuo3UYsfEa8PPPyChXBnZfiUP55TmxX3s/+LX3w6P4RwXOifMsWPTs2RM9e/ZU2b9//34cOHAAmzZt0vpmgwdLS0bkhg8fjkOHDqFKlSoICcmZqCwoKAijRo1CZmYmfH19MWGCalfvo0ePIjY2Fq9fv4ajo2OBgrNcYb4wU46xLcfmeRc+flq8Immwnau/rlYPv3yIWuVraf1gmOE1Q+PdwrwEDQ1C9bLVUbdiXcW+o/eP4nHC4wKPGbw++jo8nDxU9im3WVNAnfTPJJUK97qP1mHE22IvFnmXSE3X3dOtJzb12KT4ELkz7g4aODbIN0mWOzroKDr+ryPiUuPU/m/kbuej+EeovUwMQsoFJGWXnlxCq/WtNL5XE6cmuDZaLBbmTvqV3yviVQRclourFH3b4VtMaTMFFRZWQGpmqto5lV935tEZeG30wgf/+wBHHxxV7H+31rs4Pew0wuPCse36Nnzm8ZnKh6t8SICmn1n0341Q5eJNvCoJVJim8bIAAG2d2+LMcO29sMwlUTZ0HAbyj8WLP1iMh/EP1XpYke5mt5+Nuafman1eXlxov6m94i6rPgh+gsaYIde0alMEPwuWfL4Tg0/A1sYW79R8R5Ewx6bGYsu1LcjIysDXx77WuY1jWozBiq4rVLr73o25qyjwzPCagXnvqd4BzF2k/rrt1xjXchxqla+liMPTjk3DwrML1d4vY1YGxhwag/VX1qNexXq4N+EeYlJiUHmx5sJvbvJYljsO/TPwH3Sq20ll3/Tj0zH/zHwA2od65vUZ8GrqK5QvWV7tuNxduHN/bv1y+ReNc3BcHXUVTauKvZdSM1LRdXtXnHp4Cm85vaVyg0h+jVuvbUV6Vjq6N+iOKkuqqDzf+/fe2HtbdTb9C+9uRquO4h3sAR8DO3LdP3JzdFN86Y79OhYVSmm+g28ucRgwj5z41dRXGr+Akm5yD93ITZ4TC4KgUqAurMhJkahRrobW/+t+7f0w55T6nCJ5CRoahBrlauB/Ff6n2PdP2D+ISorSWDSXIvcXcyD/nDh34XZD9w0Y3my4eHweOfFnHp/h564/Kz6b7k24h3oV60nOiU8OOQnvOt4aY3fudj589RB1ltcBALWhMXLnHp9Dm1/baHwvzxqeOD/iPAD1wobye92Pva/IWRd1XIQJnhNQdn5ZjfPSKL9OPpS9S70uKnNndKrbCf8M/AcP4h5gR8gODPAYgP/9lPPvfW30NTRxaqLxZ/b8oBsqX7mDmNJA5Tw+ljvU6YATQ05ofb5ABYuCkMlkyNJxArrTp0+jTJkyGDx4sEpwbtasGZYvX47atWujc+fOOHPmDA4fPowrV65gypQpWLVqFZKTk3Hr1i2UKlUK+/fv11hpkxKcyTCyZ2drrDrHTImB42LNFcmC2tprq+JukBTVylRDVFL+k4F+8+43SM5IxriW49Dg5waFaaKKDd03oIlTE7RclzNG/tLIS2hRXRwzLggCJh+ZrPGucfcG3TVO6Jdbg0oNcPflXcVjXavqgp+AWy9uodEq1Q8UeQ+UwIhABIQFqCXp8sB4JeoKDt87jNEtRuf77/3PwH+QkZWByvaV4bneU+351T6r1YasvFvrXa1DsuQfLqkZqXn2rsnrDkijyo1wbfQ1jYmE4J+zLfNXe1rtPbQxl0TZ0HEYYCw2lcMDDmPUX6PUVkX6/r3vcTvmNrZe1zy8riB+++Q3cRI7CbFV7svWX+bb7biOQx10qNMBAzwGoO+evnqbaf5/Ff6HCyMu5JmAaoqBcp95fIYdITvgWNpR7Y6e3MKOCzH12FTF4yMDj8Dezl6lN0Je5L0bNMUpwU9AcnoyFp5diJWXVqr8XOo41EH4xHCkZ6Vj5cWVcHN0g0sFF43j6eXervY2RjcfjY8afIRqP1TTeMyVL66oDAWKnBSJmj9qH68s+AlIz0rH4P2Dseum5m7rWbOzsCNkh+Iz/BP3T1SKE9ri9MjLwC/iTT8M7QlsVh/ZpbCq2yqMaal52KO5xGGAOXFRpi0njv6/aMVQNn3Z0nOL5N5sAFC7fG08jH+Y73HTvaYjOT0Zo1uMzjOW6GpTj01wc3RD6w2tFfvkX5ABMSf2DfDVeEOjb6O+kiacr+NQR6U3ckFy4pDoELWe9RmzMlDMphhOhJ/A0QdHseDMArXXAeK8UAFhARjTcky+PWgCBgQgS8hCuRLl4LXRS+35dR+tw8g/R6rsk/d21OT0sNN4t9a7SE5P1rg4g3JbteXEzas1x/kR5zUOcTV0Tqy1YFHQWZNlMhn8/Px0fl1ERAQ++ugjRXCOj4+Ht7c3rr6ZQMnX1xedO3fWWDHevHkzKleujG7dumltk3JwrlCyAuJea59pvqD+7P8nPqz/ITKzM7H47GJMPzFd8Zz8rlNqZiouRF7Ax79/rPLaTT02ITUzVescAlJ51/FWW31hUutJWPTBIiw/vxyzTs7C8i7LMazZMEljqgtL2y++pi+fmgzwGIDtIdsVjz9v9jk2XC3ccjkyyNC9QXf81vs33Im5o/cuhIWVMj0FV6KuIDkjGZ23dTboe/3x6R/ouaun1ucFPwHHHxxHx60dVfbfGnsLpYuXVlSQc5NPpCi1cq1sutd0fH/6e51fV1C6fmDJFbWCBWDYOAwYL1GWT6JrK7NVSw6zZ2cjLDYMxW2L47vT36mskFC1TFXs/3Q/3tnwjkHaFTo+FJVKV8Lba99GGbsy+O+L/1Bjaf4aCOsAACAASURBVA2DL/OWMj0FkQmRGidDHthkoMq4dCm61uuKw2F5T/AmRf/G/fGJ+yf4pOEnBYoVhhQ8Khh2tnawt7NX9B4zlMZVGmud6woAlnZaiknvTEKdZXXUvlBkzspEi3UttPZaEfwEDDswTDE8ZmmnpUZbLUXu8IDD+S7ZN6/DPI3zq+Rn3EXg5zcT7bcdDvxbS/uxa3zWYFQLzSuxmFMcBoybEzvZOyE6Wf9zu8h7aWZmZ2Je0DyVO/qCn4DY1Fi8znyNc4/Pqc0xtLXXVsSlxkmagy0vmnLiqW2nYt5787D03FL4B/rj524/Y1CTQVqHrOqTtpxY05dPTfo17offbvymeDy82XDFPHAFZWdrBx9XH+z8RFzRJfdEy6aWPD0ZV6OuIiEtAd12aM8v9GFf331q38+UCX4Cjtw/opabh44PRXHb4ooewLlFTY5C1TJVC/Q5N7PdTIPP+aHMXHNirQULY8sdnI8dO4YNGzZg505xOdE1a9bgyZMn+PZb3WeVzR2c02amqY3vUfZTl5/UguSu3rvw6Z5P83yf+Gnxitl3lbu1f9vhW8xsp/pBrLxagvIM3YVJ2pTHD6+/sl4R/OTDJQBxcsZiNuLd4n8f/4uDdw9iVrtZeVbbCkPwEzTOkFy+RHmNk64pc7J3wpOvnuB+3H24VnSFTCZOgLQ5eDOGHxye73vbymyRJaj39rGztUPazJyJa8wtUS6MkDEh8Fjtkf+ByBkOkdf1T2kzBVFJUWpfaNrXbo9TD0/lef5WNVppXTL39YzX+L+j/2fRXf8f/gjUigc2NQWGaa/5AMh7xnFzSpQNGYcB1Vi87qN1qF62Onx2aB9Coknvhr3zXaZM+cNwz6096LO7DwD1uWlyj0WV/ztdiLygcpdHF6t9VmPk2yMVww3k/7+Ux39mZYtd9WUyGdKz0jHzxEx0b9AdD189VMwnoU/yn0fr9a3VJqOTIumbJMSniV2X5Z9xTxKe5HlXXZd2AdrHWlsqXYo6l7+4jMS0RHhv9tZ6jLb5kdo6t8XZx2e1vu67977DjBOaV4Vxc3TD/k/36/UuqbENvwJseNPZsPaXwKM8RjG4OLjgwcQHGp8zpzgMGDcnTp+ZnueX9VXdVmHs32NV9mlbdUmZ8soMyjnxgvcXYOq7U1WOLfN9GSRniMt1/tz1Z8XKBvrKidf8t0Zxk0x5ZSrlnPjso7P4695fmNVulsalUAtLPiec8pwBys/lXn47NxcHF9ybcA8P4h6IQxne5MTrr6yXtCSytpw493wSRSknvjX2FhquaijpWO863jg55GSe1//Nu9+IE2Dm6imWe7ixJm9Xe1vrhLRpM9PwZcCXWP3fakltNUeRPwA1EoENzYARPfI+tiA5scWvEiJZINA+vD38BD/8e/pf9G6oPdB+5vGZ2r6P3T/G9dHXtb6mm2s3laWCitsWF5do8hPUihUA8Ee/nAmv+jfur9jOnp2N4FHBiP06Flt7bVV0hQKAR1+qdufNTXnywOHNhmPxB4uxq/cuRbECgCIwA0Ab5zZY0HEB7O3sNV7br90LV7Ud11L8wClrpz47b37FCgC4Ne4WbG1sUb9SfcUvto3MBsOaSRsrlzw9WeP+V1NfqTzO7+eal1NDNX9pl//Md/fZXeBz6+qdmu8oJqKUQr5U1Qwv7UscLv53sca7r/kVKwBoLVaULFYSJYqVwIquK1CpVMEmlTKVIwOPKLZrvfkVtpGQ4yoXZuRrTcv/WJ1AYHrmdEQejESpSO1fUIvZFMOH9T9U2VexVEVs6bklz/9XL79WXYmmd8Peilice/I/mUwGzxri8KOxLccq4oxnTU/ETIlByJgQhI4PxeIPclYO2tVbc5d2ucqlK6vMjXDliyuY1W4WfvnwF8U+WxtbxXvZ2dph0QeL8G6td/GZx2daJ+jSB/fKBftiam9nj+plq6t8xtUoVwO3xua/ekTU5Cgc+iz/1WNKFtM8+ZhUmiZU9PXMufFwcshJtecNJWNWBr5srXlFKk0qlKyg8lmviaZiBYA8ixUAtBYrAPEutpujG55+9VTrMebOU2khkgTt96EAAOGvwhWJMOMw0CGiA/wEP5w9fRY9Gmj/htHfo7/avl7uvRTzTmnSo0EPlf+Tyjlx7mIFAJUYoZyfZ8/OxtVRVxE3NQ5bem5Bo8o5Q7MiJkZofX9ANSce+fZILOq4CLv77FZZRls5J25bqy3mvz8fpYuXxtVR6t3qN/bYqLZPF6NbjAYAjUvO51esAIDg0cGwtbGFayVXlZz4i+ZfSHr/lBma3yN3DvzAV3NRTwptcbZ62eoAxB4MxtKhTgedPvPkOfHUtuq/n3Lzz8zXOKwtv2IFoH31nPIlysPO1g6rfFahVDHLKtoHDMiZ/6JGovi3lHKXcq8gqbHYbHtY5O7+NmHCBHTp0iXPCd200VStSc9Kx95be7HswjK1L1aCnwDbubYqSxPK7wTtvbVXUVU+9/k5tKjeAjYyG62zcefl2INjsC9uj3ectXc/Ts9KR9DDIHjW8ETZEmVx+elltFjXAm85vYXg0cGKSuCSD5Zgcpv8l2rKj/LdyNQZqTgVcUqcjTc5WjGR1/aPt+OD/32A8iXF/2SxqbF49foV6v5UV+VcKdNTUKp4Ka0rauQnry5DfoF+eU4o59/eH37efmqV0n1996GXey+14/++9zfuxtzF8GbDdZpoSt7GnSE78dk+sdC1q/cu9G3UVzH5T14T6+iTfEjSi+QXKpOVafNOzXfw7+f/IjUjFYfDDuMtp7dQt2JdtFzXEv89/c+gbZX/3PR1V7V08dKInxaP1ZdWS+pCOqHVBKy4uELn97k59iYarWqEt54BwUqrjMn8gf2f7sfj+Mda318+p0Zu5nRnz5BxGNB8rXdi7uBK1BUM2DdAZX+FkhVwceRFlS9qERMjFDNMy/9vuzu649a4W8jIyoCtja3OsTg6KRrHw4/jw/ofqnwhz+1+7H3EvY5TzDHzzoZ3cD7yPG6OvYnopGjFUm65V1MoCOWeH/Li89r/1sKnvo/KylAZszIQmxqLKvZVIAgCopOj1eYdUI55/fb00zqHgDa5J1vMLb+7cYKfoLHHiqYJIWNSYhTXufjfxdgRskNSG5VnNs89YZs8DguCgJF/jiz0kEIptE2SqU3c1Dg4lHTArRe3cDfmLro36C7mFRrGuuuT8iTQHqs98hyWIlXSN0l4nPAYXbZ1yXc8/N6+e9WWapdCeWy+cjfkYrOBL9tOhkNJB9yOua3190dTbmFOcRgwTU6859YeLP53sdrwIk3DGOQ/w103dimW8r044iKaVWtW4Jz4yP0jKFeiHFrX1N67LS0zDUEPg/CO8zsoY1cGF59chOd6TzSv1hz/ffGfop15rRSmi99u/Ib+e8WCTdrMNJwIP4HQl6F4nPAYS/5dAgD4vffv8K7jDYeSDihuWxyxqbGIS41TWx0jdUYqShYrmeekxHnJKyf+5vg3avMmKJP3asn973ig3wF0b9Bd7fi/Qv9CWGwYhjYdqnWp2bzauPXaVsX/0f2f7kdPt56KWJzfSnX6Ih+S9Dz5uaT5QeQ9LFIyUnD43mE0q9YM/6vwPzRa1UinpZ0LQv5zy2/ONakcSzsianIUVl5ciS//yb94PrrFaLWlc6WQr5TZKhK4kDO6FjJ/Mb5HJUZh/GHNq5PI59TIzeKGhAA5EwzVqlULXbp0wZkzZ+DoqPtEjXl9ECWmJaLcAtUkVT627tugb1HCtgSme01XJLKCIODniz/DztZO61hISyYIAi49vYQaZf+/vfsOa+p8+wD+DSqKigMVQUVxoOIoo25EoSp1t2od2NIqWvcAW2vf1iq19mfraF3V2loHjlpnXVWcuAUHonVRB0qdIGoBERnn/SMmJCQBAknOSfL9XBeXJyfJOffBcOfJnWfURM0KNZX7X2W/wpA/h6BC6QpY0mNJgTOPqw6PydvtOq+DHx7E+kvr8VvMb9jz/h4cjj+MYM9g5RJCuuI8kXACLhVcsCBqgcbElIoPDUvPLFV2ZdS2XI82GVkZyMrJQvf13fOdPV/1A2iOkIPP9n+GUiVK4X9v/U+jq1N+S3oC8je8AZsH6Lx/1TurMLj5YNx6egu3n91GxM0IeFb3xJDtQ5SPURSIAM2G8piWY7Dnnz24/Ux9rWltb4Cdwzvj4O2DOmPRZW6Xufh0/6eFeqzqeb858g2mRU7L59EFU+3qn9+HhH9D/0UN+xqQyWRo91s7nPr3VKHP4ePig+2DtqPqnKo4/WvuN3uH6gLpe3ehR8MeBZ5f6g1lY+ZhIP9rnXVsltq8P2v6rMEHb3yAiBsRWHxmMab4TFF7c7uaeBXhF8Mx3Gu42ko+luJp+lNcenwJPi4+aj02/vrnL8w9ORdf+30N3zqaE3GpNhQB9ddc5e8r49nLZxrPAeTdgncG7kTr5a0xvtV4eDp5IiUjBRNaT9DZdROQr8ce8zAGfq5+GvMiKQrHQO7fxaxOs/Bpu0/VvtnUJTk9GYlpiTqXZ9V2jScTTmJR9CJ80vYTZXFJlWrXcG2C3gjKdxLS1P9LRdKLJAgQsOrCKlQsXVFtTghvZ2+cGyFfZlXxYUqVttn5i7KahyHkPW9xz6c6/DW/Lyrebfwufuv9GxzsHAr8QsPf1R+H49W/tb0Tcgfd1nXDlcQragWLZj81xcXRF2Ejs9E695KCtu7IUsrDgHhtYm3/H8J0AU9ePME3R79B2VJl8X/t/0/ZS0AQBCyMWoiypcri4zcLnoPB3AiCgOh70ahVoZZamzgjKwNDtg9B5TKVsbj74gL/flWHxxTUJj780WGsjl2NVRdWKdvEw7yGoWEVzTmIVOM8fvc46lSqg9knZqutogHktpEWnF6g/ACrb5s4YG0ATiac1Pm440OPw6e2fCLhHCEHk/dPRpmSZTDTf6bG35u2pTdVFTSXRPi74RjUbBBuP7uNm8k3se/WPjR3bK62gp+iQARo5raQNiH489qfahNwAtrbaL4rfXVO7p6fH9/+EaERoYV6rOp5px6aqveqhnkVpU3svcxb54Sd2vi5+mFDvw1wmueE2KXAG69HFe1qCJTY9Re6uXUr8Pz6tIklUbAIDAzEkSNH8OTJEzg6OmLGjBkYOnQojhw5glGjRiEzMxMTJkzAhAlFm3xHMRGon58f/Pz8NO7PyMrAqX9P4avDX2F5r+X5flAm3fbf3I+AtQGY1HYS5gXMU7tP1wu2WtlqeDz5cbHOm52TjV1xu3D3+V2cfyjvfq267NKr7FcoZVMq30a3NvdT7uOnMz9pnQDy+87f4zMf/ZbTy69yuuqdVWrFh7x0Vdb/+ucvhMeGY27AXLVujnl/388/fw57W3uNN0ltx/3t/G8YvnO41vMt67lM61jJD974AGv6rEGzJc1wOfGyzusAoOwdpHAj+YbO7s7axIyMUZso1aWCC+6G5nZpVF36FJBPpPgw9SEGNx+MdX1zJ3DNr9FwethpRNyMwPTI3AmE70+6D2d7ZwzYNAAbB6gMSfjnH6BB7jcp3dd11zl2XXUt88jISERGRuLrr7+WREPZ2HkYKDgXP057jJlHZ6JsqbKY1WmW3n+zJH9dt17eGv8k/4OzH59VK+YEbglUm7BNleJb/uK4/fQ2TiScwImEE2hWrZlyHLrCq+xXGsNyCmPD3xvw6/lfcei2+lJodSvVReSQSLVhj4Xhs8JHZ8M7v7H5ipng83qa/hTfHvsWNe1rIqRNiPJ1q61QLUwX8Pfjv9XmGtKV33W9bz745IHOFTzuTboHx3KOhZpUO+95tS0bmp+U/0uB/azc7u15j/f+1vfVejlUK1sNyenJ+HvM32hcNbcIVVCDVvV+RQ/GUwmn4PNbO+So1n7y5FFdxx3qORQr3pF3SZZaHgbEbxMrJsKcFjkNK3qvgFuVwr8/U669N/ai27pumNxuMmZ3ma12n67XZq0KtZAQmlCs82blZGF33G5lm3hah2moWzm3TVTUNvG9/+5hydklWtvEc7rMwaftCveFlcKLzBc65wpZ33e9steyNrpy5q64XVh7cS1+ePsH5TAUQPP3nfZFGuxK2hWqTbzs7DKM2j1K6/kWdF2AiXs1e/IEewXjt96/wW2RG24k39B5HYD6EqaA+hLbhfH36L/V5kRpVKURro27prx96+kttR7wtSrUwr///YugN4IQ3idcuT87J1vn0rrnR5zHlqtb1AopiolE+/7RF1sHbct9cHw8UCd3oupO4Z003rsV9GkTS6JgYWxSq5xbshwhR2ulecaRGZgeOV1tIrJZnWZhis8UyX8oyfsB9NaEW2rJXx+63qSSP0vOt4tgfl0Btfn++Pf4/ODnGs9XPf/v/X7HoGaDNJ6bI+SgxIwSGvsVb7rariHrqyyUsCmB7JxsbL26Nd/eIrM7z8Zkn8lq+7TNunxzwk21JJv+ZTqycrJQ3rY8nr18puymqEiaqlIyUjB462D41fHDpLaTcP3Jdbg5uKl9Uw0A7j+541rSNeSVPS0bj1Ifofb82hAEAbcn3oZLRZfcB6i+Zl++BEqrf1Ow8/pONK/eXGPG6BY1WuDMx2fU9llTfrKmaxWbtlz8MPUhasyrgSplqyArJwvPXj6DYzlH7PtgHzycPHQcSTp0dUvXV95eKAqeTp6Y//Z8nZNfFuV8qjFvGbAFfd37quWv/I67+sJqrYVsYbqAdRfXaUzQ6uXkhfMj5eOk7zy7g23XtuX7DV/e8ya9SMLmK5vz7YGSODkRgLzLMQD039Qfm69sxqBmg/B7v981Hr/p8ib8dOYnhPcJR4XSFZD2Kk3tm2pAPjy2y5ouGs8tXaI0Xk59ibF/jcWSM0swusVoLOmxRHl/VnISSlZRWY5W0LyeQ7cPIf5ZvNqystqu3ZpykzVdq9h0tYkVw5pV28SzO8/Gp+0+lXybuMPKDjh295jy9t2Qu+rtIz3oahM/nfJU51AUxeSl+vg68muEHQlT3tbWJtY1ZFzXB/kvfb/EzLdmar0GRe+1wrSJf3z7R405jyJuRKDruq5q+26Mv6E2zOjFFy+QLWSjvG15JKcnK5dJffTpIziWUx8W/l/GfwjcEogu9bpgYuuJOtvEDRY2wM2nN7Vez4OUB6gzvw5kMhnuhNxRKwiptYkzM4GS6r+vHdd3wKO6h8bKgv6u/jj0kXoxQ9I9LIyNyVkacoQcCIKAP6/9Cfdq7mhSrXAz94otMj4S/qv9lbeL2kgGgD3/7NFYlknRja70zNJ4lf1K4znnR5yHl7P+S68uilqEzVc3Y/ug7cpvTm8/vY16C+uhbqW6uDnhps43xtRXqVh9YbXa2LOvOnyFGf4z1FagAYARb47Asp7L1J7//OVzTD08FW1qtkHXBl0xcPNAPEh9APeq7ljbd63WCfbyrm2t+s1afsvRFceLzBeIfRgL2xK2KFuqLPpv6o9hXsMQ2lbeyL/7/C6yc7I1C1SDBwOvZ2vP20hWVfvH2kj4T/3bkjMfn4Gnk6fym1pryk/WdK1SpWhA//PkH5y9fxYDmg7QaLRIlWrDcGzLsVjcveirDDVe3BjXn1xX25c9LRt/P/5bbZ4QVUXJ/f9l/Afflb4IbROKIZ5DlPt7ru+J3f/sxoWRF/ItFp25dwatlrfSGkfehrLqnBQKO67vwJ4bexDWMQxbr27FgqgFqGxXGZ/7fI53GmufaFH1uC++eIFfzv2i7EZenPe//FxJvIIHKQ/Q1qUtvj32Lf765y/8NfgvONs7IzM7E+cfnMebNd5U7+Fy/z5Q83Xx4/vvgc+093rUNsxh7/t70dSxqbJnojXlJmu6VilTtIm3XduGptWaFnlSZFPLW2AsTk7YHbcbPX9Xn1z7ZPBJtHVpC5uvbSBA89ixo2ILnKRYm/mn52P79e34c+CfqFhGng9uJt9Eg0UN0LBKQ1wbey3fNvHKmJVqc5TN9J+JLzt8qTb0HIBGYRUAnr18hqmHpsLHxQdd6nfBwM0D8TD1IZpUa4K1fdZqnffq7P2zaPlrS+Vt1Tbxb71/Q7BXwasl6ivtVRouPrqI0iVLo3SJ0hiweQBGvjlSOYH1nWd3kCPkaLaJBw4ENm58Haju10P1udXxOE29V31h28RWU7DIr/sbUUHG7xmPxdGLcebjM1rHRevrzrM7+N/x/2FAkwHoVK8TAPl4557re6JhlYZqM78bq4FYGKrd2RTd1hTLaMU9icPn7T9XftNmCIplFxW9JgRBQMqrlHwnQxRFUBCwdi1Qrx5wU7MaraAoEOU1sfVEvFvmXcl1RTY25mIqDkVX2Ta12uBE8IkiTeyX17Kzy3D9yXXM6jRL2WgctWsUlp1TL8K+VfctHPxQ/7l9DCXvZKKAfNjip/s+xRDPIehSr4vBvpk9fvc4fFf6YlyrcVjUTT45cUpGCsrZljPI79xgbtwA3F4PV1izBvhA95LA2r4FtStph7Xea3Ex6iLzMFEhCYKAMX+Nwc9nf8a5Eefg7exd7GPefnob3534DoOaDoJ/XfkXhKf/PY1ev/dCk2pN1OaTE7NNXGNeDTxIfQAgt3dAjpCDX879gptPb+Jzn89RpazhVr9r8UsLnHtwTtlrQrJtYsWXeG5uQFyczocpCkR5TWo7Cb1sexlmSIiNjU2Bb4YlS5ZExYoVUaNGDXTp0gXffPMNypQp3lJlhsBqMpmbKrOrIDk92SDjGYtDtVvakSFH0KFOB9FikZR+/YCtW4FmzQCVSdG0qbegnsZkp4DKt6RWlJ+s6VrJ/MU9iUOjxfI5reLGxYk6ll9bwcLqXbwIeLzunbJlC9BX9yR9VxKvoOmSphr7Z/jNwFcdv7Kq3GRN10qWocKsCkh5lYK6leri1sSiL7taXLvidqHX770AACeCT6Cdi/FXADQL774LbN8uz8cXLuT7UG09j4GC28SFLpUHBwejfv36EAT5MmGOjo7o06cPOnbsiCpVqkAQBNjb28PV1RVPnjzBvHnzEBAQgJSUlMKegohe+zf0X0R8EIFrYzXnVzCltxu8jQ39NmDbwG0sVqh68Xo987IFz7B9IvhEgY8hIulpWKUh/h79Ny6MvCD6xINPPnuCL32/RPJnyaLGISmKPAwUmIubVGuCgPoBGvsLs1oNEYnr0aePEPFBBP4eU/yll4ujZ8OeWN93PbYP2s5ihSo92sSqE4zqo9AFi6CgINy5cwcjR45ETEwMHjx4gM2bN+PQoUO4e/cuQkJCkJaWhsWLF+Pu3buYN28eTp48iXnz5hV8cCJSY1fKDgH1A1DOVvsMyqY0sNlAvNv4XbHDkBY9krOzvTMWdyv6WHsiEk9Tx6aSmJDUwc4BM9+aicp22ieis0p6FCwA+bwVeRVl1RoiMi1Fm7gwy7AaW2DzQPRu1FvsMKRFjzZxDfsamNtlrt6nKHTB4ptvvkGLFi2wdOlSeHiov3mXKVMGM2fOhL29Pb744gvIZDKEhobC09MTJ07w20UisjB6JGcAGss7EhFRMelZsNA2rFkKXwoQEZk1PdvEk9pO0vsUhS5YnDt3Dp6enjrvL1u2LHr27ImzZ88q97Vr1w7nzp3TOyhjCAsLQ2RkpNhhEJEl0DM5axMZGYmwsDDDxGNGmIuJyCD0LFgA8qVfVV05c4V5mIioOPRsE2srHhfUJi70pJudO3dGTEwM7ty5g/Lly2vcn5qaitq1a8PFxQWxsbEAgF69eiEpKQmnTp0q1AUYCycYIiKDqlsXiI8HPvwQWL26UE9RnTRvc//N6Nekn3y/FeUna7pWIjKyVauAoUPl27dvA66uBT4lOT0ZVWbnzuLPyY+JiIqpdm0gIUGej1esKNRTVNvEOwbtQK9G8slMiz3pZs+ePfH06VOMGTMG0dHRagdLSUnB5MmT8ezZM7z99tsA5D0yjh49ii5duug6JBGReSpCD4ukyUmoXKYyvJy8OP6RiKi4itDDwsHOAdM7Tkcpm1JY33e9kQIjIrIiRWgTP/70MSqVqYQ3nd9EN7duBT6+0D0sXrx4gZEjR2LdunUAAAcHB7Ro0QJPnjzB9evXkZqaivbt2+PgwYN49eoVKlSogBIlSuDkyZNo0aJFoS/AGFhNJiKDsrcHUlOBSZMAPSYWzs7Jho1MfYloa8pP1nStRGRkc+cCkyfLt1NSAC29f3XJyslSWyHEmnKTNV0rEZlA2bJAero8H8+eXein6dMmLnQPi7Jly2LNmjX45Zdf4O/vDwDYt28fYmNjUadOHSxduhQHDx5EqVKlkJiYiAEDBmDfvn2iFyuIiAxKEIo8h0UJmxJax+4REZGeVHtY2Nnp9VQuZ0pEZAA5OfJiBWDUNrHeGXv48OEYPnw4ACApKQmVK1dGiRIl1B7j6uqK33//Xd9DExFJ36tX8gQNFGvSTSIiKgZFwaJ0aSBPO5SIiEzg5cvcbSO2iYtUYj5z5gyuX7+OxMRENGvWDF5eXqhataqhYyMikp4ijJsmIiIDM8BqTUREVAwmahPrVbCIjY3FqFGjEBUVpXGfh4cH/vrrLzg7OxssOCIiyVF0fQPYUCYiEgsLFkRE4jJRm7jQBYvHjx+jS5cuSEpKQs2aNdGzZ0/4+PggMTERR48exfbt29GxY0ccPnwYNWvWNFrARESiYg8LIiLxsWBBRCQuqfWw+OKLL5CUlISff/4ZI0aMULsvNDQUK1euxLBhw7B06VLMnDnT4IEWV1hYGPz8/ODn56fc5+DggKdPn4oXlIWpXLkykpOTxQ6DyLgMlJwjIyMRGRlZ/HjMjLZcTESkNwMULJiH/cQOhYjMmYnaxIVe1tTd3R3p6em4efOmxiSbAJCVlYX69eujVq1aOHHiRJEDNgZdS6RwaSfD4u+TrMKxY0CHDvLtffuALl2KdThr+ruxpmslIiN76y3g8GHAxwc4frxYh7Km3GRN10pERhYZCbxePRQHD8rzcjEUe1nTf//9F506ddJarACAkiVLlkxzfgAAIABJREFUolOnTrh8+XLRo9RTZGQkfH19MXr0aBw5csRk5yUiK6Y6I3KZMuLFIRHMw0QkCkUu1nNJU0vFXExEJmeiNnGhCxb169fH5s2b8d9//2m9//nz59i8eTPc3NwMFlxBbGxsUL58eZQuXRr16tUz2XmJyIplZORus2DBPExE4lDkYuZhAMzFRCQCE7WJC12w6NOnD1JSUjB16lRkZmaq3Xfjxg1MnjwZqamp6N69u95BBAcHo3r16mjevLna/qNHj8Ld3R1ubm5YtGiRxvN8fX2xZ88ehISEYO7cuXqfl4hIb6rJuXRp8eIwMOZhIjIrilxsQXkYYC4mIjNiojZxoQsWn332GZo3b47Fixejfv366NevHz7++GM0btwYjRo1wvLly9G8eXN8+eWXegcxdOhQ7N27V2P/xIkTsWzZMhw4cAA//fQTkpKSsGbNGoSGhuL+/fuQyWQA5JNnpqWl6X1ec7Rq1Sr4+vqKHQaR9VLt/mZBDWXmYSIyK48fy/+1oDwMMBcTkRkxUZu40KuE2NnZITo6Gl999RV+/fVXbNu2TXlf2bJlMW7cOEydOhW2trZ6B+Hr64v4+Hi1fc+fPwcAdHg9uV1AQACioqIQFBSEoKAgAMC2bdsQERGBrKwsjB49Wu/zEhHpbevW3G0LaigzDxORWUlMlP/755/ixmFgzMVEZDY2bcrdlkLBAgBKly6N2bNnY/bs2Xj48CHu3r2LmjVrokaNGsrKrqGcOXMGjRs3Vt5u0qQJTp8+jR49eij39enTB3369DHoeYmI8qVasMgzPM7SMA8TkSRlZeVuqy6rZ6GYi4lIknbtyt024upDehUsVDk5OcHJyUlt35YtW3Dv3j1MmDCh2IEZWlhYmHLbHNae/u6777B8+XI8ffoUXbt2xahRo9SGgkydOhUrVqyAr68vwsLC4O7uLmK0RFYib4Gidm29D1HQWtOWztxyMRFJkOrw4+rV9X4683CYcpt5mIiK5NUr9dvOznoforC5WCYYcDFmPz8/HDt2DNnZ2Xo/Nz4+Hr169cKlS5cAyLu/+fn5ISYmBgAwfvx4dO3aVa2aXFi61nSV8lrUmzdvRvv27VGxYkX8/PPP+OGHH5CQkIBVq1ZhxIgRmDBhAqZMmYIVK1Zg4cKFuHfvntghS/r3SWQQR48CHTvm3jbA611KfzfGzMOAtK6ViMyYaq/eBQuAYn5RJrXcJEabmIhILwcOAF265N42Ypu4yD0sdDFUEqxYsSIA+azItWvXxv79+zF9+nSDHLuwQkKACxeKfxxPT2D+fP2e895776nEEYIff/wR586dAyBfumrmzJkoU6YMpkyZgoULF+LcuXN48803ix8sEelWqpTYEZiUFPIwEVG+LGguIV2Yi4lIckzYJjZ4waIoc1kEBgbiyJEjePLkCVxcXDBjxgwMHToU8+fPx8iRI5GZmYkJEyagatWqRY4rLCxM725vFy4AR44U+ZTFsmPHDqxatQqnT59Geno6UlNTERsbCxsbG7i5uaGMylq3Xl5eOH36NAsWgqD+rQuRoRkwOUutS7Ip8jBQtFxMZoa5mExpyRJg5MgiPVVqeRiQbpuYzAzzMBlbERba0KWgXCyZISHGVNQhIWL1sEhLS0O9evXwyy+/wN/fH/b29qhbty6mTZsGGxsbjBo1Ck+fPoWdnR0AoGbNmti5cye8vb2LH2wxiNrNcNcuoFcvoGlT4O+/xYmBLF90NNC6de5tCxsSYmzWdK1Wq1w5+SSI588DXl5iR0OWSvWDmLMzcP9+MQ9nPbnJmq7Vam3fDrz7LuDhYZgPMkTanDoFtGuXe9uchoRYEn2HcRhKSkoKUlNT4ezsjJycHMyaNQv3799X/gfm5ORg+vTpmDx5MlatWgUAohcrRNerl/zfy5eB7GygRAlx4yHLZOGrghAVy507uSs2eHsbdcZwIqWICLEjIJKWd9+V/xsby54WZDwmbBPbmOxMIgsLC5Nctz9dnJycMGvWLAQFBcHDwwOvXr1C+/btIZPJIJPJ0KZNG5QqVQoeHh44c+YM9u3bJ3bI0hIVJXYEZKlUl9Lbvr1Yh4qMjFSbqd1amFMuJj3l5KjfzsgQJw6yfIpV00qUAJo3L/JhmIfJ4p09K3YEZKlU28S7dxfrUAXlYp1DQlavXq3XfBSCIOC7775DXFycxQwJIf2I+vvM+1rl/ysZg+qMyMeOAe3bF/uQ1pSHrOlardKdO4Cra+7tb74Bpk4VLRyyYO3aybsjd+4M7N9f7MNZU26ypmu1WmwTkylERABdu8q3T54E2rYt9iH1HhIydOjQYp+UiMiiKLq7A0BJjqgjUpN3TfavvmLBgozj9XKfzMNERCIxYZtY59GnTZtWpAMWZZUQIiKz8M47uducz4JIHf8myBSuXgVSU+Xbe/eKGwsRkbXq2zd3W3V4iBHoLFhY45g+siCcZIiM7eTJ3HHURAS8fCl2BGQN2D4lIpKWM2cMMiREF066SZZJYvOokAV6441iPZ2TvZHFWb1a7AiI9MI8TFaBc1iQsTVrVqynF3nSTUvCSTdNQ1KTbr58CZQuLU4sZLlUX2f37gE1ahjgkNaTh6zpWq3S228DeVet4v83GdrAgcDGjbm3DfAas6bcZE3XarXytokzMznfCxme6uvs4UOgenUDHFJ7frKaHhZkZdjDgoyNb/5E6jw8xI6ArI2Dg9gREEkf28RkbEZuE7NgQZaJyZmMjQULInV553QZMkSUMMjCqX6rxzxMVDC2icnYWLAgKgImZzI2NpSJ1OWddNPWVpw4yHowDxMVjG1iMjYWLCivIUOG4KuvvhI7DGl78EDsCMjSsaFMpG7hQvXbv/wiThxk2dLScreZh4kK9uiR2BGQpWPBwrr5+fnBwcEBr169Uu6TyWSQGXnJzrCwMJQqVQr29vZwcHBAnz59cODAAaOe06AOHhQ7ArI0T56o32ZDmUjd8eNiR0DWYNeu3O0SJcSLg8hcHD0qdgRkaRIT1W+zYGG94uPjER0dDUdHR+zYsaNIxxgyZAhWF2GpOZlMhsDAQKSkpODhw4fo3bs3hg8fjpycnCLFYXLjx4sdAVmanTvVb7NgQVSwjAyxIyBLxoIFUcGGDRM7ArI0qis1AYCNcUsKLFhIWHh4ODp37oygoCCNokNKSgr69u0LJycnTJkyBU/yfvv7Wn49MSZOnIjatWujevXqGDlyJGJjY5X3CYKgXFbG1tYWH330EZKSknD58mUDXBmRGco7Pt/IyZnIIsTFiR0BEZH14JK1ZAp528RG7vlvNS3usLAwREZGih2GXsLDwzFw4EAMGDAAERERSHzd/UYQBPz666949913cf78edy9exfjxo3TeRxdRYtWrVohNjYW169fR8WKFTF27Fitj3v58iWWL1+OcuXKoUmTJsW/MENjciZTGD3aoIeLjIxEWFiYQY9pDswxFxORRBXz/Z95mCwOJ9gkU/j0U4MerqBcLBMEy/+0J5PJoO0yde1XCNkbggsPLxT7/J5Onpjfdb5ezzl+/Di6dOmCx48fw97eHp6enhgyZAhCQkIwZMgQ3Lp1C0dfj0mLi4tDmzZtkJSUBJs83/oOGTIE/v7++Oijj/I9X0pKCpydnREfH4+qVasiLCwMs2bNQtmyZZGRkYGsrCxs27YNPXr00HmMgn6fRpORAZQpo7nf8l/aZEp5C38Gen2J9ncjAmu6VqukrTh+6RLQrJnpYyHLpfo6q1cPuHnTAIe0ntxkTddqldLSgPLlNffz/5wMycRtYrMfhL148WLcunULnp6e+PDDDw167AsPL+DInSMGPWZhrV69GgEBAbC3twcA9O/fH6tXr0ZISAgAwMPDQ/nYhg0bIjMzE1evXkXTpk3xxhtvICEhAQDw4sULbNq0Sfm8999/H4sXLwYArFq1Cps2bUJ0dDSysrKQnp6OS5cuwd/fHwAwcOBAhIeHQxAEnDt3Dn379sX8+fPRt29fk/0eCmX7drEjILJqxszDREQ6cWieGuZiwpYtYkdAZHBmXbCIiYlBREQEGjduDHd3d4Mf39PJU5TjpKenY+PGjcjJyYGzszMAICMjA8+fP8fFixcBABcu5Pb8uH79OkqVKqX8HSgeAwBDhw6Fv7+/xhtXQkICJk2ahJ07d8LLywvZ2dlwdnZWq2optmUyGVq0aIFu3bph69at0itYpKaKHQGR1TJ2HiYzZ+RxrWTlwsPFjkAymIsJAJCSInYERAYniYJFcHAwdu/eDUdHR1y6dEm5/+jRoxg5ciSysrIwYcIEjM+z8sPx48fh7++P0NBQBAcHY+XKlQaNS99hHIby559/omTJkoiNjYWtrS0AefFgwIABCA8Ph0wmQ0xMDNatWwd/f3/MmDEDXbt21RgOoqCta01iYiIEQYCTkxNSUlIwc+ZMZOiYzV0QBMTGxmLPnj2YM2eO4S7UUNjNjUxBJst9ra1fL24sRiDVPExmjgULMqa2bcWOwOCYi6lY2CYmU9u2zeinkERfuqFDh2Lv3r0a+ydOnIhly5bhwIED+Omnn5CUlIQ1a9YgNDQU9+/fxxtvvAEHBwfIZDJkW9AkM+Hh4QgODkatWrXg6OgIR0dHVK9eHePGjcO6deuQnZ2NESNGYMuWLfD29kbNmjWxcOFCncfTNummt7c3xowZg7feegsdOnRAs2bN4OLiovacP/74A/b29qhQoQLGjBmDYcOGoX///ka55mIxl6VWybypTgbUubNoYRgL8zARmRUpTgJuAMzFVCxsE5MpTJ2au92hg9FPJ4keFr6+voiPj1fb9/z5cwBAh9e/hICAAERFRSEoKAhBQUEAgKpVq2L//v2YNGlSvpNBmps9e/Zo3d+/f3+9Cwb5Vdi//fZbfPvtt8rbI0eOVG5Pnz4d06dP1+tcosnMFDsCsgaVKuVulyghXhxGwjxMRsEeFmRoFSsCz58DXbqIHYlRMBdTsbBNTKbg4JC7bYI2sSQKFtqcOXMGjRs3Vt5u0qQJTp8+rZaEbW1tMXPmTDHCIylhNZlMQfV1ZiUTvTEPE5HkKHKxleRhgLmY9MAhIWQKJm4TS7ZgYWiqa7v6+fnBz89PtFjIwN58U+wIyBqorllfjOQcGRmJSNVjWRnmYivDxjMZmmJSwevXi3wI5uEw5TbzsIVp3VrsCMgaHDyYu22CNrFMkMhizPHx8ejVq5dygqHnz5/Dz88PMTExAIDx48eja9euRermpmtNV65FbVii/T5Pn9Y+8Rb/b8mQVLu2p6RoX+e8SIeVTh4yZh4GpHWtZARvvw3s26e+79IloFkzceIhy3PvHlCrVu5tA+UTqeUmMdrEZCFOnADat9fcz/9zMiTVNvGLF4CdnYEOqz0/SbY/XcWKFQHIZ0WOj4/H/v370ZpVQ9KGSZhMzUq6IjMPmxmxc6G283PIHhlSVpbYEYiCudiMSDEPExmTCdrEkmh1BwYGol27doiLi4OLi4tyosj58+dj5MiR6Ny5M8aMGYOqVasW+RxhYWFW3f3PojE5k6kZIDlHRkaqdcsVmynyMMBcbDSLFgFVqwKbNokXAwsWZGwGnsRVankYYJvYrD17Bri7A76+gFgrtbBNTKZmgjaxZIaEGBOHhJiGaL9Pdn8jU1BtKGdkALa2Bjqs9eQha7pWk1N9fYr1O+7cWX1cKwCcOwd4e4sTD1mehASgdu3c2xY6JMSYrOlaTW7SJODHH+XbW7cCffqYPoajR4GOHTX38/+cDEm1zZGVZbCVQsxuSAhRoTEJk6lZ4LKmRMXGHhZEZM0SE3O3U1PFiYFtYjI1axkSYgrs/mbBmJzJ1CxwSIipMBdbMBYsyNgM/H7PPEwWh21iMjUDDNXjkBBwSIipiPb7ZPc3MgUjdbm3pjxkTddqclIYEuLvr778LwCcOgW0aSNKOGSB4uOBunVzb3NIiN6s6VpNLigIWLtWvh0eLr9taocPA2+9pbmf/+dkSCZuE1tNDwtz5efnBwcHB7x69Uq5b8iQIShdujTs7e3h6OiI999/H+fOnRMxSpExCRMRiY89LMjYSpbM3a5cWbw4iKSKbWKyQCxYSFh8fDyio6Ph6OiIHTt2KPfLZDJMmTIFKSkpiI+Ph7u7O0JCQkSMVGRMzmQKYnxTQtYnOxu4cUPsKIqGBQsyNtXheNOnixcHWb5798Sbh6I42CYmUwgMNOnpWLCQsPDwcHTu3BlBQUFYvXq11seULVsWw4cPx4kTJ5CSkmLiCCWCyZlMoUwZ+b9OTuLGQZZt8GDAzQ1YtkzsSPSnLReLtbQfWSbVAljZsuLFQZbt4kX5ajRNmgCZmYV/nhTao1KIgSyfnZ3835o1TXI6qylYmOMEQ+Hh4Rg4cCAGDBiAiIgIJKrMPqwY35OSkoKlS5fC09MT9vb2YoUqLm3J2Vp/F2Q8iteZgWZD5mRvpNXGjfJ/R40SN46iYEOZjE31NWaCid4sFfNwAcaMkRfHEhKAqKiiHcMAr88i0ZaHq1QxfRxk2UzcJi6p8x4LU6Q3pJAQ4MKF4p/c0xOYP1+vpxw/fhz37t1D7969YW9vjyZNmmDdunUICQmBIAiYO3cuFi9ejPT0dNja2uLQoUPFj9NcaUvO3t6mj4Msm+KbPQM1Qvz8/ODn54evv/7aIMczF9b44cCkGjcW79yKXCyTsXhBxmHgggXzMGml+jrTJ5e1bg2sWyffFisXa4vXw8P0cZBlM3Gb2GoKFkVy4QJw5Igop169ejUCAgKUvSb69++P1atXK+eqmDx5MmbMmIGsrCycOHECnTp1woEDB9CyZUtR4hWVanIuUULeBZmNZTI01Q9jRAsWyLsNz58vjR5dDRsCcXHiNkxVv3FRDAVhLiZDUn09GeibPTJjN24AX30lH0/fu7fhjlvU93kHh9ztChUME4u+2CYmUzBxm5gFi/x4eopynPT0dGzcuBE5OTlwdnYGAGRkZOD58+e4ePEiZCovjpIlS6Jjx45o06YNduzYwYIFP0ySsRi4+xuZsbt35T3wAKBiReCHH8SNB5BGQU0KMZBlU53Dgq8zevtt4NYtYMMG430o1+e4UmiPSiEGsnwmbhOzYJEfPYdxGMqff/6JkiVLIjY2Fra2tgDkc1YMGDAA4eHhytsAkJWVhaioKBw/fhwzZswQJV7RMTmTKRi4+xuZsUePcrePHhUvDlVSKBZIIQaybHy/J1W3bhnnuKqvLRYsiDSZuE3MrwolKDw8HMHBwahVqxYcHR3h6OiI6tWrY9y4cVi3bh2ysrIwe/Zs2Nvbo0qVKpg2bRpmzZqF1q1bix26OLR1EWX3NzI0fhgjbaTyepDC61PbNy7MxWRIHBJCplDUPCqFYgHbxGQKHBJCe/bs0bq/f//+6N+/PwBgzZo1pgxJ2qTwBkGWTwofCEkapNj4k8LrUwoxkGXjkBAyNfawINJk4vd7lqfJ/DE5kylwDgtSUM05jx+LF4cqKRQLpBADWTa+35MpcEgIUf5M3Ca2mpY315y2YOz+RqZg4PF6Ba05baksIhervkG/nmdIdFIoFnBICBmbgT+MMQ+TVhwSQpQ/E7eJrWZIiDW+IVkNKbxBkOUz8AfCgtactlQWkYtVP5CLtXRdXlIqWDAPk7EYeA4L5mEqEHtYEGkycZvYanpYkAVjciZT4JAQUpDiOHopFAukEANZNin+7ZHl4ZAQovxxWdPCO378uHLVjCtXruDEiRN6Pb9y5cqQ8Y/ZYCpXqiTOidn9jUyBy5pqVdw8bJak2CCUQrGAQ0LI2KT4tycRVpmLjYVDQojyZ+I2sVkXLNq3b4/27dtj+/btaNWqld7PT05ONkJURlbUqm9BunYFIiLk27t3A927F+55K1YAw4bJty9cMFw8+pDCGwRZPil8IJSg4uZhs6T6La9UetxI4fUphRjIsvH9XierzMWmwB4WRJqscZWQ4OBgVK9eHc2bN1fbf/ToUbi7u8PNzQ2LFi3S+fz169dj8ODBxg7TpEw+GVIxu79F5j2GKRUhOZvjZFPmFrPFxWvhQ0KYhzXpfE1IuGAR+fCh6DHo815gcXlCYswtXqCAmA08h4UUMRdrYptYD2wTS5LFxWuNq4QMHToUe/fu1dg/ceJELFu2DAcOHMBPP/2EpKQkrFmzBqGhobh//z4A4O7du6hYsSLKlStn6rCNymxe2FJLzoXs/mY2v18V5hazxcVr4UNCmIc16XxNSPFDk5QKFnoMCbG4PCEx5hYvUEDMVjCHBXOxJrN5HbNNbDLmFrPFxWuNQ0J8fX0RHx+vtu/58+cAgA4dOgAAAgICEBUVhaCgIAQFBSkft2LFCgQHB5ssVosVG5u7bejub/PnA9nZgJcX8NZbhTvuuXOA4o9l9GigbFndj/3hh4JjKEhyMrBypXy7a1egadOiHYcsl4V3d2ce1sONG7nbUnk9FPT6PH0aUIxpHzsWKFOmcMddtAh49Qrw9AQ6ddL9uFOngIsX5dvZ2YU7tja7dgHXrwMVKwLDhxf9OGSZrKC7O3OxBKgOcTZ0m/iHH+SP8/YG/P0Ld9yzZ4EjR+TbY8YAdna6Hzt3bsExFOTJE2DVKvl2t25AkyZFOw5ZLhO3iSVRsNDmzJkzaNy4sfJ2kyZNcPr0afTo0UPtcVyayUCePcvdLuqLT9fzpkyRN3jHjy98weLYMeDTT+XbH36Yf8Hi2LHc7aJOMJSUlHu+qlVZsCBNFl6w0IZ5WIfX32YCAEqUEC8OfRw8CEydKt8eNqzwBYsvvwRSUuRFjvwKFgcO5G6rFiz0zcVr1wJ//AHUrcuCBWmygoKFNszFJmbMNvFnn8lzZEhI4QsWR47ktlGHDs2/YHH6dO52UdvEjx/nnq96dRYsSJOp28SCRNy+fVto1qyZ8vb+/fuFQYMGKW8vXbpUmDp1apGODYA//OEPfyT7IxXGzMOCwFzMH/7wR7o/UsI2MX/4wx9r/dFGsj0sWrZsicmTJytvX758GV27di3SsQQu50NEpDdD5mGAuZiIqCjYJiYiayaR2cI0VaxYEYB8VuT4+Hjs378frVu3FjkqIiLrwTxMRCQ+5mIismaSKFgEBgaiXbt2iIuLg4uLC1a+nvxw/vz5GDlyJDp37owxY8agatWqeh23sEtAGVtCQgL8/f3RtGlT+Pn5Yf369QCAlJQUvPPOO6hduzbeffddpKamKp+zcOFCuLm5oUmTJjh+/Lhy/9WrV+Ht7Y169erhyy+/NGrc2dnZ8PLyQq9evcwi3rS0NHz00Udo2LAhmjRpgqioKEnH/Ouvv6Jdu3Z48803ERISAkBav2NtS6sZMr7MzEwMGzYMderUgZ+fHx4aYHUDbTFPnjwZ7u7u8Pb2RkhICNLT0yUVs1QYKw8DzMXFZU652NzyMMBcbOi8xjxcPGwTi/83p4055WHA/HIx8zDbxPkq0gA4M+Hp6SkcOXJEiI+PFxo1aiQkJiaKEseDBw+EmJgYQRAEITExUahbt67w33//Cd9//70wbtw44eXLl8LYsWOFOXPmCIIgCI8ePRIaNWok3LlzR4iMjBS8vLyUx+rWrZuwYcMGISkpSfDx8RHOnDljtLjnzZsnDB48WOjVq5cgCILk4/3kk0+EqVOnCunp6UJmZqbw7Nkzycb85MkTwdXVVUhNTRWys7OFbt26CXv37pVUvEePHhXOnz+vNo7WkPH98ccfQr9+/YS0tDRh1qxZwtixY40S8759+4Ts7GwhOztbGD58uLB8+XJJxWwNmIuLx5xysTnlYUFgLhYEw+c15mFpYh4uHnPKw4JgXrmYeZht4oJYbMHi2bNngqenp/L2+PHjhV27dokYUa6ePXsKBw8eFPr166dM2ufOnRPee+89QRAEYceOHcLEiROVj/f09BRSUlIEQRCEevXqKffPmzdPWLx4sVFiTEhIEDp16iQcOnRI6NmzpyAIgqTjFQRB8PDwEF68eKG2T6oxv3jxQqhTp45w7949ITU1VejYsaNw+vRpycWbd+IvQ8Y3adIkYdu2bYIgyN+sWrRoYZSYVW3atEkICgqSXMyWjLm4eMwtF5tTHhYE5mJBME5eYx6WFubh4jG3PCwI5pWLmYfZJi6IJIaEGIOuJaDEduPGDVy+fBmtWrVSi7Fx48aIjo4GAERFRcHd3V35nEaNGiEqKgo3btyAo6Ojcr8xryk0NBRz5syBjU3uS0TK8f777794+fIlRo8ejdatW+P7779Henq6ZGO2s7PD0qVL4erqCicnJ/j4+KB169aSjVfBkPFFR0ejyeulshwcHPDo0SNkZGQYLXZA3uVQ0Z0zOjraLGI2d8zFxWNOudjc8jDAXAyYPq8xD5se83DxmFMeBswvFzMPs01cEIstWEhRSkoKBg4ciB9//BHly5fXa6ZmmZZ1bvV5vj527doFR0dHeHl5qZ1DqvECwMuXLxEXF4d+/fohMjISly9fxsaNGyUbc2JiIkaPHo0rV64gPj4ep06dwq5duyQbb1GOrys+xX5B3sOrSMcuihkzZsDe3h79+/fXeT6pxUzGwVxsnHjNLQ8DzMWKbVPlNeZhUmAeZptYgXmYbeKCWGzBomXLlrh27Zry9uXLl9GmTRvR4snMzES/fv0QFBSEd955B4A8xqtXrwKQT2jSsmVLAEDr1q1x5coV5XOvXbuGli1bokGDBnj06JFy/5UrV4xyTSdPnsSOHTtQt25dBAYG4tChQwgKCpJsvADQoEEDNGrUCL169YKdnR0CAwOxd+9eycYcHR2NNm3aoEGDBqhSpQr69++PY8eOSTZeBUPEp5jZXPU5ycnJqF69OkqXLm2UuFetWoWIiAisXbtWuU/qMVsK5uKiM7dcbG55GGAuzvscY+Y15mHxMA8XnbnlYcD8cjHzMNvEBbHYgoWUloASBAHDhg1Ds2bNlDPfAvL/6BUrViA9PR0rVqxQ/lG1atUKERERuHv3LiIjI2FjYwN7e3sA8i5ff0BaAAAL1UlEQVRHGzZsQFJSErZt22aUa/rf//6HhIQE3L59Gxs2bMBbb72FNWvWSDZeBTc3N0RFRSEnJwe7d+9G586dJRuzr68vzp49i+TkZGRkZGDPnj0ICAiQbLwKhoyvdevWWLt2LdLS0vDLL78Y7U1l7969mDNnDnbs2IEyZcoo90s5ZkvCXFx05piLzSkPA8zFimMZO68xD4uLebjozDEPA+aVi5mH2SYukGGmwpCmyMhIoXHjxkL9+vWFBQsWiBbHsWPHBJlMJnh4eAienp6Cp6ensGfPHuG///4TevfuLbi4uAjvvPOOcnITQRCE+fPnC/Xr1xfc3d2Fo0ePKvdfvnxZ8PLyElxdXYXPP//c6LFHRkYqZ0SWerzXr18XWrduLXh4eAiffPKJkJqaKumYV65cKXTo0EFo0aKFMHXqVCE7O1tS8Q4aNEhwdnYWbG1thVq1agkrVqwwaHyvXr0Shg4dKri4uAgdO3YUHjx4YLCYS5UqJdSqVUv47bffhAYNGgi1a9dW/u2NHj1aUjFbA+bi4jOXXGxueVgQmIsNndeYh6WJebj4zCUPC4L55WLmYbaJ8yMTBA7+IyIiIiIiIiJpsdghIURERERERERkvliwICIiIiIiIiLJYcGCiIiIiIiIiCSHBQsiIiIiIiIikhwWLIiIiKzY48eP8ccff2D8+PHw8vJCpUqV0K5dO4wePRrR0dFih2d0v//+O27fvq28vWrVKtjY2GDhwoUiRkVEREQACxZERERW68aNG3jjjTcQGBiI/fv3o1GjRhg+fDjKlSuHdevWoX379pg5cyYsdUGxKVOm4P3330dKSopyn5eXF8LCwoy7pjwREREVSkmxAyAiIiLTu3//PgICApCZmYnff/8dAwcOVLs/ISEB/fr1w7Rp0+Dm5qZxvyV49OiRxj4PDw94eHiIEA0RERHlxR4WREREViYrKwsBAQG4c+cONm7cqLUY4eLigu3bt6NUqVKYO3euCFGajqX2ICEiIjJ3LFgQERFZmdjYWFy5cgVdu3ZFp06ddD7O2dkZX3zxBXr16oWXL18q99+6dQuBgYGoX78+HBwc4O/vjz/++EPj+a6urvD398e///6LwYMHo06dOqhRowb69++Pu3fvajw+NTUVkyZNgoeHBypUqICWLVtixowZyM7OVnucn58f6tati+PHj6Np06aoUqUKhg4dqrx/z5496NmzJxo0aIDy5cujefPm+Pjjj5GUlKQWW3h4OAD5MJC6desCyJ3DYsGCBWrnvH79OgYOHAhXV1dUqlQJ7du3x6JFizSuQRHbf//9hxEjRqBhw4aoVq0aevTogYsXL+r8XRMREZEmFiyIiIiszOnTpwEAPj4+BT52+vTpmDZtGsqUKQMAOHToEDw9PbFx40Y4OzsjKCgIjx49QmBgID799FO158pkMty7dw8+Pj44cOAAunfvjkaNGmHLli1o0aIFUlNTlY998OABvLy8MH/+fLx48QLBwcEoV64cwsLC0KFDB2RmZqodNzk5Gb1794abmxu6d+8Ob29vAMCMGTPQo0cPXL16Fb6+vnjvvffw6NEj/Pbbb2jbti1ycnIAAKGhocqhH6NGjUJoaKhG7ApHjx5F8+bNsWnTJpQvXx69e/fG2bNnMXHiRHTt2lWth4ZMJkNaWhp8fX3xxx9/wNfXF23atMHevXvRtm1b3Lp1q+D/ICIiIpITiIiIyKp88MEHgkwmE3bu3KnX8169eiU0bNhQsLOzEy5evKjcn5GRIfTo0UOwsbERoqOjlfvr1KkjyGQyYciQIUJmZqZy/6BBgwSZTCasXLlSuW/IkCGCTCYTfv31V7Vzzpw5U5DJZMKcOXOU+zp27CjIZDJhxIgRao999uyZUK5cOaFhw4Zq58vJyRG8vb0FmUwmHD58WLn/o48+EmQymRAbG6vct3LlSkEmkwkLFiwQBEEQUlNThbp16wrlypUTdu3apXzcgwcPhF69egkymUxYsmSJRmwBAQFCWlqacv/nn38uyGQyYfr06Tp/v0RERKSOPSyIiIisjGJoQr169TTu27p1K8LCwtR+vv76a8TGxmL37t34559/0KdPHzRv3lz5HFtbW4SGhkIQBI3lQGUyGaZNm4aSJXPn+e7ZsycA4M6dOwCA5ORkhIeHw8XFBcHBwWrPnzBhAsqUKaMxRAMABgwYoHY7JycHy5cvx/r169XOJ5PJ0Lt3bwBAYmJiwb8gFQcOHEB8fDzGjh2LHj16KPc7OTlh4sSJAKB1aMjnn3+OsmXL6rxmIiIiKhhXCSEiIrIyjRo1wqVLl3D9+nU0adJE7b5t27Zh3bp1Gs9xdXXFgwcPAAAvX75EWFiY2v3Z2dmwsbFBXFyc2v4SJUrA1dVVbZ+zszMAKJcTjYuLgyAIqFq1KmbMmKFx7mrVqiEhIQHp6emws7NT7lfMO6FQuXJlDBo0CDk5Obh27RouXbqEuLg4XLp0CQcPHlTGro+rV68CANq3b69xX8eOHVG+fHncunULOTk5sLHJ/R6ofv36+V4zERERFYwFCyIiIivTrl07bN68GTExMejTp4/afWvWrMGaNWuUtxcsWKCc3yEhIQGAvKixbds2jePKZDLEx8er7StfvrzafBAAlB/sFfNJKCbgjImJQUxMjNaYFcd2d3dX3q5atarG43bv3o3Q0FDcuHEDAODo6AgfHx+0aNECEREReq8IoojNwcFB476SJUuiVatWOHz4MJ4/f47KlSsrY6tUqVK+10xEREQF45AQIiIiK9OuXTsAwJkzZwp8rOoHfCcnJwDAunXrkJOTo/GTnZ2NR48e6R2P4rgff/yx1uMqjq0oVugSExODvn37IjMzE6tWrcI///yDhw8fYsuWLWjVqpXecQFAjRo1AMgn3tQmMTERTk5OymIFERERGQ4LFkRERFbGy8sLbm5uiIiIwM8//5zvYxU9AmQyGRo2bAgAWpcwffjwIT755BOt9xVEcdytW7dqLGGak5ODadOmYd68eRr35bVt2zZkZmZiyZIl+PDDD9WGZVy+fBkA1I6Rt+eHNo0bNwYg77mR16NHjxAXFwcvL68Cj0NERET6Y8GCiIjIypQqVQqHDx9G/fr1MXbsWPz6668aQxWysrIwd+5cTJs2DTKZDDY2Nujduzdq1aqFiIgInDp1Su3xwcHB+PHHH9XmmCgsJycn9O3bF0+ePMGSJUvUigpz5szBzJkzce/ePZQoUSLf4yh6Q1y4cEFt/7p165RDWFSXR7W1tQUApKWl6Txmz549UadOHURFRWHnzp3K/Q8fPsTYsWORkZGBLl26FPJKiYiISB8sWBAREVmhGjVq4PDhw6hbty5GjhyJypUro3v37pg0aRI6d+6MKlWq4LPPPkOlSpWwbNkyDB48GHZ2dli6dClsbGzg4+MDb29vjBo1CvXq1cPevXvx3nvvKVfj0Ne8efNQq1YtTJw4EXXq1MGYMWPQsmVLfPHFF3B1dcW3336r9nhtc1EEBQWhQoUKCAsLQ5cuXTBhwgS0atUKw4cPx3vvvQcASEpKUj6+Tp06AIApU6ZonewTAMqUKYOlS5fC1tYW77zzDpo2bYoPPvgArq6u2Lp1K0aPHq1cLSS/2IiIiEh/LFgQERFZqVq1auH8+fPYvn07Ro4ciWfPnmH58uVISkpCz549MX/+fNy4cQPDhw9XThrZo0cPxMTEYMCAAUhNTcXWrVvRrl07bNiwAatXr1Y7fmGGXCjUqVMHf//9NyZMmIBq1aph/fr1qFq1KhYtWoQTJ06o9dyQyWRaj12uXDkcOnQI48ePx61bt7B9+3a4uLjg5MmTWLFiBUqUKIGIiAjl4ydOnIi+ffvi8uXLWLx4MV68eKE17q5du+LChQvo378/MjIysG/fPvTo0QPLli3DTz/9pHHN+lw3ERER6SYT+DUAEREREREREUkMe1gQERERERERkeSwYEFEREREREREksOCBRERERERERFJDgsWRERERERERCQ5LFgQERERERERkeSwYEFEREREREREksOCBRERERERERFJzv8D/URrkPaHj5MAAAAASUVORK5CYII="/>
          <p:cNvSpPr>
            <a:spLocks noChangeAspect="1" noChangeArrowheads="1"/>
          </p:cNvSpPr>
          <p:nvPr/>
        </p:nvSpPr>
        <p:spPr bwMode="auto">
          <a:xfrm>
            <a:off x="9075738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8" name="AutoShape 5" descr="data:image/png;base64,iVBORw0KGgoAAAANSUhEUgAABDQAAAEVCAYAAAAfJrVOAAAABHNCSVQICAgIfAhkiAAAAAlwSFlzAAALEgAACxIB0t1+/AAAIABJREFUeJzsnXdck1cXx39hCigogggOUEDAgYDbioJaX62zrqpVW+1QW6sdtrZ1gHvUto66re1rHVXrqrOvA8RdFBSciAwHIkOQJQLJff+4JiEyZIXnSZ7z/XzySe59kuc5l5BfTs699xwZY4yBIAiCIAiCIAiCIAhChzAQ2gCCIAiCIAiCIAiCIIjyQgENgiAIgiAIgiAIgiB0DgpoEARBEARBEARBEAShc1BAgyAIgiAIgiAIgiAInYMCGgRBEARBEARBEARB6BwU0CAIgiAIgiAIgiAIQueggAZBEARBEARBEARBEDoHBTQIgiAIgiAIgiAIgtA5dDqgERsbiw8//BDDhg0T2hSCIAhJQjpMEAQhPKTFBEFIFZ0OaDRp0gSbNm0S2gyCIAjJQjpMEAQhPKTFBEFIFdEFNMaPHw87Ozu0atVKoz8kJAQeHh5wdXXFqlWrBLKOIAhC/yEdJgiCEB7SYoIgiNcjuoDGuHHjcOzYsSL9U6dOxfr163HixAmsXr0aKSkpAlhHEASh/5AOEwRBCA9pMUEQxOsRXUDD19cXderU0eh79uwZAKBr165wdHREr169cOnSJTx9+hQTJ07E1atXsWTJEiHMJQiC0DtIhwmCIISHtJggCOL1GAltQFkIDQ2Fu7u7qt28eXNcvHgRffv2xbp16wS0jCAIQhqQDhMEQQgPaTFBEIQmOhHQqCwymUxoEwiCIEqEMSa0CdUCaTFBEGKFdJggCEJ4KqLFottyUhzt2rXD7du3Ve0bN26gY8eO5ToHYwyMMQQEBKge6+KN7Cf7yX7h7ahK+3WFqtBhAHr7PurSjewn+6Vsf3Fj0CXIJ9af/0Wyn+wn+zX7KopOBDSsrKwA8KzOcXFxOH78ODp06FCucwQGBiI4OFgL1hEEQZSf4OBgBAYGCm1GmakKHQa4FsfFxVWxdQRBEOVH13QYIJ+YIAj9o7JaLLqAxsiRI9G5c2dERUWhUaNG+O233wAAy5cvx4QJE9CzZ0988sknsLGxKdd5AwMD4efnpwWLCYIgyo+fn59oHWlt6TDAtdjJyamKLSYIgig/YtZhgHxigiCkQWW1WHQ5NHbs2FFsf7du3XDr1q1Kn1/XBZzsFxayX1jI/uqBdLh0yH5hIfuFRdftB3RnDKTFpUP2CwvZLyxkvxoZq8yGFR1BJpNVal8OQRCEtpCSPklprARB6A5S0iYpjZUgCN2iovokui0n2oL2CxIEISZ0ce92VUBaTBCEWCAdJgiCEJ7KajGt0CAIghAQKemTlMZKEITuICVtktJYCYLQLWiFBkEQBEEQBEEQBEEQkoECGgRBEARBEARBEARB6BwU0CAIgiAIgiAIgiAIQueQTECDEiARBCEmKBkdQRCEsJAOEwRBCA8lBS0DlACJIAixIiV9ktJYCYLQHaSkTVIaK0EQugUlBSUIgiAIgiAIgiAIQjJQQIMgCIIgCIIgCIIgCJ2DAhoEQRAEQRAEQRAEQegcFNAgCIIgCIIgCIIgCELnoIAGQRAEQRAEQRAEQRA6BwU0CIIgCIIgCIIgCILQOSQT0KCa2wRBiInK1tzWVUiLCYIQC6TDBEEQwlNZLZYxCRSjpprbBEGIFSnpk5TGShCE7iAlbZLSWAmC0C0qqk+SWaFBEARBEARBEARBEIT+YCS0AZXhxYsX+O677/D8+XMMHDgQvXv3FtokgiAISUE6TBAEITykxQRBSBWdXqFx7tw5tGvXDmvXrsXevXuFNocgCEJykA4TBEEID2kxQRBSRXQBjfHjx8POzg6tWrXS6A8JCYGHhwdcXV2xatUqAEBkZCScnZ0BAM+fP692WwmCIPQR0mGCIAjhIS0mCIJ4PaILaIwbNw7Hjh0r0j916lSsX78eJ06cwOrVq5GSkgJPT0/ExMQAAMzNzavbVIIgCL2EdJggCEJ4SIsJgiBej+hyaPj6+iIuLk6j79mzZwCArl27AgB69eqFS5cuoWfPnpgxYwbOnTuHwYMHl3reefOAkyfVbZlMu4+r4xpisE8mAwwMAEND9X11PTYxAUxN1feFHxfXZ2xc9G9AEFpHLgdyc/ntxQt+b2ICNGwotGUloi0dBgA/P/VjqetnVT42MKh+DTY0BIyMyq7ByntDQxBE9cIYkJdXVIsbNwZq1BDauhLRlhbPmQMEBanbUtRMbdgqlE9saMh9XPKJCdFT2CdWanEV+MSiC2gUR2hoKNzd3VXt5s2b4+LFi+jbty+WLVtWpnPcugWcPq0tCwldwcRELeZmZkDNmkCtWqXfv9pXpw5Qty6/0SSInsEYkJUFJCUBKSlAZiZvl/U+KwvIydEU64KCotfp1w84eLD6x1cJqkKHAdJhgjvfhR1sC4uy66/y3tISsLYGbGyA2rUpSKJ3FBRwDU5KAtLTX6+7xfUV1uHc3OKvc+UK4ONTvWOrJFWhxTdvkhYTmgEPM7PX625x9+QT6zFKn/jJE67Hr9Pd4u5zctQB5JJ84oEDgf37K2WqTgQ0qoLExEA4OvLHVlZ+qF3bDwB/r5RU1WNtnVeMtioU6ptczm/Kx8X1KR8LVQI9L4/fsrKq5nw1anARt7Hh97a2gIMD0KCB5s3BQdSTQPqNXA48fcoFOSnp9fda3nscDCD45k0gMFCr1xErjo6BqsdKLdYl/RSLHa8+ZqxkvS2tTwjkcv4xq6qPmkym6VTb2AD16xevwzY2NCspGDk5Zdfh1FStOgrBL29YvRpo1Ehr1xErSUnkE2vD1tJ84tL0WGifuKqoUUPtDyt9YqX2kk8sEuRyrq9l0eEnT0oOBlcRwQCCr1+vtE8sY0yoj1HJxMXFoX///oiMjATAl9f5+fkhPDwcAPDZZ5+hd+/e6Nu3b5nOJ5PJIMJhShql813eQIjysVwO5OfzoF9eHr9X3gq3S3uck1N6kLGqf9fWrasp7A0bAi4uQLNm/Fa7dtVeTzLk5QHx8cC9e5q3uDguxsnJVfvLTSYrfQrD3Jx/U5d2a9AA6N795enEqU9VrcOAeMcqVSoaCCn8uKCgfLr76uPcXCA7u/SJd7m86sZsYlLUuXZ05Brs5sYf02qPCsAYd5Jf1eF794CEBK7F2dlVe00Tk9KX9pib8+nn0rS4Z0/A1lbU2kQ+sf5Tmk9cFj0u7BNXVI+VPnFJE/Da8okL31xcuA43awZYWVXt9SRDXh73fwtrcEwM70tM5CstxOYTN2wI+Pu/PF3F9EknVmhYvfyvDgkJQePGjXH8+HEEBASU6xyBgYHw8/ODX+EN3IRgyGR877WYkcvVoq4U9MxMIC2N+20pKfy+8C0pCXj0qHjhVz4nIqL469Wrp3aq3dwAT0++EtbWVrvj1BnkciAqCrh6FQgP5/d37wL371dMnA0N+R+3Xj3Azo7flI/r1ePTDJaWXJALi7OZGd+8WkmCg4MRHBxc6fNUF1WhwwBpsZiQydR7vo2NhbameBjjDverwY5nz4rqr1KTU1KAx4+5Hr+K0td7JS2BChMTzUBz8+Zch93dxfs3qnbS0tQ6HB4O3LjBneaMjIqdr1YtTe199b5OneIDFiYmlR6KrukwQD6xPqJrPnFhPU5LK94fTk3lccxHj4qf5C+LT6wMbri5Aa1bA97e5BOrUPrESh2+do23HzyonE9ckg7b2nKf+NWAhUh8YtGt0Bg5ciROnz6N1NRU1KtXD3PnzsW4ceNw+vRpTJw4Efn5+ZgyZQqmTJlS5nNSNJqoThjjW34fPSr9VpyzXRwNGnCH2tub37dpI+p8klVDbi4QGanpNEdE8CmE12FqCjRtCjRpwqdiS3KUra2rRIQrixj1SRs6DIhzrIT+kpfHAxvF6W9CgvpxWWYeTU2BVq00tbh1a96vtzDG/0BKDVbe4uPL9no7O8DZmSfeLC5orLw3M9PuOMqAWLWJfGJC12GMBz0Ka25lfOKGDdUa7O0NtG3L/WS9RukTF9bhiIiyf3k1bcpv9vYl67CO+8SiC2hoAxJvQozk5vJJrTt3eFC18H1qaumvdXEBevTgN39/vphAp0lOBoKDedr1s2d5xrLS1pkbGfGpUw8P7jAXvjk4iEKUy4qU9ElKYyV0A8b4LGJxOhwTU3z+MiVmZoCvL9fhnj0BLy+dkp6iyOVAWBjX4eBgIDSUT72Whq0tj+y4umrqcJMmfAZPR5CSNklprITukJsLREcX1eGoqNf7xK6umj5x3brVY7PWSErS9Ilv3SqbT9y8uVqDmzaVlE9MAQ2CECHJyeogbFgYv797t/jnymTckVaKua8vrxogatLSeIr1oCDg1Cng+vWSn2thwR1mLy8ejvf2Blq00JuMUlLSJymNldB98vOB27fVGhwWxheNZWYW/3xra+5MK7XY1VXkCUgVCj7LFxTEb6dPl75tpEkTtQYrb/b2Ih9k2ZCSNklprIR+kJTEtbewFkdHF/9cmYxLk1KHu3TRAZ/46VO1TxwUVDafuLAOt2ihN8sFKaBRCjKZDAEBAbRfkNBpMjL4Frlz54CTJ3nQtrh9icbGQMeOQK9ewJAhfBGDKIiP52WZ9u0Dzpwpfo+fqSnQqRPQvr1aqF1c9DJLn3K/4Jw5cyTjXJIWE7qOQsFXboSGcr/z5EneLo5GjbhD3b8/0Lu3SEoa5uVxw/ftAw4c4EniiqNJE/5LQLmuu3VrvcxcTTrsJ7Q5BFEhMjJ4kKOwT/ziRdHnGRtzt1LpExeqeCwscXFqn/js2eJ94ho1ivrEzs7kExeDZAIaEhgmITFyc4Hz57mQnzgBXL5cvB42b85FfOhQvge8pMm0fHk+Up+n4unzp8iX5yNfkY8CRQHy5fy+QFEAIwMj1DKthVomtWBpaolaprVgYWwBWUknjY0Ftm3jgh0WVvS4Mvri789vHTvqzcqLsiIlfZLSWAnpEBvLdVh5S04u+hxzc+Ctt7gO9+1b8m4Mxhgy8zKRkpOC7LxslQ4X1mI5k8PC2EKlwUo9NjYsIWtpXh5w5Aiwezdw+DDPqPoqjRqpddjfH6qanhJBStokpbES0uH5c7VPfPJkyT5xixZqn7hly2r2iWNi1D7xyypFGpiYaPrEHTqQT1zW11FAgyD0g/R0vmLt5Eng+HG+VFoDk0w4et9D14H34OQTjcd50bj39B4eZDxASk4K0nPTK3Rdc2NzNLRsqLo1Ma6HbpdT4H3sGmpfLEawHR2Bt9/m3v0bb4hk2lI4pKRPUhorIU0UCr5aWBloDg5+JZexTAFT24fo3C8aPj3uwdA2GtFp0YhJi0FSdhJSclKQJ88r93VlkMGupp2GFvskGcL31D04HT4Ho9Q0zRcYG/PlIwMH8gQgzs56sXWkokhJm6Q0VkK6pKdz/VVqcXE+sZPPPfgOjIajdzQS8+4h+mk0HmY8rFKf2NnYDl1Dk+H1z1XUvni16AucnNQ+cefO5BNTQKNkSLwJKaFgCkQ/jcaRsHDsv3gV4YnhyDC7BtQqYWlxVcCALveBcVeBYTeAWq/44zENLHC3W0vkD+gLJ79BcLf1gJGByGuUVRNS0icpjZUgnuU+w6X4q9gVchVBt8MR9yIcijp3AKNi1kVXEXVzgFGRwPtXAZ/HmseyTWSIaNMQKb26oObb78DTtQvqmut69ryqQUraJKWxEoSCKXA39S6OhF/F/ovhCE8MR6ZZhNZ9Yt/7wLhwYNhNoOYrPvG9hhaI7tYK+QP6okm3QXCzdSef+CUU0CgFEm9Cn8mX5yPscRhC4kMQcj8EZ++fLVtkOacu8NQFNQsc4eliize8bOFoawNrM2uYGpnC2MAYRgZGMDbk90YGRsiX5yMzLxOZLzKRmZeJgsQENNlzCj5Hr8L+SbbG6Z9YAFs9gd+9gOt2mpeuaVITvo194e/kD/8m/vCu7w1DA/3bE1gWpKRPUhorIT0eZz5GSHwIztw/g5D4EEQmRb7+RXIjIL0JZGnOcLKxR4eWtvB2t4GtuQ1qmdZS6XBhLZZBhuz8bJUOZ+ZmoPa5K2i59ww8/70PY7nmZ+xkE+A3b2CfO5Bjonl5DxsP+Dfxh7+TP/yc/GBjruslsyqGlLRJSmMlpEe+PB9XHl/hPnF8CM49OFc+n1juiNbO9fCGtw0a25TPJ85PeIime4PQ5tg11C/GJ/6jNfeJb9TTvHQtk1rwdXzpEzv5w6u+F/nE5X2dVAIalACJ0CceZjzEoahDOBh1EMFxwcjJzyn2eYYyQ7jbuMPb3hseNh5wruOCzHhnHN/ljAM7a2skUDI2BgYPBqZN43W9SyUsDFi5Etixg+/PVmJkBEW/vngytA/Cverj1rNo3Eq5hauJVxGZFFniUmorUyt0c+qmEvNWdq1gINOdMlMVgZLR+QltDkFUinx5Ps7cP4ODUQdx5O4RRKVGlfjcumZ14W3vDU87T7hau8LW0Bnhp1zw16+NcOeW5sycqyvwySfARx+9Jjt/VhawZQuwalXR9dRNmuD5u+/gdt8OiKjxDLdSbuF60nWEPQ7D46zHxZ8PQKt6rVQBjm6O3VDHrE5Z/hQ6C+mwn9DmEESlefDsgconPh1/ulSf2MPWA171vVQ+cUa8M/73pzP+3lVbw501MVH7xG3avMaAy5e5T7xzZ1GfuH8/7hO3tsOtZ9G4mXKT+8RPIpGvyC/2dLVr1EZXx67wd/JH9ybd0bJeS/KJX4NkAhoSGCahxyiYAlcSruBg1EEcjDqIq4nF7MMD4GjliK6OXfFGozfgY++DlvVawszYrNjnpqYCf/wBbNjAS1wXplcvYMYMoGvXV150/jwwdy7wzz+a/a1aAePHA+++C9jaFnu9PHkebiXfwpXHV3D2/lmcij2F+GfxxT63rllddHPqhrdc3sJA94F6PWsoJX2S0lgJ/SQ1JxVHo4/iYNRBHIs+howXRcucmhqaomPDjvB19EV7h/bwqu+FhpYNi00UxxhPcL9hA8/ZWTjIbGMDfP45MHkyYGVV6EUZGcAvvwA//cSFXImZGTB8ODBuHK/fbVC8A/wk6wnCE8Nx6eElBMcH48KDC3ghL7oNRgYZvO290bNpTwxyG4QODTvorVMtJW2S0lgJ/UTBFLiccBkHow7iUNShEn1ip9pO6OrYFZ0bdi6TT7xlC9fiV+PDvXsD33/PZVWDs2e5T3z8uGa/pyf3iUeNKtUnvpl8E2GPw3Dm/hmcij2F+8/uF/vcumZ14efkh7dc38JAt4F6vVWQVmiUAok3oYtk52XjRMwJHIw6iMN3DyMxq+h+v/o16+Mt17fQ3ak7fB190diqcbmvwxgve7V+PfDnn0BBgfpYly48sPGfGqchmzcXOHVKfdDQkCcymjKFP7ECCeVi02IRFBfEb7FBeJT5qMhzDGWG6ObUDUM8hmCQ+yA41HIo93XEjJT0SUpjJfQDxhhup9xWBZPPPzgPBdNMnW8gM0CXxl3Qq2kvdHPqhnYO7WBqZFruaymDzGvWAHfvqvstLXlQ44v302CzfSWwfDnPeKfEyQn49FPuQFtbl/u6z/Of48LDCyodvvToEgoUBUWe16BWA7zt8TYGuw+Gr6OvXu35lpI2SWmshP6QnZeN4zHHuU8cdRhPsp8UeY59TXu85foW/J38K+UTnz3LfeKdOzV9Yl9fYMb3DL1MgrlPHBysPmhoyMunfPYZT3hfTp+YMYbY9FgExQap/OKEzIQizzOUGcLPyU/lE9vXsi/3GMUMBTRKgcSb0BVeFLzA0eij2BqxFYeiDhU7a+Zd3xv93fqjn2s/tHFoU6UzZvfvAz/8AGzaBOTmMvTASczCPHRDiPpJpqbAhx8C33wDNC7/l0VJMMZw9+ldlZifjD2JlJwUjefIIEOnRp0w2H0whrcYjkZWjars+kIhJX2S0lgJ3Sb6aTS2RWzDtshtuPv0bpHjVqZW6OPaB/1c+6GPax9Ym5U/kFAScjmwZw+wYAEQEQFYIxVf4Gd8hlWwQqEVIZ6ewMyZfF20YdXtt87Oy8a5B+dwKvYUTsWewuWEy2DQ/NzamNtgoNtADG0+FD2b9tT54IaUtElKYyV0mxcFL3Dk7hFsjdyKw1GHi/WJfex90L9Zf/Rr1g8+9j5V6hPHx6t94hcvGN7EcczCPPjirPpJpqZ8f+A33/Dy11VEYZ/4VNwpnIw5idTnqRrPkUGGzo06Y7AH94kbWjassusLBQU0SoHEmxAzCqbA+QfnsTViK3bd2IW0XM3yejWMaqBHkx7o16wf+jXrp33BYgxpf/6DZ9Pmwinhgqo7B2b4u/4ENNv4NXz6aX+VhFwhx9n7Z7Hn1h7svbW3yOoNGWTo3qQ7xrYei8Eeg1HTpKbWbdIGUtInKY2V0D1SclKw8/pObI3ciosPLxY57mLtgv7N+qN/s/7o0rgLjA2NtWoPS07BvUnLYL9vNSwUWar+cJkP7o6YhX4bBsC8pva3gDzOfIz9t/dj7+29CIoNgpzJNY7bWdjhXc93MdZzLFrXb611e7SBlLRJSmMldA8FU+Dc/XPYGsl94lcTetYwqoGeTXuinyv3iRtYNtCuQYzh6Y5jyJw2B46PL6m6c2CGAw6T4LFpGrz6aH+VRIGiQOUT77u1r1ifuEfTHhjrORZve7wtOZ+4zAGNrKws1KwprT8OQWiTqNQobLm2BdsityEuPU7jWE2TmhjsMRhDPIagR5MesDApLTNcFRIWxjMgBQWpuvJMLLBO9gkWvPgKSeDlSkaPBhYtAhpWUzBYwRQIfRSKvbf3Ys/NPbiXdk/juLmxOQZ7DMZYz7Ho3qS7TmWHlpI+SWmshG7wouAFDtw5gK0RW3E0+miRrRY+9j4Y0WIEBrgNgJuNW/UY9fw5sGIFF9kM9YqMm5Yd8HXGLBzBWwBkaNQIWLIEGDGiQjv+KkRqTioORh3Enlt78L97/yuS6NnTzhNjPcdiVKtROrUUWkraJKWxErrDnZQ72BKxBdsithXJr1bLpBaGNB+Cwe6D0aNpD5gbm1ePUVeucJ+40NaSPGMLrDH4FAtffIVk8HIlY8cCCxcCDbQcW1GiYAr8++hf7L21F3tu7UFMWozGcQtjC+4Ttx4Lfyd/SfjEZQ5oWFhYYNCgQRgzZgx69eoFgxKSTYkREm9CLDzPf449t/ZgY9hGhMSHaBwzlBmit0tvjPYcjQFuA6pPsAHg0SPgu+/4Bm4ltWrxvYBffIEMExssXAj8/LM6gbO5OTB9Otd682o0lTGG8MRw/BHxB7ZHbkdSdpLGcYdaDhjtORpjPceiRb0W1WdYBZGSPklprIS4uZl8ExvDNmLLtS14+vypxrHGVo0x2nM03m31LprbNq8+oxgDtm/nWvzggbr/jTeA2bOBN99E8GkZPv8cuHZNfbhTJx7/aNeu+kwFgIwXGdhzcw+2RGxBcFywxjEDmQF6OffCWM+xGOg+sHq/zyqAlLRJSmMlxM3z/Of46+Zf2Bi2EWfun9E4ZmRgxH3iVqPR361/9WrIw4fAt98C27ap+2rV4jnjPv8cz4y5T7x8uaZP/O233Cc2Kz7vqFZgjCHscZjKJ07OSdY43qBWA+4Ttx5bvd9nFUTrAY3u3bsjJCQECoUCdnZ2GDlyJMaMGQNvb+9yX7S6IfEmhCbiSQQ2hW3CHxF/FFk+16FBB4z2HI3hLYajnkW9Es6gJeRyYPVqvg87M5P3GRnxmoGzZvE0+4WIieHbBPfsUfcJMUuoJF+ej//d+x+2RGzBgdsHiuyv9LH3wVjPsRjTekyV7nGvSqSkT1IaKyE+svOysevGLmwK34TzD85rHLMytcLwFsMx2nM0ujTuUv3VPO7cASZN0lgdhxYtgKVLgT59NMRVLgd++40nbE4qFM+t7lnCwsSnx2Nb5Db899p/i5SvrWVSC0ObD8V47/F4o9EbxVZ7ERopaZOUxkqIk2uJ17AxbCO2RmzFsxfPNI51bNgRo1txn9jWovgKIVqjoIBXkJo1i5fFBgBjY550eeZMoK5mdZF794Cvvwb27VP3NW7MZXv4cGF84n/u/YMt17bg7zt/F/GJ29i3wdjWYzHGc4xoS3JXSw6Nhw8fYseOHdi6dSsiIyMBAC1atMCYMWPw7rvvooEQ36JlgGpuE0KQ+SITO2/sxMawjfj30b8ax2zNbfGe13v4wPsDuNu4C2PglSvAhAn8XsngwcDixYCra6kvDQ5GsbOEy5cD7dtrx9zXkZ6bjr9u/oUt17YUifTXMKqBd1q8g0ltJ6F9g/aicKgrW3NbFyEtJoTgSsIVbArfhO2R24uUWe3epDs+8vkIg9wHoYZRjeo3LjeXa+6iReqpPjs7YP584P33eYC5BDIyeOJQMcwSKmGMITQhFFuubcGO6zuKrH5pWa8lJrWdhNGeo2Fpaln9Br4C6bCf0OYQEiHzRSZ2XN+BTWGbEJoQqnHM1twW73u9jw+8P6i+rX2vcvky94nDwtR9Q4dyfXZ2LvWlQUHcJ46IUPd17sy1ubpXzilJz03H7hu7sSViC87eP6txzMzIDCNajsDEthPRzqGdXvjEFU4Kev36dWzduhW7du1CXFwcDAwM4OfnhzFjxmDYsGEwr8416K+BotFEdaF05jaGbcSf1/9EVp46kZsMMrzp/CY+8vkIA9wGwMTQRBgjMzN59HnVKkDxsvxg06bA2rVAr15lPk1Js4RjxnD9dxCwumpMWgy2RmzFHxF/IPpptMYx7/remNR2Eka2GimKpElS0icpjZUQlme5z7A9cjs2hm1EeGK4xrH6NetjnNc4fOD9AZytS3dUtcqpU3xVRtTLFQ0yGW8vXAhYWZX5NPfu8ZVze/eq+xo14rOE77xT/bOESvLkeTh69yi2RGzBwTsHka/IVx2zMLbAu57vYlLbSfCq7yWMgYWQkjZJaayEsDDG8O+jf1U+cXZ+tuqYDDL0cu6Fj3w+Qn+3/sL5xBkZfPXF6tVqn9jFhdfPfvPNMp9GLgc2b+Y+cXKhXR9jx3Kf2F7AlEL3nt5T+cSv5qDzsffBD4SEAAAgAElEQVThPnHLkdWXr68UBK1ysnfvXnz11VeIj+dJXGrWrIl33nkHM2bMgJOTU2VPX2lIvAltk52Xja0RW7HuyjpcTbyqcaxBrQYY7z0e473Hw6m2kzAGKtm3j+fFePQyO7KxMfeEZ8yo8HReRgaK5NeoXRtYuZInDxUy8MsYQ1BcENZeXov9t/drJPyzNLXE+17vY3K7yXCtW/qKFG0iJX2S0lgJYQh7HIY1oWuw4/oO5OTnqPoNZAbo49IHH/l8hLdc39J6hZJSSU4GvvpKM2dR69bA+vVAhw4VPm1QEPDFF5or5/r356cV0pkGgKTsJGwO34z1V9YXSYLdsWFHTGk/BUOaDxHsR42UtElKYyWEISsvi/vEl9fh2pNrGscaWjbEeO/xGOc1TlifmDEeBZ4yBUhI4H3Gxjw53PffV9gnfvZMvXIu/2UMt04dPoc4apSwPrGCKXAq9hTWXV6H/bf3a1SssjS1xDivcZjcfjJcrF0Es7HaAxq3bt3C9u3bsXv3bkS9nF1o27Ythg4ditDQUOzfvx+WlpbYs2eP1pa0xcbGYsGCBXj27Bl2795d4vNIvAltEZceh1/+/QWbwjZp7AM0lBmiX7N++NDnQ/R26Q0jg5KXDVcLiYl8D2DhKTxfX2DdOqB51SQJionhewkLX2LgQO5M29lVySUqxePMx9gUtgkbwjbgYcZDVb8MMrzl+hamdJiCN5u+We1L73Rdn8qqw4Duj5UQJwWKAuy7tQ8rLq3AuQfnNI45WjniA+8PMM57nPZLXr8OxoAdO7gDnZrK+8zNgblzgalTS91eUlaKmyW0tubbwoXIc/QqCqbAP9H/YO3ltTh89zAUTKE6Zl/THpPaTsKEthOqPZ+UPmgT+cSE0MSmxWLVv6uwOXxzEZ+4v1t/fOjNfWLBq248fsxzxe3fr+7r2pX7xB4eVXKJ6GjuExe+xNtv80vUq+Z0ecWRkJnAfeIrGzRKwMogQ99mfTGl/RT0bNpTZ3zicgU07t+/jz///BPbt29HxMuNQg0aNMDo0aPx3nvvwd1dnQsgIiIC7dq1g7e3Ny5eLFrPvSoZNmwYiTdRrVxLvIal55di5/WdGhHORpaN8HGbjzHeezwcagm456IwBw4AH3ygdqDr1AGWLeP7s7VQrejAAb4N8ckT3q5bl6/cGz68yi9VIQoUBTgcdRirQ1fjeMxxjWMeNh74rP1nGNN6TLVtR9EXfXqdDgP6M1ZCHOTk5+D3q7/jxws/apStUzrPE9pMwJtN3xTeeQaAtDTg44+Bv/5S9/XvzyMNjRtX+eVSU/livB071H1DhvCdhbbVnGevJO4/u4/1V9Zj45WNGpn5TQxNMLLlSEztMBXe9tWTeF6ftIl8YqK6CX8cjh/O/4BdN3Zp+MSNrRrjYx/uE4umjPO+fcCHHwJPX+b3sbYGfvwReO89rUR89+0DJk5Ub822seE6PHRolV+qQhQoCnAo6hBWh67GiZgTGsea2zbnPrHnmGrbjlJhfWJlpEuXLszAwIDJZDJmYWHBxowZw44fP84UCkWJr2ndujWrXbv2a889btw4Vq9ePdayZUuN/tOnTzN3d3fm4uLCVq5cWeLrhw4dWur5yzFMgigRhULBTsWcYv/54z8MgdC4+f3ux/be3MsK5AVCm6kmJ4exSZMY4/OC/DZ8OGNPnmj90snJjI0YUfTSyclav3S5uJF0g008NJGZLzDXeD+tFlmxr/75isU8jdG6DWLRJ23rMGPiGSuh26Rkp7C5wXOZzVIbjc+t9RJr9u2Jb9n99PtCm6hJSAhjjRqpxbBePcZ27WKsFP+pqvjrL8ZsbNSXtrVlbM8erV+2XDzPf85+C/+Nea3zKvLd2mVzF7br+i6WL8/Xqg1i0ibyiQldQKFQsBP3TrBef/Qq8rn1/92f7b+1X1w+cXY2YxMmaDqmI0YwlpSk9UsnJTE2bFjRS6ekaP3S5eL6k+tswsEJzGy+mcb7WXtxbTbtf9NYbFqs1m2oqD6V+VUymYz5+/uz33//nWVlZZXpNUuXLmXbtm177fNCQkJYWFhYEfH28vJip0+fZnFxcczNzY0lJyezLVu2sM8//5w9evRI9TwSb0KbFMgL2O4bu1m7De00PuAGcwzYiL9GsCsJV4Q2sSgREYy1aKFWTisrxnbsqHYzdu3SdKbr1WPs0KFqN+O1PM15yn449wNz/NlR4z2WBcrY4J2D2YUHF7R2bbHok7Z1mDHxjJXQTeLT49nUo1OLBCCdljuxXy79wrLzsoU2UZP8fMZmzWLMwEAtggMGVHtk98kTxoYM0XSmR41iLD29Ws14LQqFgoXEhbChu4YygzkGGu9xo58asZ/O/8QycjO0cm0xaRP5xISYKZAXsF3Xd7E269sU8YlH/jWShT8OF9rEoly9ypiHh1oAa9fmDmo1s3MnY3Xrqs2oX5+xI0eq3YzXkpqTypaeXcoa/9y4yHs8ZOcQdunhJa1dW+sBjfj4+BKP5edXPnIeGxurId7p6enMy8tL1f7ss8/YoVd+CaWmprIJEyYwFxcXtnjx4hLPTeJNVITn+c/ZutB1zGWli8YHusb8GuzTw5+ye0/vCW1iURQKxlatYszUVK2YnTszFhsrmEmJiYy9/bamM/3VV4y9eCGYSSVSIC9g+27tY36/+xU7U7j/1n4mV8ir9Jpi0idt6jBj4horoTtEJEaw0XtHM8M5hhqfSa91XmxH5A6tz95XiNhYxjp1UotejRqMrV5dLasyikOhYGz7dsbq1FGb5OzMWGioIOa8lvj0eDb9+HRmvcS6yOq56cens4fPHlbp9cSmTeQTE2IjJy+HrQ1dy5xXOGt8Js3mm7HJRyZXy4rWcqNQMLZihaZP3KULY6X8ptU2jx8zNnCgpk/89dfi9Inz5flsz809rNtv3Yr4xL6bfdmB2wdE4xOXK4dGVlYWFi1aBBcXF4wbN07V36RJE0yZMgWffPIJTE1Ny7/vBUBcXBz69++PyMhIAMCJEyfw66+/YsfLDaDr1q3Do0ePMG/evHKfW1lzWwnV3iZKI+15GtZeXouVl1biSfYTVb+1mTUmt5+Mye0mw9ZCJJuQC5OSAowfDxw8yNsGBrw868yZVZJsrjIwBmzfzisSZmbyPm9v3lco9Y6oiHgSgZ8v/oxtEds0yg02q9sMX3b8EmNbj4WZcfmzYCtrbSupaM1tbaBNHQZIi4mywxhDSHwIlpxbgqPRRzWO9WjSA9PfmC5IwrIy8eefPJFQRgZvt2zJk1m0bCmsXeC58D74ADj68k9qZATMm8eT1xmKINXIq+Tk52BrxFb8eOFHRKVGqfqNDYwxstVIfNXpK3jaeZb7vGLWYYB8YkI8pD1Pw5rQNVj570okZSep+q3NrPFZ+88wuf1k2JjbCGhhCSQnA+PGAYcP87aBARAQwCuYiMAn3rqV5yXNyuJ9Pj7cJ3ZzE9S0ErmWeA0/X/wZ2yO3a/jEbnXd8GWnLzHGc4ywPnFZIx/37t1j9evXZzKZjM2ZM0fVn5OTw5o3b85kMhlzcHAodSVHabwajT5+/DgbMWKEqr127Vo2c+bMCp27HMMkJEx8ejz78p8vWc2FNTWikI1/bsxWXFzBMl9kCm1iyRw/zpi9vTrc26gR37ctMqKiGPPxUZtpZsbYunWCTVqWiYfPHrLpx6czq0VWGv8XNkttWEBQAEvKqtz+SzHpkzZ1mDFxjZUQJ/nyfLbr+i7WYWOHIktdh+8ezi4/uiy0iSWTkcHY++9rTr19+inPZyQi5HLGFi9mzMhIbWa3bow9eCC0ZSUjV8jZ/lv7me9m3yIzhb3+6MX+F/2/UnO6vQ6xaRP5xITQxKbFss+Pfc4sFlhofN4cf3ZkKy+uZFkvypZ+QBD++Yfv51AKnKMjY2fPCm1VEe7cYczLS22muTljGzaI2yd+8OwB++b4N8xykaXG/4XtUlsWGBTIkrMrt6WyovpU5lctXLiQGRsbs7179xY5plAo2L59+5iBgQEbNWpUhQx53fK6yZMnF1leV1ZIvInSuPr4Khv518giy5lbrWnFtl7byvIK8oQ2sWRevGDsm28Yk8nUijhsGGNPnwptWYm8eMHY9OmaJr//PmPPnwttWelk5Gaw5ReWF8mzYTbfjH125DMWlxZXofOKSZ+0qcOMiWushLjIzstmv1z6hTVZ3qTIFr9Jhyax6NRooU0sndBQxlxc1KJWty5jf/8ttFWlEhrKmKurZo4jEcbBi3DxwUU2bNewInk2vNd5s53Xd1YoEaHYtIl8YkIowh+HsxF/jSjiE7de25pti9gmfp942jTNoPI77zCWlia0ZSWSm8u3nBQ2efx48fvEz3KfsZ/O/1Qkz4bZfDM25egUFp9esQUOWg9otGvXjvXt27fU5/j5+bGGDRtWyJBXxZsxdQKk2NhYVQKkigCABQQEsKCgoAq9ntBPLj+6zPpu61tsduajd49WaranWoiNZaxtW83Q7qZN4g7tFuLUKcYcHNTmt23L2H2RFScojnx5Pvsz8s8iCbEM5xiyd/e8y64/uV6m8wQFBbGAgABROZfa1GHGSIuJomTnZbMfzv3AbJfaFqlYMvPUTPYkS/tVmSqFQsHYjz9qLnfo0YOxQkkaxUxmJmMffKA23ciIsV9+0Y2vkZinMWzK0SlFksQ6r3Bm60LXsdz83NeeQ4w6zBj5xET1E/oolPXZ2qeIT9z9v93ZsbvHxO8Tx8Qw1qaNWswsLBj77TfdEDPG2IkTmgut27dn7GHVpgrSCvnyfLYjcgfzWe+j8X9jNNeIjd47mt1IulGm81RWi8v8Knt7ezZo0KBSnzN8+HBWp06dchsxYsQIZm9vz0xMTFjDhg3Z5s2bGWOMBQcHM3d3d+bs7MxWrFhR7vMqEdsXFSEsEYkRbNCfg4rNzizKiiXFERysWT7E25ux27eFtqrcPH7M2BtvaM4Qnj4ttFVlo7QyvoN3Di7z/5JY9EnbOsyYeMZKCM/z/OdsxcUVzO4HO43PTpPlTdgvl34R93JmJTk5jI0erRkNWLKE7+nQMTZuZMzERD2UcePEP0OoJDUnlc0NnsvqLqmr8b/U4McGbMXFFWWqfiMmbSKfmKhOriVeYwN3DCwyQTNqzygWlhAmtHll49QpzfIhbdrw/Rw6RkICz+OvHIadHWNnzghtVdlQKBTsZMxJ9uaWN4tUCxyyc0iZ/5cqqk9lTgo6atQo7N69G7du3YKLi0uR4w8ePICzszM6d+6skdxDDMhkMlEleyKE4XbKbQQGB2LXjV1g4P8PRgZG+MD7A0x/Yzqa1GkisIVlgDFg3TpgyhSgoID3TZkCLF0KVDAhr9Dk5QGffw6sXcvbRkbAzz8Dn34KiDHfX3GEPw7H0vNLsevGLiiYQtXf26U3ZvjOQJfGXUp8rZT0SUpjJYonT56HzeGbseDMAjzMeKjq97DxwKyuszCsxTAYGQibsK1MPHoEDBoEXL7M240bA3/9BbRrJ6xdleDiRWDwYJ44FOBD2bsXaNhQWLvKSnZeNjaHb8ayC8tw/9l9Vb+tuS2+7PQlPmn3CSxNLYt9rZS0SUpjJUrmZvJNBAYHYvfN3ao+YwNjfODDfWKn2k7CGVdWGANWr+ZOpFzO+774Ali8GDAxEda2CpKXx9369et528gIWLGCJ9XXFZ/4SsIVLD2/FLtv7Fb93gKAt1zfwgzfGejcqHOJr62oPpU5oLF792688847aN++PRYtWoT27dvDwsICOTk5uHz5MmbOnImzZ89i+/btGDFiRLkN0SYk3tIm4kkElp1fhm2R21Q/Ng1lhhjbeixmdZ2lG4EMgKvcZ58BGzbwtokJf/zee8LaVUX8+ivP+JyXx9vvvcdjNzVqCGtXeYhKjcKis4vwx7U/IGdyVX83x26Y1XUWujfpXqQqg5T0SUpjJTRRVqtYdHYR4tLjVP0u1i4I6BaAkS1HwtBAhGU2iuPCBf7LPzGRt7t25cEMWxFWvyonjx8DQ4cC58/zdr16fGi+vsLaVR7y5fnYGrEVC88uRPTTaFV/7Rq1MbXDVEzpMAXWZtYar5GSNklprERRriZexbLzy7A9crvqx6ahzBDve72PmV1n6kYgAwBevOAzX7/+ytumpsDGjcCYMcLaVUVs3MiHl/+yoMi4ccCaNbrlE99JuYOFZxdiW8Q2DZ/Y38kfM7vOhL+Tf5X5xOUq2/rrr79i4sSJkMvlkMlkqFGjBnJzc8EYg0wmw9SpU/HTTz+V2whtoyxRRaWppANjDEejj2LpuaU4HX9a1S+DDKNajUJAtwC41nUV0MJy8uQJ9zLPnuVte3tg3z6gQwdh7apiLl3ivxMSEni7bVs+Q9iokbB2lZfYtFj8cP4HbA7fjBfyF6r+Dg06YPob0zHQfSBCTocgODhYdOUCtQlpsfRIzk7Gjxd+xIYrG5CWm6bqd7RyxOxuszG29VjdWJGhZPNmPlWmjLxOmgQsX66zs4HFUdyqueXLecBZV2YIAaBAUYBdN3Zh4ZmFuJF8Q9Vf06QmJrSZgC86foG7YXdJhwm9hzGGI3ePYOn5pQiJD1H1G8gM8G6rdzG722y4WBddfS9aEhOBIUPUkVcHB+4Tt28vrF1VzIULfJjKVXPt2wN79ujOqjklMWkxKp84T56n6u/YsCOmvzEdA9wGVNonLldAAwAuXryIY8eO4dq1a4iKioKdnR2aNWuGjz/+GD4+PuU2oDqgaLR0UAYyFp5ZiHMPzqn6DWQGGOIxBIF+gWhu21xACytAWBhf2vzgAW+3b8+F28FBWLu0RGIij92ce/n22doCu3cD3boJa1dFeJz5GMsuLMO6y+uQk5+j6m9h2wJhE8JgYmgiKX2S0lilTmJWIlZeWolV/65CVl6Wqr+RZSN87/s9xnuPh4mhDgUBCgqAr74CVq7kbSMj4JdfgAkThLVLi7y6ak4XZwgBQMEU+PvO31hwZgEuJ1xW9RsbGGNj/414z+s9SWmTlMYqdRRMgaN3j2Lh2YU4/+C8qt9AZoBhzYchoFsAPGw9BLSwAly+DLz9NvDw5ZbFjh35zJe9vbB2aQl9WDWnJCEzAcvOc5/4ecFzVb+nnScuf3QZxobG1bNCQ1ch8dZ/FEyBA7cPYG7IXFxNvKrqtzS1xMdtPsan7T7VnWV0hdm1C3j/feD5yw/+2LF8Y52ueZTlJC+Pb4Ncs4a3jYyAn34CJk/WrRlCJcnZyVhxaQXWhK5BWm4aRnuOxh9v/wFAWvokpbFKlYcZD/HD+R+w/vJ6jdVJbzR6A190/AID3Qfq1ooMAEhLA4YNA06e5G1bWz5NposeZTm5eJHPEOr6qjmAT3j8c+8fLD67GKfjT0MGGe5MvgPXuq6S0iYpjVWqyBVy7L+9H/NC5uHak2uqfktTS0xoMwGftvsUjrUdBbSwguzYAYwfD+Tm8va4cXwpmY7mkCsreXnA1Kl8Gzagu6vmlCRlJ6l84vTcdLzX+j38Puh3ANW05aQwWVlZUCgUxR6ztCw+6ZJQkHjrL3KFHNsit2HhmYW4k3pH1V/LpBYmtZuEbzp/g7rmdQW0sIIwBixZAnz3HW8bGADLlvF1wLqoXhXk1dXdY8dyQTczE9auipL5IhObwjbhTec30bJeSwDS0icpjVVqxKTFYH7IfGyN2Ip8Rb6qv1PDTgj0C8SbTd8ssldWJ4iJAd56C7jz8vvF2xvYv58nAZUIr66aq1ePr5rr2lVYuyrDpYeXcPb+WXzV+SsA0tImKY1VahQoClS5iqJSo1T9tUxq4ZN2n+CbN74pkj9GJ2AMWLgQmDmTtw0NgR9/5NkzdfF7pYJs2sTzauj6qjklmS8yseHKBvRx7aNaPV8tAY3Fixdj3bp1ePjwYbEXU+bSkMvlxbxaOEi89Q8FU2DPzT2YHTwbt1Nuq/rr1KiDLzt9icntJ6N2jdoCWlgJ8vO5Ym3cyNuWltx77NVLWLsE4t9/eV6NR494u00bvuNGF2cIi0NK+iSlsUqFhxkPMS9kHjaHb0aBokDV37NpT8zuOhu+jjq8iuHSJaB/fyA5mbeHDgX++1/A3FxYuwRAH6pRlYaUtElKY5UKCqbA7hu7ERAcoDG5Z21mjS87cp/YqoaVgBZWgvx8YOJEPsMFAFZWfM9Fz57C2iUQul6N6nVUVJ/KvO5z9erV+P7772FkZAQnJyc4ODjAwMCgWEPESGBgICVA0gOUiY1mBs3U2FpiX9Me0zpPw0c+H6GWaS0BLawkGRnA8OHAP//wduPGwJEjQIsWwtolIO3b8y2Tw4bxnKhXrvCghq7m1VASHBwsuhLX1QFpsX6QlJ2ERWcXYW3oWo2tJYM9BmP6G9PRvoGOJ2fbtw8YNUq9tHn6dD5DWIzfIwVMTPhMYJs26rwan33G9XjtWt2dISQd9hPaFKISMMZwKOoQZgXN0tha4lDLAV93/hof+nyImiY1BbSwkjx7xp2/48d529GR+8TNdSwXXhXSsSPXXWVejdBQrsu6mldDSWW1uMwrNNq3b4/4+HicPHkSLVu2rPAFhYCi0fpBUGwQZpyagQsPL6j6bMxt8O0b3+KTdp/AzFhH9yEoefiQL22OjORtHx/g0CG9TXRUXl7Nq2FoyKvWjh8vrF2VRUr6JKWx6itpz9Ow7MIyrLi4Atn52ar+vq59Mc9/HrztvQW0rgpgjG9O/uor/tjQEFi9Wq+Tf5aXV6tRdewI/P23bletlZI2SWms+szJmJOYcWoGLj26pOqzNbfFd12+w8S2E3XfJ75/H+jbF7h+nbfbtgUOHgTq1xfWLpFQXF6NjRt52j1dRutbTmrXro133nkH69evL/dFhIbEW7e5+PAiZp6aiZOxJ1V9lqaWmNZpGj7v+Llur8hQcvUqF26lh9i/P7B9O1BThyPrWuLVvBqzZwOBgbq77FlK+iSlseobWXlZWHlpJX44/wPSc9NV/f5O/pjffT46N+osoHVVREEBj5r+8gtv16zJEzP36SOsXSIkMVG9ag4AXFyAo0f5vS4iJW2S0lj1kQsPLmDGqRkIigtS9VmZWuHrzl9jasepur0iQ0lYGNCvn3pfxcCBwLZtgIWFsHaJkFfzasyZA8yaJT2fuMwBjS5dusDY2BhBQUGvf7LIIPHWTa4lXsPMoJk4FHVI1WdubI6pHaZiWudpupnYqDh27eKZfXJelvWcPJnPEBoaCmuXiDl3DhgwAHj6lLffe4+v1jDRoSqQSqSkT1Iaq76QW5CLtaFrsejsIiTnJKv6OzTogAXdF6BH0x4CWleFpKYCI0YAJ07wtoMDcPgw4OUlrF0iJi8P+OADYOtW3rax4ROoHTsKa1dFkJI2SWms+sTVxKuYeWomDt89rOqzMLbA1I5TMa3TNNQxqyOgdVXIn3/ypbfK6n5Tp/IEoOQTl8iZMzzmk5bG2+PH85UbxsbC2lURtB7QWL9+PSZNmoRr166hVatW5b6QkJB46xZ3Uu5gdvBs7LqxS9VnYmiCSW0n4bsu38Gupp2A1lUhjAHz5gEBAbwtk3HRllglk4py5w6fOI2N5e2ePXklRZEVWXotUtInKY1V18mX52Nz+GbMC5mHR5mPVP2edp6Y7z8f/Zr1E23OrHJz9y7f7hcdzduenny7n75kHtYijPHZwAULeLtGDb648O23hbWrvEhJm6Q0Vn3gdsptzA6ajd03d6v6TA1NMakd94nrWdQT0LoqhDG+3HbuXN42MAB++okHNIjXcusW/xqLi+Pt//yH55qrpWOL2LUe0Dh9+jTmzZuH8+fPY9iwYXB2dkbt2sVXkZgyZUq5DdEmJN66QVx6HOacnoMt17ZAwXhJYEOZIcZ7j8esrrPQyEqPnMuCAr4nu3DW5j//BHr3FtYuHePJE747JzSUtz09eb6oBg2Etas8SEmfpDRWXUWukGN75HYEng5ETFqMqr9Z3WaY6zcXw1oMg4FMjxJjXrrEt/ulpvL2sGHAb7/R0uZysmEDTxYql/N4/IoVPGmoriAlbZLSWHWZ2LRYzDk9B39E/KHyiY0MjFQ+cUNLPSlrAfBKJh9/DPz+O2/Xrg3s3CnZ6n4VJTGR79S5coW3vbz4QkMHB2HtKg9aD2gUV9GkJEOobCtRHuLT47HgzAL8fvV35CvyAQAyyDCq1SgE+gXCxVpHN+WWRHY28M47XGUAoEkT/ivc3V1Yu3SU7Gxg5Ei+1BngpauOHAF0ZSGZlPRJSmPVNeQKOXbd2IU5p+dolP1ztHJEQLcAjGk9BkYGZS6MphscOsSrSimXNs+YwVfN6cvKk2rmyBH+58x+mSv2yy+BH37QjcIwUtImKY1VF4lPj8f8M/Px+9XfVaWwZZBhtOdoBHQLgLO1s8AWVjFZWVw4jh7l7aZNuZi4uQlrl46SlcV3Typ/YjRqxP+0ulIsUesBjd+VUbMyGPLee++V2xBtQuItTh5nPsb8M/Ox8cpGVSADAN52fxtz/eeiZT3dqqZTJpKTefj0339528eHC7ednmyjEQi5nM8Grl3L25aWvC53Dx3Y3i8lfZLSWHUFxhj23d6HWUGzcDP5pqq/fs36mOk7Ex/6fAhTI1MBLdQSmzfzGUG5nP/iXruWt4lKceUKX/Dy5AlvDxsGbNki/rKuUtImKY1Vl0jITMD8kPnYFLZJwyce4jEEc/3normtHpYqTUrignH5Mm+3bct/idfTk200AlFQwNPxKet4WFnxSuT+/sLaVRYqqk9lnm55X8frwFDNbfGQnpuOH87/gOUXlyMnP0fV369ZPwR0C0Bbh7YCWqdFYmP5pra7d3m7Vy9eOFrXNriJEGVlRScnYPp0ICOD797ZvBkYM0Zo64qnsjW3dRXSYvFwKvYUvj3xLUITQlV99Szq4ZvO32BSu0kwNzYX0DotwRhP+DBrFm/XqMGXNg8YIKxdekKbNsDFizy/0e3bfA93QgJw4ABQt67Q1hWFdNhPaFMkT3puOo9aqZcAACAASURBVJacW4IVF1fgecFzVf8AtwGY3XU22ji0EdA6LRITw31iZe6i3r25YFB1v0pjZMRj9I6OwPffA8+e8T/1b78B774rtHXFU1ktLvMKjcLExMTgzp07iIuLw6RJk/Do0SM4ODiINkEYRaPFQXZeNpZfXI4fL/yItNw0Vf9/nP+Def7z0K5BOwGt0zLh4TxbT2Iib48eDfz6q26W5RA5O3bwOtzKElbz53NBF6k8SUqfpDRWMXPhwQXMCpqlUQq7rlldTH9jOj5p9wksTPQ0f4Rczqet1q3jbWtrvletsx6UnBUZaWnAoEFASAhvu7nxxYhNmwprV0lISZukNFYxk5WXpfKJC5fC7uPSB3P95+rv5B7Al3K99RZfoQHwUnUbN+pmWQ6Rs20bL6SY/3LRz8KFwLff6p9PXK6Axt27d/HFF1/gyJEjqovK5XLMnTsXhw4dwqZNm+Dp6VluIyrDgQMHcPjwYRQUFGDixIlo3759keeQeAuLXCHHjus78O2JbzWy5Xdo0AGLey6Gn5OfcMZVBydOAIMHA5mZvP3NN8CiRbqxsVhHOX2aO9PpL32EDz8E1qwR53elPuhTWXQY0I+x6jJx6XGYcWoGtkduV/VZGFvgy05f4qtOX8GqhpWA1mmZ58/51NS+fbzduDFw7Bjg4SGsXXrMixc8uPznn7xdrx5PW9JOhHMX+qJN5BOLH7lCjm2R2/Ddye+QkJmg6u/UsBMW91yMro5dBbSuGjh+nPvEWVm8/d13fNWcWH9h6wFBQbzy1LNnvD1hAvDLL3wlh9jQekAjJSUFnp6eePLkCTp16gRDQ0OcOXMGCoUCmzdvxscffwxDQ0NcuXIFLVtWf+6DpKQkBAQEYK1yE30hSLyF4/i945h2fBoinkSo+jztPDHHbw4Gug0U7aqeKmPHDh55zs/nYr18OSCyKkD6yq1bfNlzfDxvi3U1oz7pU2k6DOjXWHWJtOdpmH9mPlZdWqXam21qaIqJbSfqVynsknj6lG8pOXeOtz09eZY0XUr9rqMoFHyF3JIlvG1uznf49OsnrF2vom/aRD6xOPkn+h98ffxrRCZFqvq86nthjt8c9G/WX/994q1b+XKBggLuE69cyVfNEVrnxg3uEz94wNt9+/Jgs774xGWeIv7222+RmpqK4OBgnD17Fv6FMouMHz8eISEhMDAwwD7l7Ec5GT9+POzs7NDqldIEISEh8PDwgKurK1atWlXi65csWYIJEyZU6NpE1XM96Tr6bOuDXlt7qYIZdhZ22DxgM8InhGOQ+yD9F+6ffwZGjeLBDBMTrhwUzKg2PDyACxd43lWAT8Z26wY8fiysXWKGdFi/yJPnYfnF5XBe6YyfLvykCmYMbT4UtyffxvLey/U/mPHwIeDrqw5m+PnxfRAUzKgWDAyAxYt5jiMDAyAnBxg4UL3rhyge0mL9IvJJJHpv7Y3e23qrghn1a9bH7wN/x5WPr2CA2wD994mXLeNJzQoKAFNTYNcuCmZUIy1a8PxGXl68ffgw/zpU7oTXeVgZcXNzY0OHDlW1AwICmEwm03hO7969Wbt27cp6Sg1CQkJYWFgYa9mypUa/l5cXO336NIuLi2Nubm4sOTmZbdmyhX3++efs0aNHTKFQsK+//pqdOHGixHOXY5hEJYlKiWKj945mBnMMGALBEAhWc2FNNv/0fJb1Ikto86qP5csZ4+nnGLO0ZCwoSGiLJEtmJmN9+qjfjqZNGUtIENoqNWLSJ23qMGPiGqs+ky/PZxsub2BNljdR6TACwXw3+7JLDy8JbV71kZjImKur+sM/fDhjublCWyVZDhxgzMxM/XYsXSq0RWrEpk3kE+sHd1LusHf3vFvEJ14QsoBl52ULbV718eOP6g++lRVjp08LbZFkychg7D//Ub8dzs6MPX4stFVqKqpPZd49k5iY+NpsyHZ2drh06VKFAiu+vr6Ii4vT6Hv2crNP1658P1mvXr1w6dIljBkzBmNeli5YuXIlTp06hczMTERHR1NEWiBSc1IxN2Qu1oSuUdXNNpAZ4COfjxDoF4j6NesLbGE1oVDwMhvLlvF2vXp8v2A155Yh1NSsCfz9N/DJJzznVEwML1114gTQsKHQ1okL0mHdhjGGI3eP4OvjX+NWyi1Vv6u1K5a+uVQa2/yUREYC/fur95x9+ilf3ky5iwRjwAAgOJhvN0lO5umkZDJg2jShLRMfpMW6TUpOCuacnoN1l9epfGJDmSE+avMRArsF6v/KOCVyOf+g//QTb9vZcZ/4lZVHRPVRqxbPhT1xIq8EeO8e0L07f1saNBDauopT5oBGy5YtsXv3bqxYsQKmpkVr0mdkZOCvv/6Cl3ItSxUQGhoKd3d3Vbt58+a4ePEi+vbtq+qbMmUKptAyfsF4UfACq/5dhfkh8/HsBf+ylUGGYS2GIaBbgH7WzS4JxvivZmXhZ2tr4J9/KJghAoyM+NtiYMDv79zhhQ1OnACaNRPaOnFDOqwbXE28imn/m6ZRuaSRZSN81+U7fOjzIYwNRZgRV1tERPCo5dOnvP3RR8CqVZR0TgS0bw+cOgV07coroXz9NX+bKCfg6yEtFj+5BblYdWkVFpxZoOETD28xHAHdAuBhK6EkxIzxX82bNvF23brcJ6ZghuAYG/O3xdCQT/TduqX2iV1dhbauYpQ5oDFixAhMmTIFn376KaZPn65x7OrVq/jpp5+Qk5ODoUOHVrmRVUFgYKDqMdXerjyMMey+uRvfnvgWsemxqn5/J3/82OtHeNt7C2idADAGfPmlOpjh7s43qIm1Rp0Ekcl4pRNTUz5R++AB3z8YFMRLClYXla21reuQFlctjzIeYWbQTPz36n/BwBNpWZpaYobvDEzpMAU1jGoIbGE1c/s28Oab6mDG4sXqpQCEKGjZklei6tWL799etIhvq1+ypPreJtLhQNVj0uHKwxjDzhs78d3J7xCXHqfq79GkB5b1Wgav+lU32asTMAZ8/rk6mOHhwX3iJk2EtYtQIZPxXEYmJjzH0f373CcODq7eoEaVaXFZ96YoFArWr18/JpPJmIGBAbO2tmYymYy5ubkxmUzGZDIZ8/f3ZwqFokJ7XxhjLDY2VmO/YHp6OvPy8lK1J0+ezA4dOlTu85ZjmMRrkCvk7K8bf7F2G9pp7M12/8WdHbxzsFLvv07z/ffqDWkuLuJK0kBooFAwNnu2+u2yt2fs9m3h7BGbPmlLhxkT31h1mfvp99nnxz5n5gvMVTpsNNeITT4ymSVnJwttnjBERzPm4KD+cP/4o9AWEaVw7x5jjo7qt2vaNK7PQiBGbSKfWPzIFXK2+8Zu1nZDWw2f2OMXD3boziFp+sQKBWPTp6s/2K6u4krSQGigUDA2Y4b67XJwYCwqSjh7KqpPZd5MKpPJ8Pfff+O3335Dq1at8Pz5cwBATEwM3NzcsHLlShw/frxK9+daWVkB4Fmd4+LicPz4cXTo0KHKzk+UHblCjh2RO+C51hNDdw9FaEIoAMDW3BZr3lqDiIkR6Nesn3T2ZxdmwQJg4UL+2NEROHkSsLcX1iaiRGQyYM4cQDlB9fgxX51+61apL5MspMPiIi49DhMOTYDzSmcsv7gcOfk5AICBbgNxfdJ1rOqzCjbmNgJbKQAPHgA9egAJCbw9bx5fNUeIlqZN+WygoyNvL1vG82lQRdHiIS0WD3KFHNsjt6PlmpYYtnsYLidcBsB94rV91yJiUgT6NusrTZ943jx1nWYnJ+4T15dIHj0dRCbjb9ns2bydkMBXaty5I6hZ5aeiERSFQsGePHnCCgoKKnoKDUaMGMHs7e2ZiYkJa9iwIdu8eTNjjLHg4GDm7u7OnJ2d2YoVKyp0bgAsICCABVGliXKTL89n/736X9ZsVTON6LP1Ems269Qslv48XWgThaVw5mYHBz5DSOgMc+eq3z5bW8auXau+awcFBbGAgABRzZZpU4cZIy2uDHdT77Jx+8cxo7lGGlrc/b/dWXBssNDmCUtCAl8Zp/wwf/edcFP9RLmJjWXMyUn99n3yCWNyefVcW4w6zBj5xGIlryCP/Rb+G3Nd6aqhw3WX1GWzg2azZ7nPhDZRWJYuVX+QGzRgLCZGaIuIchAQoH777OwYi4ysvmtXVotljOl/LFwmk0ECw6xSFEyBbRHbEHg6EDFpMap+W3NbTOs8DZPaTkIt01oCWigC1qzhmfMBwNYWCAnhuTMInWLRIuD77/lja2ue6dnHp/quLyV9ktJYq4r49HjMCpqFbZHboGAKVX9f176Y1XUWOjSU+AxtUhJfYnXzJm9PnQr8/DPlzNAx4uN5pv2Yl+7Ghx/y/d2GhtVzfSlpk5TGWlUomAJbI7YiMDhQI29cPYt6+Lrz15jYdiJqmtQU0EIR8MsvwGef8cd2dtwnpqzrOsf8+cCsWfxx3brcJ/auxrSIFdWnMgc03n777TIvndq7d2+5DdEmJN5lhzGGY9HH8P2p73E18aqqv37N+vim8zeY0HYCzI3NBbRQJBRen1WnDl83S9VMdJaff1avTreyAo4dAzp2rJ5rS0mfpDTWypKSk4KFZxb+n737Dmvq/OIA/g0iiIooUsStdQEuHKhVUayIWrXugS0V1IoDEVvHrxYtWuuslrpXVXDVvaqIq4igoHXgqIoL0bpAZSMjub8/XpMQASUhyb3JPZ/n4eHeNyQ5F+H4cu47sOriKmRLsxXt/ez7IcAlAK2qteIxOoF4+JD9FSzf3nLMGPZXMBUzDNJ//7FZQ/Khzl9/DWzaxHap0jUx5SYxXWtJce+2wv7x9I+IfRGraK9aviqmd5iOb1t9S31ijmPzeGfPZufW1mzV3yZN+I2LaOzXX9kOVABQsSLbnKZNG/28t6b5qdj/TRw8ePCjX1OuXDmY6uN/Hg0EBgbSSs4fwL1boXnckXFIfpusaLcrb4cfXX7EqBajYFHagscIBUImY6My1qxh51ZWwPHjVMwwcJMns91PJkwAUlLYJgl79gDdu+vuPcW6yj7l4g97lvYMfsf8sOffPSrtAx0GYlbnWWhWhXINAODSJaB3b7ZNBgB4eQGrV1Mxw4BVr87+DnJzA27cALZuBTIy2OeyOvqbkfKwK9+hCBLHcdhxYwfGHRmH1OxURXvV8lVZn7jlKPHtIFUYmQwYNw5Yt46dV6zIbulTMcOgTZkClCnDBtwkJ7OcvG8f+6wrJc3FxR6hES+/A/Ke58+f4+HDh/jll19QtWpVHDlyBGZmZhoHpAtUjf6wxymP4R/mj323lCNrypuVx7T20zD5s8k0jE5Ovg3VsmXsvFo14PRp/e75SXTqjz+Ab79l/9SlSgF79wJ9++r2PcWUn8R0reqSyqTYcWMHJh2bhNdZrxXtnWp3wkK3hWhXQ09DhgzB7dtAx47Aq1fsfNo0tj0rFTOMQlISKypffTdItFMndoewjA7/fhRTbhLTtWoiISUB/sf8sf/2fkWbpZklpneYDv92/ihnVo7H6ASE49hfvCtXsvMaNVifWJ97fhKdWrcOGDtW2Sc+cIDdR9AlnU85+ZjU1FQ0btwYw4YNw+LFi7XxklpDybsgqUyKUw9P4eeInxGZEKloL1u6LL5p/g1+dPkRNSrU4DFCAco/sczBgVWhq1fnNyaidbt3A998A7x9yzrQoaFsxWddEVN+EtO1Ftd/qf9hzaU1WHFhhcrouNbVWuO7dt9hWJNh4lwpvyiPHwMdOrDPAJsvNmkSFTOMTHIyMHAg+/sIAPr1A3buBHR1v0xMuUlM11pcebI8nHxwEj9H/Ixzj88p2suVLocRTiMwo+MMVK9A/T0V+beLa9yYjVauVo3XkIj27dwJjBgBZGcDFhZsSnanTrp7P94LGgDw7bffIjo6GtevX9fWS2oFJW8lGSfDnn/3YObfMxH3Kk7lscGOg7Hyi5X4pNwnPEUnYPkXWahZE4iKYp+JUTpyhI3MkEpZB3r9elbk0AUx5ScxXevHPEl9gjln5mDjlY2QclJF+ydlP8GqXqswyHEQj9EJ1JMn7Nb97dvsfM4cZZGZGJ23b4EePdg0FABwcQH272cL1WmbmHKTmK71Y2ScDLtu7sKsv2fh7uu7Ko8NaTwEK79YKc5tsD9myRI2LwFg+y5HRdENPiN2+DArKstkrE/8xx9sjSNdEERBo0+fPjh//jySkpK09ZJaQclbudjnj6d/xJXnVxTtZqXMMKL5CHzb8ls4V3fmMUKBksmA//0PkI86qlwZiIyk3UxEYPt2VpXOy2Pnf/wBjByp/fcRU34S07UWJTEjEQujFmLFhRUqi302tW2Kca3HwbO5J03zK8zNm+yv2ydP2PnEicDvv9PIDCOXnAx88QVw/jw7b9GCjdqoWFG77yOm3CSmay0Kx3EIvReKH0//qLIAvnkpc4xwYn3i1tVa8xihQMlkbLXIpUvZuY0NK2bQbiZGb+tWtlSVVMr+2920ifWRtU3ni4KmpqYW2p6Tk4O0tDRs3boVYWFh6NKli9pB6INYF0BKfpuMVRdXYfv17biZeFPRXtmiMn7o+ANGtRyFimW03DMwFjk57C/YbdvYeZUqbP4BFTNEYfhwdsPhyy+B1FS2jeDbt8D48dp5fVqMzpXvUPTq1INT2HBlAw7cPoC3eW8V7fLtV9tUb0NTS4oSGQn06cP+ugXYL2FQEBUzRKBiRVbA8PJiQ5+vXGEb2xw9CtjZlfz1KQ+78h2KXr3JeoOVF1di+/XtuJV0S9FuU9YGMzrOgHcLb+oTFyU7G/D2BnbsYOd2dmz+ARUzROHrr1mfuG9fIC2N/XmUlcXW2NAGvS0KamJiUmRnS/4SZmZmiIiIQBt97e1STGKsRudIc7DxykbMPjMbz9OfK9otzSwxpf0U+LfzRwXzCjxGKHBSKZvAK9/dp0EDlrg//ZTfuIjenTsHuLuz1fYB7a8/KKb8JKZrlbuVeAsBfweoLLoMsMU+530+Dx1qdeApMgMRGcmmmbx9VwT65Rfghx+omCEyeXmAhwfbfQoAatVi/yU7OGjn9cWUm8R0rXI50hz8cfkPzD4zGy8yXijaK5hXwJTPWJ/Y0tySxwgFLi8PGDCAzT0A2GL4x44BderwGhbRv8hItgNgZiY7/9//gHnz+O8TF7ugUVQVVyKRwNLSEvXq1YO3tzeaCXD7SrEl77B7YRh7ZCzik+MVbQ42Dvim+Tf4tuW3qFxWBxNQjY2/PxvODABt2wJ//cWG1hFROn8e6NULePOGnfv4aG+HSDHlJzFda0ZOBnxDfRF8NRgc2DWXMS2Dfvb9MKblGLjWcaURGR8TFwd89hnw+jVbYn3DBnarnohSbi67QSwfNGljA/z9t3Z2iBRTbhLTtQJA6N1QjD0yFgkpCYo2BxsHeDl5YXTL0bC2sOYxOgPw/m4m7dqxPrEuFrMhBiEqiu12Ih80OW4c+/Hgs0+s1TU0hEosyTshJQH/O/k/7LixQ9H2SdlPsMBtAbydvKnzXFzLlrFV8wHWU4qMBKys+I2J8O7mTTb95MEDdv7LL8CMGSV/XbHkJ0Ac1yrjZNgSuwUzTs/A07SnivYBDgOw1H0paleszWN0BiQxEWjfHrh3j51v2kTFDAKplK0DO38+O69Th/0XXdL1CMWQm+TEcq2Pkh9h+snp2Hlzp6LNtpwtFrotxIjmI6hPXFz5F8Vv1gw4exaoQCO8xe7GDdYnfviQnS9YAEyfXvLXpYLGBxhz8uY4DlGPo/BX3F9YFrMMWXlZANidwHmfz8OolqNoaok6Vq9WLpJgZwfExLCxrYQAeP4caNNGuWNkUJCy9qUpY85P7zPma03MSMTRu0ex5tIaRD+JVrR/XvdzzPt8HtrWaMtjdAbmxQuga1dWRQTYX7Bz5vAbExGU/Luo29uznVBsbTV/PWPOTe8z5mvlOA6RCZH46y7rE8vXK7IwtcC8rvMwqsUomlqijhUr2OgMgG3JGhMD1KjBb0xEMJ4+ZX3i//5j58uXA76+JXtNnRc0vL01v8O/ceNGjZ6nLcaavMPjw+EX6ofrL1W3yR3SeAhmdZqFxraNeYrMQK1dq1zdxsqKrUTWsiW/MRHB+fdfoHNnQL6Z05o1bAqKpow1PxXGGK81MzcT/zv5P6y7tE5l15JqltUws9NMjGoxCqVLleYxQgPz6hXb5P7ff9m5lxewcSOtmUFUcBwwYQK7BwEATZuy6SeajoI3xtxUFGO91tMPT2PSsUm48fKGSvuwJsMws9NMOH7iyFNkBir/Db6KFdkvmJMTvzERwblxA3B1Zf91A8D69WwRfU3pvKBhYmKi9ovLyWQyjZ+rDcaWvK8+vwrfo76Iehyl0t7UtimW91yOznU68xSZATt5ki08BwCVKgEnTgCtWvEbExGsq1eBLl2U8wdXrtR89xNjy08fYkzXmp2XjV/P/YpZ4bMg45T/x5mXModvG18EugbS9qvqyskB3NzYkGaALaO+bh1bP4OQ98hkwLffsnoXwP7WCg3VbPcTY8pNH2Ns13rl2RVMODoB55+cV2lvVqUZVvRcAZfaLjxFZsCOH2crPwKAtTXrE9MNPlKEy5fZ7lMpKezew+rVmt/o03lBIysrC3379sXdu3cREBCALl26wM7ODpcuXcKxY8ewd+9eJCcnY+/evbB6b72BJtpYsakEjCl5r/lnDSYcnaDoQJuamGJq+6nwbeOLquWr0pxATRw5wnY0yc5mv4kREUDHjnxHRQTu4kX2t5d8R2tNh9oZU376GGO51sSMRLhtccO1F9cUbU1tmyKoRxA61OwAc1NzHqMzUJmZbELuqVPsvGdPtvBcCW6mEOMnlQLffANs387OHR2B8HDgk0/Uex1jyU3FYUzXuvLCSvgd81PpE0/vMB0TnCfArrwd9Yk1cfgwMGgQKzCbmLBFaj77jO+oiMDFxLD7wmlp7HzVKrZYqLp0XtDw9fXF3r17cenSJVSrVq3A4w8fPkTDhg3h6enJ+xST9xl68n6R/gLBscHYfn07Yl/EKtq71+uOoB5BsLex5zE6AxceDvTowYoZpqZs2snIkXxHRQzExYvs7y75ULudO4EhQ9R7DUPPT+ow5GvlOA5h98Ow7fo27L+1Hxm5bB/fCuYVMO/zefBp7QNTE1OeozRQublA//6suAywO4GnT9NizKRY8vLYSI3Nm9l5y5ZsFf4yZYr/Goacm9Rl6Nf6PP05gq8GY/uN7SpF5R71eyCoexAa2TTiMToDd/o069Tk5LA+8YYNwIgRfEdFDERMDPDFF2xjMoBtsz1woHqvoWl+KnbvKzQ0FP379y+0mAEAdevWxeDBgxEWFqZ2EPoQGBgIV1fXIrefFaJHyY+w6+YuzIuch+S3yYr2cqXL4cjwIzS1pKTCw4E+fZTFjH372DkhxeTsDISFsZEaycls3mDz5myL9o8JDw9HeHi4zmMUGkPLxbnSXBy/fxyr/lmFo3ePqjw20GEgdgzcQWtklERODjBsmLKY8fnn7A5h2bL8xkUMhqkp8McfbApKSAgb/uzvX7yttSkPu/IdSrHFJ8ezPvHZeUjJTlG0lzcrj6PDj9LUkpI6fZqNkpMXMw4cYPvVE1JMbdsq+8QpKez+cLNmQIMGH39uSXNxsUdoNGjQAOXKlcPVq1cLfVwqlaLRu178Pfk2awJhaNXoR8mP4HfMD4fvHAYHZdz1revDo4kHxrQagxoVaJXhEomOZlXo5GTW49m6FRg+nO+oiIH66y9lLaxWLTZrqXYxd+c0tPxUEoZ2rasursK8s/PwX9p/ijZTE1P0s+8HjyYe6GffDyYSmhKhsfR0tk2QfFSnszObcmJJuxAQ9eXmsvVko99tMjRnjnInlI8xtNxUEoZ2rfHJ8fAL9cNfcX+p9IkbWDeAR1MPjGk5BtUrlHDfXrE7d47dWpcvgrBjBzB0KN9REQN18CDQrx87rlOH9Ylr1izeczXNT8XuifXq1QvXrl3Dtm3bCjyWk5ODpUuX4sGDB3Bzc1M7CE3dvn0b48aNw6hRo7Bv3z69va+upGanYtbfs9BibQscunNIkbg/rfQplvdcjjjfOMzpMoeKGSU1YwabDyhf0XHNGipmkBLp3Rv46Sd2nJDAVnyW781t7IwtDwPAyQcn0W1LN0w4OkFRzDAvZY6+jfri7sS72D14NwY4DKBiRknEx7PbNvJiRtOmbEVHKmYQDZUuDezaBVR/97ftrFnAzz+zHVHEwNhyccrbFMz8eyZarG2Bw3GHVfrEq75YhTu+dzDbdTYVM0pq+nSgQwdWzADYNhVUzCAl0LcvEBDAjuPjWZ/40SPdvmexR2jExcXB3d0dCQkJ+Pzzz9GqVStYWVkhKioKERERyMjIQL169fDPP/8UWBRU13JycjBixAjs2LGj0McNoRp9/vF5DN49WOVOYH/7/pjVeRaaV2lOCxtpy759wODBbGwqAMybB/zwA78xEaPAccCUKcDSpey8XDm2UN2XX374eYaQn4rjY3kYEP615snyMO7IOGy4vEHRZm1hjYVuCzGsyTDatURb0tLYCLmodzt12duzcaq1avEbFzEKd+6wrbVfvGDn/fsDmzZ9eEkWoecmdRhDnzgqIQpD9gzB07SniraBDgMxs9NMNKvSjPrE2rJ7NyteyH8eFi4Epk3jNyZiFDgOmDwZ+P13dl6+PBv407v3h5+ncX7i1PDixQvOzc2NK1WqFCeRSBQfJiYm3OjRo7nnz5+r83IK3t7enK2tLdekSROV9jNnznD29vZc/fr1uWXLlhX63IMHD3Lt27fn9u3bV+Trq3mZepX6NpWbfGwyV2p2KQ6B4BAIzn6FPRdyNYSTyWR8h2dcjh3jOFNTjgM4zsyM4yIi+I6IGBmZjOOmTWM/YgDHmZhw3PnzH36OUPKTrvMwxwnnWgtz+sFpzn6FvSIPl55TmhuxfwT3NPUp36EZl8xMjuvWTflL0q8fx2Vn8x0VMTJ37nBc9erKH7PevVl+nBSxcQAAIABJREFULoqQcpOY+8Qpb1M4/2P+nMlsE0UudljhwG2N3Up9Ym07coTjSpVivyDm5hwXGcl3RMTIyGQc9/33qn3iCxc+/BxN85NGz8rMzORiYmK4Xbt2cdHR0dyrV680enO5iIgI7vLlywWSt5OTE3fmzBkuPj6ea9SoEZeYmMiFhIRw/v7+3H///afytX369Cny9YWYvN/mvuV23tjJNV3VVJG0EQhuTvgcTiqT8h2e8dm1S1nMADhu506+IyJGSibjuNWrlT9qtWtz3IsXRX+9UPKTrvMwxwnnWvO7nXibm3J8CicJlCjycINlDbj7r+/zHZrxSUnhuI4dlb8cbdpwXHo631ERI/XwIfsRk/+4LVpU9NcKKTeJtU/85/U/uSarmqj0iX+J+IX6xLrw55/KYgbAcbt38x0RMVIyGcetWKH8Uatbl+Neviz66zXNTxrtMWdhYYE2bdqgadOmsLCw0OQlVLi4uCA+Pl6lLeXdXK5OnToBANzd3RETEwNPT094enoCAM6cOYN9+/aB4zgMHjy4xHHoS8yTGHgf9MatpFuKNhOJCY4OP4ru9bvzGJkRksmA2bOVE2klErZmhrp7axJSTBIJMHYskJHBpqA8esSGPJ86pd42gvomtjycnZeNgL8D8Nv53yDlpIr2r5p+hfV91sOidMn/byP53LwJDBoE3L7Nzp2c2M4m5crxGxcxWnXqsB+xli2Bx4/ZUgGNGn18GiDfxJaLzz8+D++D3rjz6o6irZSkFI5+dRTu9dx5jMwISaVswa9585R94vXrWW4mRAckEmDCBNYnnj6drS83YABw8iRgbq6991G7oLFnzx78/vvviIuLQ1JSEqRSKdauXYvs7Gz4+flpLbCLFy/C3t5ece7o6Ijo6Gj0yreFUOfOndG5s+FsXZqek46fI37GoqhFijYJJBjTagx+6/4bdaC17e1b4Ouvgb172XnZsmzpXT0uXEvE67vvgOvXgeBgtoD4t9+yLQUNaeqvMeZhAIh+Eo2he4YiISVB0VavUj1s+HIDXOu48heYsTp1ivVgUlPZed++wM6d2u3NEFIIGxu2C1X79qxDPXw4y8fNmvEdmXqMMRen56Rj9pnZ+PXcr4o2CSQY23oslnZfijKmAr4DYIjevmW/APv3s/Ny5YBDh9hW2YTo2NSpwI0bwJYtQGQk4OPD1jbSVp9YrYLG4MGDsffdH4eW+VYiv3fvHpYsWYIdO3YgNDQUFStW1E50WhQYGKg41vfe21m5WZgfOR+/nvsVWXlZivZJbSchoFMAbMra6C0W0cjKYnsGHT/Ozu3tWWHD0ZHfuIhoSCTA2rXA/fsseW/dym5Kt2pVsr22DR2fuTjmSQz8w/wR/SRa0WZX3g7bB2xH5zqdadcSXThyBBg4EMjOZueBgWz581KleA2LiEezZmyB5n79WFHjyy+BZcvCcflyON+h8YbPPJyZm4l5Z+dh6fmlKn3iye0m40eXH1G5bGW9xSIamZmskHzyJDt3cGB9YgcHfuMioiEfDHT/PisqBwezPrGTk5b6xMWdm7JixQpOIpFwY8aM4e7evcv99NNPnEQi4TiO4zIyMrixY8dyEomE27Rpk0ZzXx4+fKgyXzA5OZlzcnJSnPv6+nJ//fWXRq+txmVqlUwm4zZe3shVW1JNZU5g9SXVufCH4bzEJApv33Jc167KCVsdO3Lc69d8R0VE6uVLto6G/Mdx/XrVx/nKT4XRZR7mOP6u9cHrB9yQ3UNU8jACwfke9eUyczJ5iUkUjhzhuNKl2Q++qSmbt00ITxYsUObhpk057s0b5WNCysMcZ7x94g2XNnBVf62qkodrLK3BRcTTIu06k5XFcV26KH/4O3VS/eEnRI9evOC4mjWVP45//KH6uKb5qdi3o7Zv345WrVphzZo1qF+/vspjZcuWxerVq+Ho6IjDhw+XvMoCKLZ+jYiIQHx8PE6cOIG2bdtq5bX14Z+n/8BkjglGHhqp2HaqUeVG2NR3Ex5OeojOdQxnWKDBCQpiQ5wBNpTu2DGgUiV+YyKi9cknbKsq+ZaBY8cCZ8/yG1NxGXoezpHmYPDuwfh02afYdXMXADY3e0yrMbg94TaW91xOU/10JTUVGDECyM0FzMzYltlDh/IdFRGxKVOUP4LXr7PR9/Id3IXO0HPxhf8uwGSOCUYfHo1n6c8AAPY29tjcdzMe+D2AS20XniM0YkuXAn//zY7d3IDQUECAI+mJONjasj5xhQrs3MdHuYN7SRS7oHHjxg107Njxg3s/d+rUSaNhIx4eHmjfvj3i4uJQs2ZNbNq0CQAQFBQEHx8fuLm5Yfz48bCx0XxqRmBgoF6Gecs4GRZFLYLzemeV9vld5+Pm+JvwcvJC6VKldR6HaL16BSxYwI4dHYHDh2nROcK7zz4DDhxgSwZIpWxN2iNHwlWG/fJNH3kY0F8uvvvqLpzXO2PPv3sUbc7VnBE7NhZre69FI5tGOo9B1BYtApKS2PGGDUCfPvzGQ0SvVCk2f/uLL9h5aCjg6yusPAwYX594QeQCtN2gWnxZ6LYQN8bdwAinEdQn1qXERGDhQnbctClbM6NsWX5jIqLXoQNbysXMDMjLY33i0NCS5WLJu+EdH+Xg4ABzc3NcvXoVAEuGc+bMgSxfebthw4YoXbo0bt68qXFAuiCRSFDMyywRGSeD535PbL++XdHmXs8dW/tvxSflPtH5+4sex7E5gvJRQgcPCn85cyIq69cD/v7AunXAV1+xNn3lJyHQ17XGPImB+1Z3pGanKtp2DtqJIY1pdyO9OHcO6NSJVe9atwYuXDCs1XCJUUtNBZydgdq1gW3b2Cg6ysPaJ+NkGL53OHbe3Klo61G/B0L6hVCfWB9kMlZIPnqUnf/1F5BvEVlC+LZmDfD99+yeh4cHa9M0PxV7hEaHDh1w7do1HJcvsvie/fv34969e2jXrp3aQRgDGSfDuCPjFMWMOhXrYNUXq3Dsq2OUuPVBKgXatlUWMwYMoDuCRHBGjwbu3FEWM4j2XX1+Fb2291IUM4Y1GYYHfg+omKEv586x2y9SKbv9snYtFTOIoFSowEbgh4ayYgbRPhkng89fPopiRt2KdbGm1xocHX6U+sT6kJfHisnyYsbgwcqhSYQIhI8P6xPLixklUexdTubNm4e//voLPXv2RLt27VCmDNtOaf78+di5cyeuXbuGSpUqYe7cuSWPSgcCAwN1tpLzk9Qn6L29N2JfxAJga2WcG3UO1hbWWn8vUoSlS4GLF9lx3brAH39QJ5oIjkQC1KjBjsPDxbnbiS5z8fKY5fA7ptw+fNUXqzDOeZzW34cU4c0bYNAg5fmSJUDLlvzFQ0gRqlVjnykPu2r9tRNSEtB7e29cf3kdAOBg44CokVGoZEFrmenNr78CV66w43r12PBQ6hMTgdFmn7jYU04Ato6Gn59foW/YunVrrFq1Cq1bt9Y4GF3R9vA6qUyKC/9dgLWFNQ7HHcbUE1MVjzWs3BBhX4ehTsU6Wns/8hE//KBcNwNgSdzJib94CFEDDXXW3NO0p0hISYBZKTOMOjQKV59fVTw2v+t8/K/j/7T2XuQj7t8H8i8Y3rUrcOIEdaKJQaA8rDmpTIqY/2JQ2aIyDt45iOknpysea1S5EcK+DkPtirW19n7kAzgOmD4dWLxY2RYby/YuJsQAaJqf1CpoyF29ehW3b99GQkIC7Ozs0KhRI0Gvtqzt5O0X6oflF5YXaHev545tA7bBpmzJFs0jati3Dxg4kB1LJGz7iA4d+I2JEDVQR1oz917fQ+t1rZGSnaLSXsa0DEL6hWBw48FaeR9SDLm5QJs2wLs1ttC9OxvPT8UMYiAoD2tuwtEJWHVxVYH2HvV7YEv/LdQn1qfdu9kKiwDLv1FRbFVyQgyEzgsa3bt3R6tWrTBv3jy134Rv2kre5x6fQ4eNhf+x7O3kjT++/OODu8AQLXv9mu1k8uIFO//9d8DP78PPIURgqCOtnjxZHgbuGohDdw4V+vitCbdgb2NfovcgavrlFyAggB1bWgIPHwKVK/MbEyFqoDysvsiESLhsKny71dEtR2Nd73XUJ9anV69Yn/jlS3a+YgUwYQK/MRGiJk3zU7HX0IiJiUGtWrXUfgNjcezeMfTc1lOlzdTEFB1rdcQS9yVoWZXmCevdd98pixkhIYCnJ7/xEEJ0KuVtCgbvHowTD06otFcqUwkBnQLg28YXZqXMeIpOpP79F5gzhx07OgKXL7P9iQkhRuvo3aPotV11x4zSJqXhUtsFS9yXwMmOpv3qnb+/spixbRswfDi/8RCiR8UuaDRo0AAPHjzQZSw6VZIFkPbf2o9BuweptJ31PouOtTpqKTqitpkzgeBgdvzFF8DXX/MbDyFqosXoXNV6XkZOBnpt74Wox1GKtu8++w6/fP4LypiW0XKUpFgSE4HGjdmxiQmwcSMVM4hBoTzsqvZz9/67F0P2qO4aFTUyCu1rttdSdERtP/wAbN3Kjvv00c62EYTokd4WBY2Li4ObmxscHBwwZMgQ1K1bFzY2hc+LayawxWdKMrwuKDoIk8MmK86nd5iOeV3nwURS7B1vibYFBwNeXuzY3Jzt+VObFpwihomGOn9cYkYiWq5riSepTwAA9jb22DFwB90F5FNmJtCiBRAXx87HjwdWruQ3JkI0RHm4eJacW4IpJ6Yozn/o+APmfj6X+sR82rgRGDWKHZcpw3JyzZr8xkSIhnS+hoaJSfGSlUQigVQqVTsQXdL0m7P75m6VKvShYYfQp1EfbYZG1HXqFODmpjxfuxYYM4a/eAgpIepIf9jbvLdo/0d7XHnOtqBrU70NznidoVEZfJJK2VoZWVns3MqKrZtRibZlJIaJ8vDH/XnjT3jsVd75/8vjL/Rq2OsDzyA6d/w4W4RZbv16YPRo/uIhpIR0vobGN998U+xADN3tpNuYcnwKjtw9omhb3Ws1FTP49uiRajFj0yblSA1CiFHJkeZg7T9rMTlsMqQcK5JbW1gj7OswKmbwbeJEZTGjbl3g9m3AjNYuIcQY3Uq8he+Pf4/Qe6GKtrW911Ixg28PH6oWM2gtOSJiGm3bamjUqfYEXw2G10EvlbaDww7iy0Zf6iAyUmzXr6vuo+3qCpw+TdsCEoNHdwYLysjJQLWl1ZCanapo+6zGZzjjdQalS5XWZYjkYzw9lXO1AeDvv1k+JsSAUR4u3MYrGzHq0CiVNhqZIQCxsYBTvimXbm5stAb1iYmB0/oIjWvXrqFKlSqoUqVKiQIzBPI7gX7HCm75GdwvmIoZfJNKgREjlOcDBgB79lDiJsTI3H11F33/7ItbSbdU2nvU74HNfTdTMYNvoaGqxYzLl9k6GoQQo5Gdl401/6yBf5h/gce29t9KxQy+SaVA/lHzgwcDO3dSn5iIWpEjNExMTBAYGIhZs2aptKekpCAlJcWgtnAtqtqTK83FukvrMDlsMnJluSqP9W7YG7sH76ahzXzLyQE6dgQuXlS2ZWYCFhb8xUSIFtGdQSDuVRxGHxqNswlnCzx2ecxltKhKfzTz7tAhoG9f5fmGDcqF6AgxcJSHlTf3vjv+HfJkeSqP9bPvhx0Dd1CfmG/Z2UD79qyYLEd9YmJENM3Fai9L/Ntvv6Fu3bpqv5EQBfwdAN9QX5ViRrnS5bC612oc9jhMiZtvMhnbjlVezChblk09ocRNiNF4lvYMrde1LlDM+KzGZ0j9XyoVM4Tg3Dlg+HDl+ahRVMwgxMjMODUDfsf8VIoZ5c3KY23vtdg/dD/1ifkmlbI8LC9mlCsH3LxJfWJCoMaioPkZQxX7efpzLItZpjgf3XI0lrovhaW5JY9RERU//QTs3q08j44GmjThLx5CiNYtOrcIaTlpAADzUuYI9wpHq6qtaHqJUDx+DPTvD2RksHNPT2DNGn5jIoRo1bO0Z1hxYYXifEyrMVjivgTlzcrzGBVRMXMmsG+f8jwmBnB05C8eQgREo4KGIQoMDISrqytcXV3xJusNqi6pqnhsbpe5mOEywyh2aDEahw8Dc+ey40aNWDGjYkV+YyJEi8LDwxEeHs53GHqXPxcvObcEQdFBisce+T9ClfLGv26TwZDJgH79gJcv2Tltk02MDOVhV7zOeo1qS6spHlvQdQGmdZhGfWIhOXAAmD+fHTs4AOfPs+2yCTESJc3Faq+hERgYiDlz5kAmk2n8pvqWfz5OQkoCagfVVjzWsmpLXBpzia/QSGGystj0Erl//2UJnBAjJNa524N2DcLeW3sVj53xOoNOtTvxFRopzE8/AXPmsGMPD2D7dn7jIURHxJqH45PjUfd35TRy52rOuPDtBb5CI4XJzGTTSwC28OetW+xGHyFGSG9raAhNRkYGnJ2dceTIkY9+rYyTofPmziptm/tu1lFkRGMBAcrjCROomEGIwKmThwHgxP0TKsWM1tVaUzFDaOLjgd9/V54vX85bKISQ4lEnF0tlUrhsclFp29R3k65CI5qaMUN5PHEiFTMIKYTBTzlZtGgRhg4dWqyvXfvPWsQnxyvOn3//nIY3C82TJ8BvvynP583jLxZCSLGok4czczMx+vBoxfn0DtMxryv9ngvOvHlASgo7HjUKqFyZ33gIIR+lTi5e/c9qPEl9ojh/MeUFbMvZ6io0oomEBGCZcr0//PILf7EQImAfLGhcvXoVISEhKm2xsbEAUKA9v2/y749cDCNHjsSRI0dga2uL69evK9ojIiLg4+ODvLw8+Pn5YeLEiSrPO3HiBBwdHfH27duPvkdUQhTGHx0PALC2sMbDSQ9RwbyCWnESPdi6FZAPNQoLAyrQvxEh+qCPPAwAjisdkZCSAABY3G0xprSfor2LINqRlQXs3MmO27QB1q/nNx5CREQfuTjiUQQmhrLnV7aojIeTHtKi+EK0ZYuyT3zyJFCeFmklpDAfXENDoxeUSCCVStV6ztmzZ1G+fHl88803Ksm7RYsW+P3331G7dm10794dkZGRCA0NxeXLlzF16lSsWrUKGRkZ+Pfff2FhYYH9+/cXuoiRRCLBkN1DsOvmLgDA2t5rMaYVLWwmOPfuAQ0asOPGjdkWrbQoFTFyQpm7res8DLBrRSA7rlmhJh5MegBTE4MfKGhcOA7o1QsIDWXne/cCAwbwGxMhOiaUPAzop088YOcA7LvFdszY0GcDRrWkbZgFJy5OOb2kWTPg3Q1lQoyZprm4yJ7k+4uBqhOIulxcXBAfH6/SlvJuqGunTmxetbu7O2JiYuDp6QlPT08AwNx3u2AEBwfjk08++eB7P09/DgBoYN0AXzX9Su0YiQ49ewb4+QF79ijbRoygYgYheqSPPAwAZqXMkCPNwazOs6iYITSbN7N1izIz2XmlSqy4QQjRG33k4hfpLwAADSs3xPCmw7V9CaQknj5lfeK9ynWmMGIEf/EQYgCK7E0GBgbqMYyCLl68CHt7e8W5o6MjoqOj0auQztWIYvyih48Ix+PUx7C2sEY5s3JajZWUQEoKUK1awfavv9Z/LIQQFdrOwwDwatorvMl6g5pWNbUWJ9GClSsBX1/VtjFjAHNzfuIhhChoOxef9T6Lx6mPUdmiMixKW2g1VlICyclA9eoF27+iG7GEfIhobo/Nnj1bcSzfe5sIwOjRqudVqrB5glWr8hMPITpW0r22Dd2v835VHFMuFoi4uILFjGnTaAE6YrTEnoepTyxQ3t6q53Z2rE9chTYwIMZJW7m4yDU09C0+Ph59+vRRzBdMSUmBq6srrly5AgCYOHEievToUWg1+mOENDeS5PPPP4Czs/L8zh2gYUP+4iGEB0LKT7rMw4CwrpXkY2EByBcS7NYNOH6c33gI0TOh5SbqE4tQTAzQrp3y/O5doH59/uIhhAea5ifNVv7UAysrKwBsVef4+HicOHECbdu25TkqolX5K9ETJ1IxgxCBoTwsAjExymIGABw+zF8shJBCUS4WgfxThSZPpmIGIWoQREHDw8MD7du3R1xcHGrWrIlNmzYBAIKCguDj4wM3NzeMHz8eNjY2Gr9HYGCgqIcXCo5MBty4oTxfupS/WAjhQXh4OO9rFeWnjzwMUC4WnMhI5fGKFbRmBhEVoeVhgPrEoiSVslHKcosX8xcLITwoaS4WzJQTXaLhdQLUqxdw9Cg7Xr684PxtQkRCTPlJTNdqEB48AOrVY8fm5kBWFu0uRURJTLlJTNdqMLp1Y2tlAMCqVcC4cfzGQwhPjG7KCTFi588rixkAbQtICCF86NZNedypExUzCCFE36KilMUMgPrEhGhANAUNGl4nIGvWKI9btADq1uUvFkJ4IsShzvpAuVgg7t9nIzTkaIgzESHKw4R3q1crj9u0AWrV4i8WQniityknJiYmkHzk7o2pqSmsrKxQrVo1dOvWDT///DPKlCmjcXDaQsPrBCI3F8jMZKs4377NhjrfugWULs13ZITwRkz5SUzXKlgcx/Lwzp3AqFGs7cABoG9ffuMihEdiyk1iulZBk/eJnZ3ZjiYNG7K15ahPTERM51NORo4ciXr16oHjOHAcB1tbW/Tv3x+dO3dG5cqVwXEcLC0tUadOHbx69QpLliyBu7s70tLS1A6KGKGZMwEzM6BiRVbMAAAvL0rchBCiL69fAyYmQPnyymIGAHTvzl9MhBAiNjNmKPvEd++yNuoTE6KxYhc0PD098ejRI/j4+ODKlSt49uwZ9uzZg9OnTyMhIQH+/v7IyMjAihUrkJCQgCVLluDcuXNYsmSJLuMnhuDECWDu3ILtnTvrPxZCCBGrjh0LttWpAwhgJCUhhIjCsWPA/PkF26lPTIjGij3lxM3NDVlZWYiKiir08czMTNSpUwfNmjXDyXeL27Ru3RqVKlXCiRMntBexBmh4Hc8mTwaCglTb2rYFIiJYhZoQERNTfhLTtQpOaipgZVWwffduYNAg/cdDiICIKTeJ6VoFaeJEtkV2fp99Bpw5QyM0iOjpfMrJpUuX4OTkVOTjZcuWRe/evfHPP/8o2tq3b49Lly6pHZQu0AJIPLh/H3B1VS1m3LvH9tuOjqZiBhE1WoyO6M3vv6sWMzw82BatUikVM4ioUR4menP3LttNKn8x4/59lofPnaNiBhE1vS0K6ubmhitXruDRo0coX758gcfT09NRq1Yt1KxZE7GxsQCAPn36ICkpCefPn9c4QG2gajQP/vmHLXSUX0AA8PPP/MRDiECJKT+J6VoFQSoFBgwADh1SbU9LY+toEEIAiCs3ielaBePCBTYyOb+ffgJEWEwj5EN0PkKjd+/eePPmDcaPH48LFy6ovFlaWhqmTp2K5ORkdH+3uNilS5cQERGBbvn3uSfi0a9fwTZfX/3HQQghYnXgQMFixnffUTGDEEL0qU+fgm3jx+s/DkKMVLFHaGRmZsLHxwfbtm0DAFhbW6N169Z49eoV7ty5g/T0dHTs2BGnTp1CTk4OKlSogFKlSuHcuXNo3bq1Ti/iY6garWdv3gDW1srz7t2BXbuAChX4i4kQgRJTfhLTtQrC4MHAnj3K8yNHgJ49gY9swU6I2IgpN4npWgXh1SvAxkZ5/sUXwJ9/ApaW/MVEiEDpfIRG2bJlsWXLFqxbtw5dunQBABw/fhyxsbGoXbs2Vq9ejVOnTqF06dJITEzEkCFDcPz4cd6LGYQH74peCnv2UDGDEEL0ieNUixlLlrCONBUzCCFEf7ZsUT3ftYuKGYRoWbFHaBQmKSkJlSpVQqlSpbQZk9ZRNVpP7t0DVq0CfvtN2fbgAVC3Ln8xESJwYspPYrpW3mRns62y8w9xdndnWwVSMYOQQokpN4npWnl19y7rE+dfGP/RI6BWLf5iIkTgNM1PGhU0Ll68iDt37iAxMRFNmjRBixYtYJN/OJXAUPLWgxcvADu7gu30fSfkg8SUn8R0rbz5/ntg6VLVtrAwVtQghBRKTLlJTNfKm2fPgGrVCrbT952QD9I0P5mq88WxsbEYO3YsYmJiCjzWvHlzHD16FFWrVlU7CGLAnjwBfvwRCAkp+NijR/qPhxBCxGjNGuDUKdVpJgArcFAxgxBCdC8hge3o9/40EwB4/Fj/8RAiEsUeofHy5Us0adIESUlJqF69Onr37o0OHTogMTEREREROHjwIOrXr4+///4b1atX13XcaqFqtI5cvQq0aFH4Y7m5gKla9TJCRElM+UlM16o3eXnAr78CP/xQ8LEdO4Bhw/QfEyEGRky5SUzXqleXLwOtWhX+GPWJCSkWnY/QmDFjBpKSkrBmzRqMGTNG5bHJkydj06ZNGDVqFFavXo25c+eqHYiuBQYGwtXVFa6uroo2a2trvHnzhr+gjEwlU1O8zssDNm+mxE3IR4SHhyM8PJzvMPSusFxMSuCnn4B58wp/bNAg/cZCiIGhPOzKdyjGISkJ+Oyzwh/bsoX6xIR8RElzcbFHaDg4OCArKwv3798vdBHQvLw81KtXDzVq1EBUVJTGAelCUdUeqlJrl0QiAbdgATBtGi0+R0gxiSkPiela9aaoXPvqler22YSQIokpN4npWvVmzx62Tfb7Fi9m0/6oT0xIseh829YnT56ga9euRe5oYmpqiq5du+LmzZtqB6Gp8PBwuLi4YNy4cThz5oze3pd8wPTplLgJERHKwzzKySnY1rQpFTMIESHKxTwq7G+fJUuAKVOoT0yIHhS7oFGvXj3s2bMHqamphT6ekpKCPXv2oEGDBloL7mNMTExQvnx5mJub49NPP9Xb+xJCCGEoD/Nox46CbdeuUTGDEBGiXMwTjgM2bVJtu3kT+O47fuIhRISKXdDo378/0tLSEBAQgNzcXJXH7t27h6lTpyI9PR1ffPGF2kGMHDkSVapUQdOmTVXaIyIi4ODggAYNGmD58uUFnufi4oLQ0FD4+/vj119/Vft9CSGEMJSHDVBkpOr5+51qQojBoVxsYJ48Ud3V79NPAXt7/uIhRISKXdCYNm0amjZtihUrVqBevXqNy+a7AAAgAElEQVQYOHAgvv32W9jb26NRo0bYsGEDmjZtih9//FHtILy9vXHs2LEC7ZMmTcLatWtx8uRJrFy5EklJSdiyZQsmT56Mp0+fQvJuGJe1tTUyMjLUfl9DtHnzZri4uPAdBiHEyFAeNkC3brHPFSsC+/cDI0bwGw8hpMQoFxsYeR4GAB8f4PRpwKTYf14RQrSg2MvuWlhY4MKFC5g5cybWr1+P/fv3Kx4rW7YsfH19ERAQADMzM7WDcHFxQXx8vEpbSkoKAKBTp04AAHd3d8TExMDT0xOenp4AgP379yMsLAx5eXkYN26c2u9LCCGEoTxsgOLi2OcBA4B+/fiNhRCiFZSLDYw8DwNAQABQowZ/sRAiUmrtI2Rubo5FixZh0aJFeP78ORISElC9enVUq1ZNURnWlosXL8I+35AtR0dHREdHo1evXoq2/v37o3///lp9X0IIIQzlYQF78wZITGTHely7ihCif5SLBezOHfa5bFmgWjV+YyFEpDTeGNnOzg52dnYqbXv37sV///0HPz+/EgembYGBgYpjQ9h7e8GCBdiwYQPevHmDHj16YOzYsSpTTQICArBx40a4uLggMDAQDg4OPEZLCCmuku61begMLRcL1okTymMqaBCiFsrDgYpjysMlJM/F9evTVBNC1KStXKxxQaMwy5cvx9mzZ7VS0HB2dsbUqVMV5zdv3kSPHj00fr38ydsQ1K9fH5GRkbCyssKaNWswfPhwPH78GAAQExODtm3bIjY2Fhs3boSbmxv+++8/niMmhBTH+53H2bNn8xfMR2g7DwOGl4sF6/Jl5XG3bvzFQYgBMqQ8DFCfWLAyM5UjNGh9O0LUpq1crNWCBgBwHKeV17GysgLAVnWuVasWTpw4gZ9++kkrr11c/v7A1aslfx0nJyAoSL3nDBo0KF8c/vjtt99w6dIlAGxrrrlz56JMmTKYPn06li1bhkuXLqFVq1YlD5YQQt4RQh4mRXj6lH2uWROoUIHfWAghOkW5WKDkeRgAWrfmLw5CRE7rBQ1N1tLw8PDAmTNn8OrVK9SsWRNz5syBt7c3goKC4OPjg9zcXPj5+cHGxkbjuAIDA9UeVnf1KnDmjMZvWSKHDh3C5s2bER0djaysLKSnpyM2NhYmJiZo0KABypQpo/jaFi1aIDo6mgoahBgQoQ151kceBjTLxaQQW7awzzVr8hsHIQZMaHkYEG6fmBTi7FnlMS0GSojGSpqLJZy2hlSADRs5e/YspFKptl5SKyQSSaEjR4pql+NrhEZGRgY+/fRTrFu3Dl26dIGlpSXq1q2LWbNmwcTEBGPHjsWbN29gYWEBAKhevToOHz6Mli1bljzYEvjY95MQUpCYfm/EdK06deEC0LYtOx4zBli7lt94CDFwYspNYrpWnStfHpBvkfvsGfDe2oKEEPVomp+0PkLDmKg7TURb0tLSkJ6ejqpVq0Imk2H+/Pl4+vSp4h9YJpPhp59+wtSpU7F582YA4L2YQQghRE8WLFAeu7vzFwchhIjV8+fKYgZAxQxCeCSa5XgDAwMFN6ywKHZ2dpg/fz48PT3RvHlz5OTkoGPHjpBIJJBIJGjXrh1Kly6N5s2b4+LFizh+/DjfIRNC1BQeHi7KhdkMKRcL1ps3yuMBA/iLgxADR3mYaOz2beWxCH+GCNGmkubiIqecBAcHq7UeBsdxWLBgAeLi4oxmyglRD30/CVGfmH5vxHStOuXoCNy6xYoZe/fyHQ0hBk9MuUlM16pTf/4JeHiw4xs3gMaN+Y2HECOg9Skn3t7eJQqIEEIIIVrGccCTJ+y4alV+YyGEELF6/Fh5TNNNCOFVkQWNWbNmafSCmuxyQgghhJBiSEgA0tLYccOG/MZCCCFideMG+2xtzT4IIbwpsqAhxjmFhBBCiKCdPq08dnbmLw5CCBEzeS52dgboZi4hvKJFQQkhhAe0GB3RSP4FQR0d+YuDECNAeZhoTJ6Lae0MQkpMZ4uCGhNaFFQ/6PtJiPrE9HsjpmvVmdmzlSvq5+UBpUrxGg4hxkBMuUlM16ozMpky986axfIyIaTENM1PohmhQQghhBi89HT22cKCihmEEMKHjAzlsaUlf3EQQgBQQYMQQggxHKmp7DN1ogkhhB/yPAwA5cvzFwchBAAVNAghhBDDcekS+2xjw28chBAiVpcvK48pFxPCOypoGCAvLy/MnDmT7zAIIYTo27177HP79vzGQQghYiXPwwDQoQN/cRBCAFBBQ/BcXV1hbW2NnJwcRZtEIoFEx1tEBQYGonTp0rC0tIS1tTX69++PkydP6vQ9CSGEfEB2NpCSwo5r1eI3FkIIEauXL9lnU1OgShV+YyGEUEFDyOLj43HhwgXY2tri0KFDGr2Gl5cXgoOD1X6eRCKBh4cH0tLS8Pz5c3z55ZcYPXo0ZDKZRnEQQggpoaQk5bGtLX9xEEKImMkLGp98ApjQn1KE8I1+CwUsJCQEbm5u8PT0LFCUSEtLw4ABA2BnZ4fp06fj1atXhb7Gh0ZyTJo0CbVq1UKVKlXg4+OD2NhYxWMcxym2zTEzM8OIESOQlJSEmzdvauHKCCGEqE3eiQaooEEIIXyR52LKw4QIgmgKGoGBgQgPD+c7DLWEhIRg6NChGDJkCMLCwpCYmAiAFRvWr1+Pfv364fLly0hISICvr2+Rr1NUUaNNmzaIjY3FnTt3YGVlhQkTJhT6dW/fvsWGDRtQrlw5ODo6lvzCCCEIDw9HYGAg32HonSHmYsGgggYhWkV5mGiEChqEaFVJc7GEk9+GN2ISiQSFXWZR7XL+x/xx9fnVEr+/k50TgnoEqfWcyMhIdOvWDS9fvoSlpSWcnJzg5eUFf39/eHl54cGDB4iIiAAAxMXFoV27dkhKSoLJe0PfvLy80KVLF4wYMeKD75eWloaqVasiPj4eNjY2CAwMxPz581G2bFlkZ2cjLy8P+/fvR69evYp8jY99PwkhBYnp90ZM16oT27YBX3/Njm/fBho14jceQoyEmHKTmK5VZ+rVAx48ADw8gO3b+Y6GEKOhaX4y1UEserVixQo8ePAATk5O+Oabb7T62lefX8WZR2e0+prFFRwcDHd3d1haWgIABg8ejODgYPj7+wMAmjdvrvjahg0bIjc3F7du3ULjxo3RrFkzPH78GACQmZmJ3bt3K5731VdfYcWKFQCAzZs3Y/fu3bhw4QLy8vKQlZWF69evo0uXLgCAoUOHIiQkBBzH4dKlSxgwYACCgoIwYMAAvX0fCCHCp8s8TPLJzFQely/PXxyEEEGiXKwn8lxMeZgQQTDogsaVK1cQFhYGe3t7ODg4aP31neyceHmdrKws7Nq1CzKZDFWrVgUAZGdnIyUlBdeuXQMAXL2qHDly584dlC5dWvE9kH8NAHh7e6NLly4F/mN7/PgxvvvuOxw+fBgtWrSAVCpF1apVVapi8mOJRILWrVujZ8+e2LdvHxU0CCEKus7DJJ/8BQ0LC/7iIIQIDuViPZLn4rJl+Y2DEAJAIAWNkSNH4siRI7C1tcX169cV7REREfDx8UFeXh78/PwwceJEledFRkaiS5cumDx5MkaOHIlNmzZpNS51p4loy4EDB2BqaorY2FiYmZkBYMWFIUOGICQkBBKJBFeuXMG2bdvQpUsXzJkzBz169Cgw3USusKE7iYmJ4DgOdnZ2SEtLw9y5c5GdnV3k82NjYxEaGorFixdr70IJIYIh1DxM8slf0KCONCFGiXKxAZDnYiosEyIIglgU1NvbG8eOHSvQPmnSJKxduxYnT57EypUrkZSUhC1btmDy5Ml4+vQpmjVrBmtra0gkEkilUh4i142QkBCMHDkSNWrUgK2tLWxtbVGlShX4+vpi27ZtkEqlGDNmDPbu3YuWLVuievXqWLZsWZGvV9iioC1btsT48ePx+eefo1OnTmjSpAlq1qyp8pydO3fC0tISFSpUwPjx4zFq1CgMHjxYJ9dMCOEX5WEDkJXFPkskgLk5v7EQQnSCcrHA5eYCeXnsmArLhAiCYBYFjY+PR58+fRTV6JSUFLi6uuLKlSsAAD8/P3Tv3l1lUcqcnBzMmTMHmZmZaNu2LYYOHVroa2u6KChRD30/CVGfkH5vdJmHAWFdq0GaMgVYsoR1ojMy+I6GEKMhtNzER5+YFFNqKmBlxY4XL2Z5mRCiFUa3KOjFixdhb2+vOHd0dER0dLRK8jYzM8PcuXP5CI8QQowe5WGBkY/QoGHOhIgK5WIBkedhgHIxIQIh2IKGtuXf29bV1RWurq68xUIIEa/w8HCEh4fzHQZvKBeXQFoa+/xu9ytCiGYoDwcqjikPq0mehwHKxYSUkLZyscFMOZk4cSJ69OihUo0uLppyoh/0/SREfUL6vdFlHgaEda0GqV8/4OBBoFkzIDaW72gIMRpCy0189IlJMV2+DLRqxY7372d5mRCiFZrmJ0EsCloYq3fz0yIiIhAfH48TJ06gbdu2PEdFCCHiQXlYYFJS2OcKFfiNgxCiV5SLBSQ1VXksX0uDEMIrQRQ0PDw80L59e8TFxaFmzZqKraaCgoLg4+MDNzc3jB8/HjY2Nhq/R2BgoKiHFxJChCU8PFxl2C/f9JGHAcrFGnvzBpB/36igQYhWCC0PA9QnFrxfflEeUy4mRCtKmosFM+VEl2jKiX7Q95MQ9Ynp90ZM16p1e/cCgwax4yFDgJ07+Y2HECMiptwkpmvVCUdH4NYtdpyUBFSuzG88hBgRo5tyQgghhJB38q+sP20af3EQQoiYZWezz/XqUTGDEIEQTUGDhtcRQoREiEOd9YFysYbevlUe29ryFwchRoTyMFGbPBd36cJvHIQYEZpyUgw05UQ/6PtJiPrE9HsjpmvVupUrAV9fdvzyJfDJJ/zGQ4gREVNuEtO16kTlysDr1ywfL1/OdzSEGBWacmKkXF1dYW1tjZycHEWbl5cXzM3NYWlpCVtbW3z11Ve4dOkSj1ESQgjRqfwjNMqU4S8OQggRM/mUE3NzfuMghChQQUPA4uPjceHCBdja2uLQoUOKdolEgunTpyMtLQ3x8fFwcHCAv78/j5ESQgjRKSpoEEII/+S5mPIwIYJBBQ0BCwkJgZubGzw9PREcHFzo15QtWxajR49GVFQU0tLS9BwhIYQQvZB3oiUSwNSU31gIIUSM8vIAqZQdU0GDEMEQTUHDEBdACgkJwdChQzFkyBCEhYUhMTFR8Zh8flFaWhpWr14NJycnWFpa8hUqIURNtBgdUUv+u4ISCb+xEGIkKA8TtdBIOUJ0ghYFLQaNFwX19weuXi15AE5OQFCQWk+JjIxEt27d8PLlS1haWsLJyQleXl7w9/eHl5cXdu7ciTJlyiArKwtmZmY4ffo0WrduXfJYS4AWmiJEfWL6vRHTtWqdnx9bgK5SJbYgHSFEa8SUm8R0rVqXlKRckHn5cuVCzYQQrdA0P9G41Q+5ehU4c4aXtw4ODoa7u7ti1MXgwYMRHBysWCtj6tSpmDNnDvLy8hAVFYWuXbvi5MmTcHZ25iVeQgghOiKTKVfTp4XoCCGEHydOKI8pFxMiGFTQ+BAnJ15eJysrC7t27YJMJkPVqlUBANnZ2UhJScG1a9cgyTfc2NTUFJ07d0a7du1w6NAhKmgQQoixyb+G0vPn/MVBCCFiNny48pimnBAiGFTQ+BA1p4loy4EDB2BqaorY2FiYmZkBYGtmDBkyBCEhIYpzAMjLy0NMTAwiIyMxZ84cXuIlhBCiQzExfEdACCEkPypoECIYolkU1JCEhIRg5MiRqFGjBmxtbWFra4sqVarA19cX27ZtQ15eHhYtWgRLS0tUrlwZs2bNwvz589G2bVu+QyeEEKJt+ReiI4QQwj8qaBAiGLQoqPFfvt7Q95MQ9Ynp90ZM16pVw4YBO3cqz+l7SIhWiSk3ielatS7/DlPHjwPduvEXCyFGSNP8RCM0CCGEEF159QqoWxewtwd27FB9bNcuwNkZ2LpVtX3WLKBBA8DFhZ3TCA1CCCmZmTNZXu3USbU9PR3o1w/o0wdISVG2JyUpc/fOnQULyTRCgxDBEM0aGoGBgXB1dYWrqyvfoRBCCMLDwxEeHs53GHonulyclQXEx7Pj9HTVxzw82A4mnp7A118r258+Be7dY88FgJwcvYRKiNhQHnblOxT9kefV9wvEO3YABw+y4y1blFuxZmaq5u738zDtckKI1pQ0F9OUE+O/fL2h7ych6hPT742YrlXh/n2gfn12HBwMfPON8rH8w5fzf188PdmojU8/Zc/v3p0Nby7sawkhJSam3CSma1Xx9dfAtm1AvXqssCH3yy9AQAA7njGDnQPA3btAw4bseMsWNoKjYkXl82JjgWbN9BM7ISJBU04IIYQQocl/N7C4d/Tkz5F/vVSq3ZgIIURs3s+rckX98fR+7n5/ZAdNOSFEMAx6yklkZKRi149///0XUVFRaj2/UqVKkOS/Q0ZKpFKlSnyHQAjRs5LmYaOXna08Lm4HWP4c+dfnL2iY0H0IQkhBlIs/4v28Wtyvlz8n/7k6r0MI0TmDLmh07NgRHTt2xMGDB9GmTRu1n//69WsdRCUgPXoAYWFAmzZATIyyfcEC4Icf2PGUKcDixew4Ohr47DN2fPQo0KgRG5on9/QpULWqfmInhBiEkuZho5e/E/yhERoymbJY8aERGqVKaTc+QohRoFz8EeqO0Hg/d1NBgxDBEsStnpEjR6JKlSpo2rSpSntERAQcHBzQoEEDLF++vMjnb9++HcOHDy/Wexn64k9qxS9Pvu8n7/xJOX8i/1jy1sICSKL6/gsQxc8vIcdPebj4NMrDgGoOlclUvy7/gnPv5+78X6uFgoaovv8CRPHzT8jXQLm4+LTSJ87NVR7nz7XUJ/4oip9fFL+SIAoa3t7eOHbsWIH2SZMmYe3atTh58iRWrlyJpKQkbNmyBZMnT8bTp08BAAkJCbCyskK5cuWK9V6i+scvanhd/nmA+RN5/vYyZXQyX1BU338Bovj5JeT4KQ8Xn1rxv59X5d5fMT//131oyolpyQdWiur7L0AUP/+EfA2Ui4tP633i/EUL6hN/FMXPL4pfSRBTTlxcXBAv3xrpnZR3e0F3erdftLu7O2JiYuDp6QlPT0/F123cuBEjR47UW6yCdvCgcuVmX19l8k1JAZYsYcetWxedsPO3r1jB9t7Oj7aoIsRoUR7Wkpcv2Yr4ANCqlWpeDQ0Fzp1jx/l3OwEKz8thYSx3JycrH6MpJ4QYNcrFWnLgANslCgAmTlTm1eRkZZ/Y2bn4fWL5blVyZmbaj5kQohFBFDQKc/HiRdjn+4Pa0dER0dHR6NWrl8rXBQYG6jkyAdu8mSVwABg9WpmMk5LYWhkA8P33qkm6qOMdO4AGDVRfnzrShIgK5WENPH2qzLfffQe0bat8bOtW4OFDdty/v+rzisrFU6YAtrbK81q1tBsvIUTwKBdrYONG4PBhduzjo8yrL18qc/S0acXrE2/dWrBPTJsKECIcnEA8fPiQa9KkieL8xIkT3LBhwxTnq1ev5gICAjR6bQD0QR/0QR+C/RAKXeZhjqNcTB/0QR/C/RAS6hPTB33Qh1g/NCHYERrOzs6YOnWq4vzmzZvo0aOHRq/FFbWCMSGEkCJpMw8DlIsJIUQT1CcmhJCiCWJR0MJYWVkBYKs6x8fH48SJE2ibf+guIYQQnaI8TAgh/KNcTAghRRNEQcPDwwPt27dHXFwcatasiU2bNgEAgoKC4OPjAzc3N4wfPx42NjYav0dxt7viy+PHj9GlSxc0btwYrq6u2L59OwAgLS0Nffv2Ra1atdCvXz+kp6crnrNs2TI0aNAAjo6OiIyM5Ct0FVKpFC1atECfPn0AGF78GRkZGDFiBBo2bAhHR0fExMQY1DWsX78e7du3R6tWreDv7w9A2P8GhW1Pp0m8t27dQsuWLfHpp5/ixx9/5DX+qVOnwsHBAS1btoS/vz+ysrIEG39+lIcZysX8x095WL8oD/Mb//soF1MeFkL8lIf1j3JxCeLXaKKKAXJycuLOnDnDxcfHc40aNeISExP5DknFs2fPuCtXrnAcx3GJiYlc3bp1udTUVG7hwoWcr68v9/btW27ChAnc4sWLOY7juBcvXnCNGjXiHj16xIWHh3MtWrTgM3yFJUuWcMOHD+f69OnDcRxncPF///33XEBAAJeVlcXl5uZyycnJBnMNr1694urUqcOlp6dzUqmU69mzJ3fs2DFBxx8REcFdvnxZZa6wJvH27NmT+/PPP7mkpCSuQ4cO3MWLF3mL//jx45xUKuWkUik3evRobsOGDYKNX9+Enoc5jnKxEOKnPKxflIf5jZ8PQs/FlIf5j5/ysP5RLtY8fkGM0NC1/Ntd1a5dW7HdlZDY2dnByckJAGBjY4PGjRvj4sWLuHDhAkaNGgVzc3OMHDlSEXdMTAx69OiBWrVqoXPnzuA4DmlpaXxeAp48eYKjR49i9OjRijmahhQ/AJw8eRIzZsxAmTJlYGpqCisrK4O5BgsLC3Ach5SUFGRlZSEzMxMVK1YUdPwuLi6oVKmSSps68cor1Xfu3MHQoUNRuXJlDBgwQG+/34XF361bN5iYmMDExATdu3fHmTNnBBu/PhlCHgYoFwshfsrDlIdLGj/l4aIZQi6mPMx//JSH9R8/5WLN4xdFQaOo7a6E6t69e7h58ybatGmjEru9vT0uXLgAgP0gODg4KJ7TqFEjxWN8mTx5MhYvXgwTE+WPlSHF/+TJE7x9+xbjxo1D27ZtsXDhQmRlZRnMNVhYWGD16tWoU6cO7Ozs0KFDB7Rt29Zg4pdTJ96YmBjcu3cP/2/vXoOiKuMwgD9nVQYCHRBxgIF2kauZwTqACKJZyjgslxFEwaSMvBEjDNqk4zRIjPVFHSULc1QgCQVKGG8jWyaMliY54SVQkUGUTDfJMcULIfv2wdlT26KCqcu6z2+GD/ue95x9zuL+Z/xzznuG/+uxlv3p+71p0yb5UtO6ujqLy/8kWVodBliLzYF12Pz/fgDW4f6U/0mztFrMOvzssQ6b/9+PAWtx7/JbRUPDkty8eRMzZ87E2rVr4eDg0KfVqCUzPhN7z549GD58ONRqtVFmS8kPAHfv3kVTUxMSExNRW1uLhoYGVFRUWMw5XL16Fenp6WhsbERrayuOHDmCPXv2WEx+g/+bty/7P015eXkYPHgwkpKSAPScqz/nt3asxebBOsw6/CSxDls21mHzYB3uH3UYYC3ubX6raGiEhITgzJkz8uuGhgaEhYWZMVHPurq6kJiYiNTUVMTHxwO4n/306dMA7i+SEhISAgAYO3YsGhsb5X3PnDkjbzOHw4cPY9euXfDy8kJKSgoOHDiA1NRUi8kPAD4+PvD390dsbCzs7OyQkpKC6upqizmHuro6hIWFwcfHB87OzkhKSsKhQ4csJr9BX/P6+PhAp9PJ442NjWb/fhcXF0Or1eLLL7+Uxywp/9NgKXUYYC02Z37WYdbhJ4V1uGeWUotZh1mHH9fzUocB1uLe5reKhoYlPO5KCIF33nkHL7/8srwaL3D/F15YWIg7d+6gsLBQ/qWGhoZCq9Xi4sWLqK2thUKhwODBg80VHx9//DHa2tpw/vx5lJWV4bXXXkNJSYnF5Dfw9fXF0aNHodfrsXfvXkyePNliziEyMhLHjh3DtWvX0NnZiX379iEqKspi8hs8Tt6AgACUlZWhvb0dVVVVZv1+V1dXY9WqVdi1axdsbW3lcUvJ/7RYQh0GWIvNnR9gHTb35w+wDps7/9NkCbWYddj8dYB12Px1GGAt7nX+Ry4b+pyora0VAQEBwtvbW+Tn55s7jolDhw4JSZJEYGCgCAoKEkFBQWLfvn3ixo0bIi4uTnh6eor4+Hhx8+ZNeZ9169YJb29vMXLkSHHw4EEzpjdWW1srr+hsafnPnj0rxo4dKwIDA8WSJUtER0eHRZ1DUVGRmDBhgggODhYffPCB6O7u7tf5k5OThZubm7CxsREeHh6isLDwsfI2NDQItVotVCqVWLZs2TPPP2jQIOHh4SG2bNkifHx8xIsvvih/j9PT0/tt/metv9dhIViL+0N+1uFni3XYvPnNob/XYtZh8+dnHX72WIsfP78kRD+5uYaIiIiIiIiIqJes4pYTIiIiIiIiInq+sKFBRERERERERBaHDQ0iIiIiIiIisjhsaBARERERERGRxWFDg4iIyIr9/vvvKC8vx6JFi6BWq+Ho6Ijw8HCkp6ejrq7O3PGeuu3bt+P8+fPy6+LiYigUCnzyySdmTEVERES9wYYGERGRlWpubsYrr7yClJQUfPvtt/D398fcuXNhb2+P0tJSjB8/HitXrsTz+kC0pUuX4o033sDNmzflMbVajdzcXISFhZkxGREREfXGQHMHICIiomfvt99+Q1RUFLq6urB9+3bMnDnTaHtbWxsSExORk5MDX19fk+3PA51OZzIWGBiIwMBAM6QhIiKivuIVGkRERFbm3r17iIqKwoULF1BRUdFjs8LT0xM7d+7EoEGDsHr1ajOkfHae1ytQiIiInndsaBAREVmZEydOoLGxEVOnTsXrr7/+wHlubm5Yvnw5YmNjcffuXXm8paUFKSkp8Pb2xtChQzFp0iSUl5eb7K9SqTBp0iT8+uuvmDVrFpRKJdzd3ZGUlISLFy+azO/o6MDixYsRGBiIIUOGICQkBHl5eeju7jaa9+qrr8LLywvff/89Ro0aBWdnZ7z99tvy9n379iEmJgY+Pj5wcHDA6NGjMW/ePLS3txtl27p1K4D7t5l4eXkB+GcNjfz8fKP3PHv2LGbOnAmVSgVHR0eMHz8e69evNzkHQ7YbN25g/vz58PPzg4uLCzQaDU6ePPnAz5qIiIj6jg0NIiIiK/Pjjz8CACIiIh45d8WKFcjJyYGtrS0A4MCBAwgKCkJFRQXc3NyQmpoKnU6HlJQUvPfee0b7SpKES5cuISIiAvv370d0dGKa50oAAAdeSURBVDT8/f2xY8cOBAcHo6OjQ557+fJlqNVqrFu3Drdv30ZaWhrs7e2Rm5uLCRMmoKury+i4165dQ1xcHHx9fREdHY0xY8YAAPLy8qDRaHD69GlERkZi+vTp0Ol02LJlC8aNGwe9Xg8AyM7Olm8tWbhwIbKzs02yGxw8eBCjR4/GV199BQcHB8TFxeHYsWPIysrC1KlTja7wkCQJt27dQmRkJMrLyxEZGYmwsDBUV1dj3LhxaGlpefQviIiIiHpHEBERkVWZPXu2kCRJ7N69u0/7/fXXX8LPz0/Y2dmJkydPyuOdnZ1Co9EIhUIh6urq5HGlUikkSRJz5swRXV1d8nhycrKQJEkUFRXJY3PmzBGSJIlNmzYZvefKlSuFJEli1apV8tjEiROFJEli/vz5RnOvX78u7O3thZ+fn9H76fV6MWbMGCFJkqipqZHH33rrLSFJkjhx4oQ8VlRUJCRJEvn5+UIIITo6OoSXl5ewt7cXe/bskeddvnxZxMbGCkmSREFBgUm2qKgocevWLXl82bJlQpIksWLFigd+vkRERNQ3vEKDiIjIyhhufRgxYoTJtsrKSuTm5hr9fPjhhzhx4gT27t2Lc+fOYdq0aRg9erS8j42NDbKzsyGEMHncqSRJyMnJwcCB/6xDHhMTAwC4cOECAODatWvYunUrPD09kZaWZrR/ZmYmbG1tTW4BAYAZM2YYvdbr9di8eTO2bdtm9H6SJCEuLg4AcPXq1Ud/QP+yf/9+tLa2IiMjAxqNRh53dXVFVlYWAPR468myZcvwwgsvPPCciYiI6P/jU06IiIisjL+/P06dOoWzZ8/ipZdeMtpWVVWF0tJSk31UKhUuX74MALh79y5yc3ONtnd3d0OhUKCpqclofMCAAVCpVEZjbm5uACA/LrWpqQlCCAwbNgx5eXkm7+3i4oK2tjbcuXMHdnZ28rhh3QsDJycnJCcnQ6/X48yZMzh16hSamppw6tQpfPfdd3L2vjh9+jQAYPz48SbbJk6cCAcHB7S0tECv10Oh+OfvRN7e3g89ZyIiIvr/2NAgIiKyMuHh4fj6669RX1+PadOmGW0rKSlBSUmJ/Do/P19eX6KtrQ3A/aZHVVWVyXElSUJra6vRmIODg9F6FADk//gb1rMwLBBaX1+P+vr6HjMbjj1y5Ej59bBhw0zm7d27F9nZ2WhubgYADB8+HBEREQgODoZWq+3zE00M2YYOHWqybeDAgQgNDUVNTQ3+/PNPODk5ydkcHR0fes5ERET0//GWEyIiIisTHh4OAPjpp58eOfffDQBXV1cAQGlpKfR6vclPd3c3dDpdn/MYjjtv3rwej2s4tqGZ8SD19fVISEhAV1cXiouLce7cOVy5cgU7duxAaGhon3MBgLu7O4D7C4P25OrVq3B1dZWbGURERPTssKFBRERkZdRqNXx9faHVavH5558/dK7higJJkuDn5wcAPT6i9cqVK1iyZEmP2x7FcNzKykqTR7Tq9Xrk5ORgzZo1Jtv+q6qqCl1dXSgoKMCbb75pdNtHQ0MDABgd479XjvQkICAAwP0rP/5Lp9OhqakJarX6kcchIiKiJ48NDSIiIiszaNAg1NTUwNvbGxkZGdi0aZPJrRD37t3D6tWrkZOTA0mSoFAoEBcXBw8PD2i1Whw5csRoflpaGtauXWu0xkVvubq6IiEhAX/88QcKCgqMmg6rVq3CypUrcenSJQwYMOChxzFcTXH8+HGj8dLSUvkWmX8//tXGxgYAcOvWrQceMyYmBkqlEkePHsXu3bvl8StXriAjIwOdnZ2YMmVKL8+UiIiIniQ2NIiIiKyQu7s7ampq4OXlhQULFsDJyQnR0dFYvHgxJk+eDGdnZ7z//vtwdHTExo0bMWvWLNjZ2WHDhg1QKBSIiIjAmDFjsHDhQowYMQLV1dWYPn26/DSRvlqzZg08PDyQlZUFpVKJd999FyEhIVi+fDlUKhU++ugjo/k9rYWRmpqKIUOGIDc3F1OmTEFmZiZCQ0Mxd+5cTJ8+HQDQ3t4uz1cqlQCApUuX9rgYKQDY2tpiw4YNsLGxQXx8PEaNGoXZs2dDpVKhsrIS6enp8tNOHpaNiIiInjw2NIiIiKyUh4cHfv75Z+zcuRMLFizA9evXsXnzZrS3tyMmJgbr1q1Dc3Mz5s6dKy9qqdFoUF9fjxkzZqCjowOVlZUIDw9HWVkZvvjiC6Pj9+aWDgOlUolffvkFmZmZcHFxwbZt2zBs2DCsX78eP/zwg9GVH5Ik9Xhse3t7HDhwAIsWLUJLSwt27twJT09PHD58GIWFhRgwYAC0Wq08PysrCwkJCWhoaMCnn36K27dv95h76tSpOH78OJKSktDZ2YlvvvkGGo0GGzduxGeffWZyzn05byIiInp8kuCfEYiIiIiIiIjIwvAKDSIiIiIiIiKyOGxoEBEREREREZHFYUODiIiIiIiIiCwOGxpEREREREREZHHY0CAiIiIiIiIii8OGBhERERERERFZHDY0iIiIiIiIiMji/A2eepjLtwqACQAAAABJRU5ErkJggg=="/>
          <p:cNvSpPr>
            <a:spLocks noChangeAspect="1" noChangeArrowheads="1"/>
          </p:cNvSpPr>
          <p:nvPr/>
        </p:nvSpPr>
        <p:spPr bwMode="auto">
          <a:xfrm>
            <a:off x="9228138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9" name="Rectangle 8"/>
          <p:cNvSpPr/>
          <p:nvPr/>
        </p:nvSpPr>
        <p:spPr>
          <a:xfrm>
            <a:off x="467544" y="1446607"/>
            <a:ext cx="26532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2400" spc="-100" dirty="0" smtClean="0">
                <a:solidFill>
                  <a:schemeClr val="tx2"/>
                </a:solidFill>
              </a:rPr>
              <a:t>Rugged Landscape</a:t>
            </a:r>
            <a:endParaRPr lang="he-IL" sz="2400" dirty="0"/>
          </a:p>
        </p:txBody>
      </p:sp>
      <p:sp>
        <p:nvSpPr>
          <p:cNvPr id="15" name="Rectangle 14"/>
          <p:cNvSpPr/>
          <p:nvPr/>
        </p:nvSpPr>
        <p:spPr>
          <a:xfrm>
            <a:off x="486780" y="4047455"/>
            <a:ext cx="2634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2400" spc="-100" dirty="0" smtClean="0">
                <a:solidFill>
                  <a:schemeClr val="tx2"/>
                </a:solidFill>
              </a:rPr>
              <a:t>Smooth Landscape</a:t>
            </a:r>
            <a:endParaRPr lang="he-IL" sz="2400" dirty="0"/>
          </a:p>
        </p:txBody>
      </p:sp>
      <p:sp>
        <p:nvSpPr>
          <p:cNvPr id="11" name="AutoShape 10" descr="data:image/png;base64,iVBORw0KGgoAAAANSUhEUgAABDQAAAEcCAYAAAA4KeSGAAAABHNCSVQICAgIfAhkiAAAAAlwSFlzAAALEgAACxIB0t1+/AAAIABJREFUeJzs3XlcFPX/B/DXAgpI4gF44YUHooFH3jemeZdaWoqaR2ZpxTez0hIVNM9SM488UvHnnZmapGIeeN+pYN6iIt4iiFwCy/z+GHfZZXdhdoGdXfb1fDx4MMzMzrwH8b2z7/kcCkEQBBARERERERERWRE7uQMgIiIiIiIiIjIWCxpEREREREREZHVY0CAiIiIiIiIiq8OCBhERERERERFZHRY0iIiIiIiIiMjqsKBBRERERERERFaHBQ0iIiIiIiIisjosaBARERERERGR1SlSBY3ExEQ0a9YMJUuWxKVLl+QOh4jI5jAPExHJj7mYiGxFkSpolChRAjt37kTfvn0hCILc4RAR2RzmYSIi+TEXE5GtKFIFDQcHB7i7u8sdBhGRzWIeJiKSH3MxEdmKIlXQICIiIiIiIiLbYJEFjYULF6JJkyZwcnLCsGHDtLYlJydj0KBB8PDwgJ+fH8LCwvQeQ6FQSD5fREREfsItNJYYlyXGBFhmXJYYE2CZcVliTIDlxmUO5s7DgG3/vs2Bv9/Cxd9v4bLV3y9zsS7Glz+ML38YX/4URnwWWdDw9PTExIkTMXz4cJ1tgYGBiImJwdGjRzFy5EgEBATg1q1bOvsZ01/QUv/hLTEuS4wJsMy4LDEmwDLjssSYAMuNyxzMnYcB2/59mwN/v4WLv9/CZau/X+ZiXYwvfxhf/jC+/LGZgkafPn3Qq1cvuLm5aa1PTU3Fxo0bMWPGDHh7e+OLL75Ay5YtERoaqt6ne/fu2LNnDz7++GOsXr3azJETERUNzMNERPJjLiYiyp2D3AHkJmdFOSYmBqmpqfDz81Ov8/Pzw5UrV9Q/79y502zxEREVdczDRETyYy4mItJPIVjwXE4TJ05EbGwsVq1aBQA4duwYevbsiWfPnqn3WbRoEbZu3Yq9e/dKPm5ERIRWc5eQkJACi5mIqKBNnjxZvezv7w9/f3+znbuw8jDAXExE1kPOPAzwnpiICNCfi62qhYabmxsSEhKQmJgIV1dXAEB0dLTR01LlfCMKCQnhHN1EZJEUCgWCg4NlO39h5WGAuZiIrIPceRjgPTERkaFcbJFjaKjkHJW5atWqcHZ2RmRkpHpdVFQUfHx88n2u4OBgix9EhYhsR0REhOw30IB58zDAXExElsNS8jDAe2Iisl155WKL7HKiVCqRkZGBkJAQ3Lt3D8uXL4eDgwPs7e0xYsQI3LhxA8uXL8fu3bsxYcIEREZGonr16iafT6FQsBpNRBZJrvxk7jwMMBcTkWWSMzfxnpiISGQoP1lkC42pU6eiRIkSmDVrFtauXQtnZ2dMmzYNAPDLL7+gcuXKaNmyJZYtW4YNGzbk+yaaiIi0MQ8TEcmPuZiIKHcW2ULD3FiNJiJLZUv5yZaulYishy3lJlu6ViKyLlbVQkMO7C9IRJbEkvpumxNzMRFZCuZhIiL5WeUYGubGajQRWSpbyk+2dK1EZD1sKTfZ0rUSkXVhCw0iIiIiIiIiKjJY0CAiIiIiIiIiq8OCBhERERERERFZHRY0XuEASERkSTgYHRGRvJiHiYjkx0FBJeAASERkqWwpP9nStRKR9bCl3GRL10pE1oWDghIRERERERFRkcGCBhERERERERFZHRY0iIiIiIiIiMjqsKBBRERERERERFaHBQ0iIiIiIiIisjosaBARERERERGR1WFB4xXOuU1EliSvObeLKuZiIrIUzMNERPLLKxcrhCI02fSGDRuwdOlSdOzYEd9++y0cHR0lvY5zbhORpbK2/GRqHgas71qJyDZYY27iPTERFTWG8lORaaHx5MkTrF27Fvv27YNCoUBYWJjcIRER2RTmYSIi+TEXE5EtKTIFjVOnTqFjx46wt7dH165dcerUKblDIiKyKczDRETyYy4mIltSZAoaV69eRZUqVQAAVatWxZUrV2SOiIjItjAPExHJj7mYiGyJxRU0Fi5ciCZNmsDJyQnDhg3T2pacnIxBgwbBw8MDfn5+Wk3ofHx8EBMTAwC4c+cOfHx8zBo3EVFRwTxMRCQ/5mIiorxZXEHD09MTEydOxPDhw3W2BQYGIiYmBkePHsXIkSMREBCAW7duAQCaNWuGAwcOIDMzE3v27EHz5s3NHToRUZHAPExEJD/mYiKivDnIHUBOffr0AQCcOXMGsbGx6vWpqanYuHEj9uzZA29vb3h7eyMsLAyhoaEICQmBu7s7BgwYgE6dOsHf3x/du3c36rz+/gV5FUREgIOD+GVvr/29RAmgYUPg/feBSpVyvGjrVqBJE+BVc2E5yJWHAeZisnwKhf7vuW0z9juPZb5j1asH9O0LuLhkHwsPHgBHjgD9+kFO1nBPrPlvUJD7FuaxGQfjYBzS93VyEvOj6uu114By5YDKlcWvatXEfQpcVhZw+zaQlATUr5/rrhZX0FDJOSVLTEwMUlNT4efnp17n5+en1S9w4MCBGDhwoEnnO3jQtDiJiEyxejUwYQKwdi3w6p4VCAoCpk0D2rQBDhwQqx8yMnceBpiLicj8Jk4E9uwBfHwA3LgBdOoE3L0LODoC77wjd3i8JyYii+XgAPj5Aa1aiemyQwegWDETD3bpErB5s5iETp8WixmtWgFHj+Yeg4mnK3SKHKWjuLg4lC5dGq6urup1Xl5eOH/+vNHHjoiIQEREhNa69u1NCpOISC9BAJRKIDMz+0v1c1wc8OQJkJICDBgAREUBtc/9LhYzAODiReDKFcDXFwAQHBysPq6/vz/8zdSMoTDzMMBcTNZH9bky5/fcthn7nccy37HS08WHgHfvii3m/j2thENAAHDnjrjD3r3qgoZceRiw3HviHHWWAtu3MI/NOBgH4zBu37Q0IDlZ/EpJ0d0nMxM4d078WrQIqFgRGD0a+N//gJIlJZ5k2zZg5kxA34xMly+L+7zKg/pyscUWNHJWo93c3JCQkIDExER1Ao+Ojoa7u7vRx875RhQSEoIcuZyIqNAIgtizpG9f4OVL4MdZWVh2ZJK40d0dOHECqFlTvb9m8jZvnIWXhwHmYiKSV2Ym8PXXwPz5YmH5+JR/0Pb0aXHjF1+IG16RKw8DvCcmIsuQlSUWNh4+BGJjxWJwVJRYhzh2TMypDx6Ird4WLQKWLAF69crlgNeuASNGAIcPa69//XWxZcYbb4jLBgoaKhY3KKhKzmp01apV4ezsjMjISPW6qKioAhu5OTg4WKdCTURUGBQK4N13gbffFn++tv4McPWq+MP48UDNmoiIiJD1Bhowfx4GmIuJyHwcHIAZMwBVQ4esNWvFBScnYOpURBw8KHseBnhPTESWwc5ObHVRu7bYteTDD4EffxR7iDx5AqxcCTRoIO778CHQuzcwdqzYQlnHX3+JY8apihllyohdr69fF1sqL1sGfPop0LYtIg4dyjUXK4ScZV+ZKZVKZGRkICQkBPfu3cPy5cvh4OAAe3t7jBgxAjdu3MDy5cuxe/duTJgwAZGRkahevXq+zqlQKHSq30REhW3LFrGVRggmYRKmiitjYwFPT/U+cuQnOfIwwFxMRPL48ENgzRoBDxSVUEF4KA5s9Oef6u1y5SbeExORtcnKAtasEbucPH8urgsIAEJDNcbW2LRJXJmVJf4cGAhMnZpdXTbAYH4SLMzkyZMFhUKh9RUSEiIIgiAkJycLAwcOFNzc3ARfX18hLCysQM5pgb8GIrIBz54Jgp2dIOzFm4IACIKfn84+cuQnOfKwIDAXE5E8li8XBC/cFPMwIAjz5mltlys38Z6YiKzVzZuC8Prr2Wn1009fbdixQxDs7cWVJUoIwtatko9pKD9ZXAsNObAaTURy8X1dwOFLZVEGCcCwYWJ7PQ22lJ9s6VqJyHJcvAhM91uP9Xg1K8ipU0DTpurttpSbbOlaiahwxcWJk0apxiteH3wNA+Y2BRITxa59O3eKfVckMpSfLHYMDXNjf0EiksNb3nfEYgYgDn70iiWMoSEH5mIiMjdvb+B1xSUAQBYU4hyEYB4mIsoPNzdgxw6gfHnACanwC35XLGYAwIYNkosZeeVittAAq9FEJJ9tQ7eh9+o+AID4sCMo06O11nZbyk+2dK1EZFl2leyHbkl/4GGJGqiQfFNrmy3lJlu6ViIyj+PHgWNtvsXYrB8BABnffo9is6YZfRy20CAiskC17aPVyzft68gYCRGR7aqrEGeauqpgHiYiKkgti53BGGEOAOAkmmFi1pQCPT4LGkREMqrw8jYAIAkuuPLETd5giIhskSDAM/U6AOB8Sh1kZsocDxFRUSEIwNixsBOykKEohuFYiTk/2+PatYI7BQsaREQyKp1wGwBwC164cVMhbzBERLYoLg7FMtMAANFCdTx8KHM8RERFxc6dwKFDAID4gV/gsuJ1ZGYC335bcKdgQeMVDoBERHKwv3MLAHAb1XFTo9s2B6MjIjKT2NjsRVTG3bviMvMwEVE+KJXA+PHicqlSKPfz9xgyRPxx+3bgxAlph+GgoBJwACQikoUgAK6uQFISFuBz/Om/AAcOaO9iS/nJlq6ViCxIWBjw9tsAgBY4jq82tcD772dvtqXcZEvXSkSFbPVqYOhQcXnGDGD8eMTGAjVrAunpQPfuwN9/Sz8cBwUlIrI0z54BSUkAxBYa9+7JHA8RkS0y0EKDiIhMlJEBTJ4sLleqBAQGAgAqVwaGDxdX79wJnD2b/1OxoEFEJJfbt7MXXxU0+GCMiMjMXlWTlbDDQ1RgQYOIKL/++AO4c0dcnjgRKFFCvWn8eMDBQVyeNSv/p2JBg4hILhoFjVvwQkoK8Py5fOEQEdmkVy00njhUhBIOmg02iIjIWIIAzBGnaYWHB9QDZ7xSrRoQECAub9mSXfcwleSCRtKrZtFERFRAHjxQL95HJQBgtxMiInN7VcGIL+EJgHmYiChfDh3K7kvy2WeAs7POLl9+KX7PygIWLszf6SQXNMqXL4+BAwdi9+7dyMrKyt9ZiYgIePJEvRgHNwC8kSYiMrtXxeUkV7Gw/PixnMEQEVm5efPE705OwOjRendp1Aho315cXr5cPaScSSQXNJo3b45Nmzahe/fu8PT0xFdffYVz586ZfmYiIlv3qqChLFUGmSgGAGzqTERkbk+fAgAySnsAAB49kjMYIiIr9vChOHMUAAwaJHY5MUDVSuP5cyA01PRTSi5o7N+/H7dv38asWbNQrlw5/Pzzz2jcuDH8/Pwwe/Zs3LPyx4qcc5uIzO7VTbSiXHayV6XSvObcLqqYi4nIrARBnYvh5g4ASE4Wv5iHiYiMtHYtoFSKyx99lOuub78N1KghLi9caHhg/LxysUIwcbLpixcvYu3atfj9999x+/Zt2NnZwd/fH4MHD0a/fv1QQmMkU3NJTExEp06dcPnyZZw8eRL16tWT9DrOuU1EsujQAYiIAFq3RtlLRxAfD4waBSxenL2LteUnU/MwYH3XSkRFQEICUKYMAODkB3PQYtNXAIDoaMDLS9zFGnMT74mJyOwEAfD1BS5dAurUAS5fBhSKXF/y00/AN9+Iy4cOAW3bGt7XUH4yeZYTX19fzJw5E9HR0fjjjz9QpUoV7N+/H8OGDUOFChXw8ccf47bGCP7mUKJECezcuRN9+/ZlMiYiy6caQ8PDA+XLa6+yVszDRGRV4uLUi46V3NXL1t7thLmYiMzuzBmxmAEAw4blWcwAxAlQiom9rrF8uWmnNbmgcfnyZUycOBE+Pj7o27cv7ty5gyZNmmDmzJno0qULQkND0bhxY7M2WXNwcIC7u3veOxIRWQKNgka5cuKitd9EMw8TkVVRdTcBUKKKm3qZuZiIyEirVonf7eyAwYMlvcTDA+jdW1zevBmIjzf+tA7G7BwTE4ONGzdi/fr1iIyMBAB4enpi3LhxGDJkCHx8fNT7RkZGomnTphg/fjxOnDhhfGREREVZVlb2k0EPD5R7lcA5uj4RkRlpFDRca2QXAJiLiYiMkJYGbNggLnfpAlSqJPmlH38sFjPS0sQhOL74wrhTS26h0bZtW3h5eWH8+PG4ceMGBg0ahD179iAmJgYzZszQKmYAQP369VG3bl1cvXpV0vEXLlyIJk2awMnJCcOGDdPalpycjEGDBsHDwwN+fn4IU42cCmDevHno0KEDZs+erfUahYQmLkREsomPzx40SaOFhpw30czDRGRzNAoaZWpbRpcT5mIisjrbtoljEgFidxMjdOyYPWbR8uWGBwc1RHILjaNHj8Lf3x9DhgxB37594eLikudrBg4cCE9PT0nH9/T0xMSJExEeHo7U1FStbYGBgYiJicHRo0cRHh6OgIAAXLhwAV5eXhgzZgzGjBmjczz2FyQii6Y5WIa7O8o9Fxfj44H0dKB4cfOHxDxMRDZHo6Dh6OkOV1cgMVHeggZzMRFZHdW8q2XLAu+8Y9RL7ezECVGCgoCoKCAyEmjQQPrrJRc0bt++japVq+rdlpmZCQcH3UN9oxqyVII+ffoAAM6cOYPY2Fj1+tTUVGzcuBF79uyBt7c3vL29ERYWhtDQUISEhOgcp3v37rhw4QKuXr2KTz75BEOGDJEcAxGR2WgWNDw8UD4p+8enT41qqVdgmIeJyOaouv45OACurihfXixoyNlajrmYiKxKbCywZ4+4HBAAODoafYiBA8WCBgCsWVNIBY2qVasiKSkJM2bMQK1atbSawNWuXRuBgYEYPXo0HE24AE05q8gxMTFITU2Fn5+fep2fnx+uXLmi9/U7d+7M8xwRERGcX5uI5JWjoFEuOfvHx4+1Cxqac2/7+/vD39+/UEMzRx4GmIuJyAKoWmi4uQEKBTw8gOvXdWecMnceBnhPTERW4v/+L7ufyNChJh2ienWgXTtx6tb164FZswB7e9399OViyQWN6OhotG7dGo8ePdI6UGpqKkqUKIGxY8fip59+wvHjxw225JAiZz+/uLg4lC5dGq6urup1Xl5eOH/+vMnnyPlGpK+qTURUqDSaOcPDA+VSsn/M2dRZM+eagznyMMBcTEQWQJWLX80IopoYRDNFA+bPwwDviYnICghCdncTPz/gjTdMPtSgQWJB48EDYP9+4K23dPfRl4slDwq6adMmxMXFYcuWLZg0aZJ6vbOzMy5evIg///wTDx8+xHfffWfSBajkrEa7ubkhISEBiYmJ6nXR0dGcioqIrFvOFhrlsn+Ue3R95mEishk5ChoeHuKPOVtoyIG5mIgs3rFjYrM2QBwMNB+DEPfrlz2G3Nq10l8nuaCxdetWdO7cWd2vT5NCoUDv3r3Rrl07HDp0SPrZ9chZja5atSqcnZ3V08QCQFRUlM6sKvkVHBzMJndEZD6qu+XXXgOcnHQKGhEREbI8EQTky8MAczERmZmBgsbTp8CBA/LlYYD3xERkBVatEr87OIgDYeRD6dLA22+Ly1u2AMmvumPndU8suaARGxuLYsWK5bpPuXLlkJycnOs+hiiVSqSlpSEzMxNKpRIvX76EUqmEs7MzBgwYgKCgIFy/fh0LFizAiRMnMNTE/jmGBAcHm6U/JBERgOyCxqu751KlAFWKffxYbAZs7htpufMwwFxMRGZmoMtJZibQqJH58zAgfy5mHiYiSZKTgU2bxOUePaD1dM5EgwdnH3rbNnE5r3tiyQUNf39/hIWF4caNG3q33717F1u3bkX9+vUlB6xp6tSpKFGiBGbNmoW1a9fC2dkZ06ZNAwD88ssvqFy5Mlq2bIlly5Zhw4YNqF69uknnISKyCDkKGgpF9vuAXF1OmIeJyKZkZQHPnonLOVpoALrjaJgLczERWYU//wSSXk3TpzFhSH506ybO/ApI73aiECROTr1582Z88MEHaNasGWbMmIFmzZrBxcUFKSkpOHPmDIKCgnDkyBGsX78e/fv3N/UaZKFQKDhHNxGZV6NGwPnzYkU7LAwA0Lgx8O+/QPfuwN9/i7vZUn6ypWslIgsQH5995zx3LjBmDHbuFNMyIHYNb9nStnKTLV0rEeXTm28CBw6IleB797KbGufT6NHAr78CdnbiYStUENcbyk+SZznp168fEhMT8emnn6Jjx45QKBRwcnJCWloaBEGAQqHAl19+aXXFDBVV8zo2sSMis8jRQgPQbqFhq1PpMRcTkdloNsHQ00LjwIEIhIdHmDcmC8A8TER5un1bLGYA4vQkBVTMAMRuJ7/+Kjai27gRaNgw93tiyS00VE6cOIHdu3fjwoULuHbtGsqXLw9vb2+MHDkSb+RjmhY5sRpNRGYlCICTE5CeDnz9NfDjjwCAIUPEqbyrVAFiYsRdbSk/2dK1EpEFOH4caNVKXN65E+jWDbduATVqiKtWrACGD7et3GRL10pE+TBtGhAUJC5fuACYOOyEPoIA1K4N3LwpzgJ79qy4Pt8tNFRatGiBFi1a5DtQIiKb9eKFWMwADLbQEIR8zXxFRER5yaOFhiVM3UpEZHEEAVi3TlyuX79AixmAeP87aBAQEgIkJIi9A8uUMby/0QUNlaSkJGRlZend5urqauphiYiKPs2baI27548+KrBBoomIKC9xcdnLrwoaLi7A/v1iaq5SRaa4iIgsWWQkcPmyuBwQUCin+Phj4K23xEZ0eT3gM6qgMXPmTCxZsgSxsbF6m3uoxtJQKpVGBUxEZFM0H/tpFDR8fMQvIiIyA83ispsbAPHGuUMHmeIhIrIG69dnLxfS+JmenuKXFJILGosWLcL3338PBwcHVK9eHZUqVYKdne6srworbSPNAZCIyGwMFDQ0cVBQf7lDIaKiTlXQKFYMKFlSZzPzsL/coRCRpcnKAjZsEJfbtAGqVSv0U+aViyUPCtqsWTPcuXMH+/btg6+vb0HFZxE4ABIRmdWqVeJIc4A44pFqBDo9bCk/2dK1EpEFGDFCHPmzYkXg/n2Du9lSbrKlayUiExw+DLRrJy4vXgyMGmW2UxvKT7pNLAy4du0aevfuXeSKGUREZiehhQYRERUyVQuNV+NnEBFRHlSDgTo4AP36yRvLK5ILGr6+vrh27VphxkJEZBtUBQ1HR+C11+SNhYjIVqkGBWVBg4gob+npwObN4nLnzhaTOyUXNAYPHoyDBw8iKiqqMOMhIir6VAUNDw/OzUpEJBdVC41XA4ISEVEu9uwBnj0TlwcMkDcWDZIHBfXx8cGbb76J5s2bo1+/fqhZsyZKly6td9/AwMACC5CIqMhRFTQspLJNRGST2OWEiEg61ewmzs5A797yxqJBckGjg8YcVmvWrDG4n0KhYEGDiCg3mi00iIjI/JTK7CeNLGgQEeUuORnYvl1c7tXLorpMSy5orFy5UtJ+1jptKxGR2aieCrKgQUQkj4QEcfpBgAUNIqK87NwJpKSIy/37yxtLDpILGkOHDi3EMArG8ePHMXbsWDg6OqJRo0aYO3eu5Ndyzm0iMhsJLTTymnPbUuUnDwPMxURkJqrCMmCwoGGteRjgPTERFbBNm8Tvrq5A165mPXVeuVghmDDZdHR0NK5evYrbt29j1KhRuHfvHipVqiR764wHDx6gbNmycHR0RGBgID744AO0bt06z9dxzm0iMpu0NLHvIQD88AMwYUKuu1tbfjI1DwPWd61EZMWOHQNUuWnXrlxv0K0xN/GemIgKTFKS+BAuLQ348ENg9WpZwjCUnyTPcgIA169fR8+ePVGrVi306NEDn3/+OQBgxYoVaN68OSIjIwsmWhNVrFgRjo6OAICyZcviieopKBGRpdDMS0WwywnzMBFZBQktNKwZczERFZiwMLGYAQDvvy9vLHpILmg8ffoU7du3x65du9CqVSu0bdtWXSGpXLky/v33XzRt2hQXL14stGClio6Oxq5du9CzZ0+5QyEi0lbECxoqzMNEZNGKeEFDhbmYiPJN1d2kdGngrbfkjUUPyQWN8ePHIy4uDhEREThy5IjWrCfDhw/HoUOHYGdnh61bt5oUyMKFC9GkSRM4OTlh2LBhWtuSk5MxaNAgeHh4wM/PD2FhYept8+bNQ4cOHTB79mwAQGJiIoYOHYq1a9fCwUHyECFEROZhwQUN5mEishkWXNBgLiYii/HihdgtDwD69AGKF5c3Hj0kZ7cjR47gnXfeQdu2bfVub9WqFfz9/bFjxw5MnDjR6EA8PT0xceJEhIeHIzU1VWtbYGAgYmJicPToUYSHhyMgIAAXLlyAl5cXxowZgzFjxgAAMjMzERAQgKlTp6J27dpGx0BEVOgsuKDBPExENkNV0HB0BFxc5I0lB+ZiIrIYO3cCL1+Ky337yhuLAZJbaDx8+BBubm657lO+fHncuHHDpED69OmDXr166ZwjNTUVGzduxIwZM+Dt7Y0vvvgCLVu2RGhoqM4xNmzYgJMnTyI4OBgdOnTA77//blIsRESFxoILGszDRGQz4uLE7+7ugMyD2ufEXExEFuPPP8Xvrq5Ax47yxmKA5BYavr6+2Lx5M+bPn68eZEhTYmIi/vjjDzRs2DBfAeUcuTQmJgapqanw8/NTr/Pz88OVK1d0Xjt48GAMHjw4X+cnIipUqoKGvb3YF9ECMQ8TUZGnaqGRx8M6OTEXE5Gs0tKAv/8Wl3v2FFu0WSDJBY3+/fsjMDAQn332GcaNG6e17fz585g7dy5SUlLQN59NUXJO/RoXF4fSpUvD1dVVvc7Lywvnz583+RzWPK84EVk5VUHDzQ2wk9ZILjg4WL3s7+8Pf3//go9LgznyMMBcTEQyUhU0JI6fYe48DPCemIhk9s8/QHKyuPzuu/LG8oq+XCy5oPHZZ58hPDwcK1euxKpVq1D61ZNFHx8fXLt2TX3Q//3vf/kKMmc12s3NDQkJCUhMTFQn8OjoaLjnYwCnnG9EISEhJh+LiMgoqptoI7qbaCZvczBHHgaYi4lIRvkoaJgL74mJSFaq7iZOTkDXrvLG8oq+XCx5DA2FQoG//voLq1atgp+fn3qQoujoaNSpUwe//PIL/vnnH51qsrFyvr5q1apwdnZGZGSkel1UVBR8fHzydR7mMZDQAAAgAElEQVQiIlmoWmhY2PgZmpiHiajIM7KgIQfmYiKSTVoasH27uNy1q8UNnqzJqDmcFAoFhgwZgiFDhkAQBDx58gRubm6wt7fPdyBKpRIZGRnIzMyEUqnEy5cv4eDgAGdnZwwYMABBQUFYvnw5du/ejRMnTmDZsmX5Pqem4OBgszUhJCIbJrGgIUczYLnzMMBcTERmoFQC8fHici4FDbm6Y8idi5mHiQh//52dJz/4QNZQ8szFgoWYPHmyoFAotL5CQkIEQRCE5ORkYeDAgYKbm5vg6+srhIWFFei5LejXQERFXZkyggAIwujRknY3Z36SMw8LAnMxEZnJkydiHgYEYf78PHc3d27iPTERyS4gQMyRLi6CkJIidzSCIBjOT4pXG/PUp08fyd1J/lT1t7ESCoVCp58iEVGBy8gAihcXlydPBiT0ybal/GRL10pEMrpyBahbV1xetw4ICMh1d1vKTbZ0rURkwMuXQLlyQGIi8P77wKZNckcEwHB+ktzlZLuqD00uXFxc4OBgVC8Wi8HmdURU6OLispctsMuJJWAuJqJCpxo/A7DILidyYx4msnH79onFDMAiZjfJKxdLbqFx+/ZtvesfPnyIW7duYdq0aahYsSL+/vtvFFc9gbQSrEYTkVlERQH164vLmzaJVe882FJ+sqVrJSIZbdsG9OkjLp89C7zxRq6721JusqVrJSIDRowAVqwAHB3Fsd9KlpQ7IgAF0EKjevXqBte3aNECPXr0wOuvv44JEybgxx9/NDlQIqIiSzUgKGDRI+sTERVpEltoEBHZnMzM7NlNOne2mGJGbiRP25oXV1dXdO3aFbt37y6oQxIRFS2aBQ0LnraViKhI0+z+5+YmXxxERJbm8OHsoq8FdDeRosAKGoDY/eTBgwcFeUgioqJD86kgCxpERPJQ5WInJ6BECXljISKyJKrJPeztgXfekTcWiSR3OUlUDQySQ3p6Ol68eIG1a9ciPDwcHTp0KLDgzIkDIBFRodNsoZHHU0EORucvdyhEVFSpChru7kAuM/gxD/vLHQoRmVNWFrB1q7jcoQNQtqy88bxSYIOC2tnZGZy2VXWI4sWL49ChQ2jWrJnxkcqIAyARkVl89hmweDFQpgzw7Jmkl9hSfrKlayUiGb39NhAWBjRsCJw7l+futpSbbOlaiSiHkyeBFi3E5cWLgVGj5I0nh3wPCtquXTuDBy5ZsiRq1qyJYcOGob5qBH8iItKmaqHB7iZERPLRbKFBREQiVXcThQLo3VveWIwguaBhi03uiIgKFAsaRETyUw0KygFBiYhEggBs2SIut2oFVKwobzxGKNBBQYmIKBcsaBARyY8tNIiItEVFATdvistWMruJiuQWGsOGDTM4hkZeVq5cadLriIiKFBY0iIjklZkJxMeLyyxoEBGJVN1NAKBPH/niMIHkgsbq1atNPgkLGkRk87Kysps58yaaiEgemgMyMxcTEYn27BG/N2gAeHnJG4uRJBc0kpOT0atXL1y/fh1BQUHo0KEDKlSogLNnz2L37t3YsmULEhISsGXLFpQqVaowYyYisj7x8YBSKS6zhQYRkTxU3U0AFjSIiADg5Uvg7FlxuX17eWMxgeSCxjfffIOoqCicPXsWlSpVUq9v27Yt2rZtixEjRsDb2xsrVqxgiwwiopw0b6JZ0CAikoeqpRzAQUGJiADgzBkgPV1cbtlS3lhMIHlQ0F27dqFPnz5axQxNXl5e6NevH8LDwwssOGM9fvwYrVu3hr+/PwYOHIiUlBTJrw0ODuZMLkRUeFTjZwCSChoREREIDg4uvHgKSX7yMMBcTESFzIgWGtaahwHeExOREbZvF78rFBbZQiOvXKwQBEGQcqDatWvDxcUF58+f17tdqVSiTp06AIAbN24YH2kByMrKgp2dWKNZsGABXFxcMHz48Dxfp1AoIPHXQERkmq1bs0eNPnsWeOMNSS+ztvxkah4GrO9aicgKLV8OjBwpLsfEAFWq5PkSa8xNvCcmIsl8fYH//gOaNwdOnJA7GoMM5SfJLTR69OiByMhIrFu3Tmdbeno65s6di+joaHTq1Cl/keaDKnEDQHx8PBwdHWWLhYhIi5EtNKwV8zARWTTNFhpFuMsJczERSXL3rljMAIDu3eWNxUSSx9AYPXo0tm3bhsGDB2PVqlVo3LgxSpUqhaNHj+LQoUNITk5GzZo1MWvWrMKMN0/nz5/H4MGD4ezsjMOHD8saCxGRmo0UNADmYSKyYKqCRokS4lcRxlxMRHnavTt7uVs3+eLIB8ktNLy9vXHq1Cl07NgRERER+PHHHxEUFIRdu3YhJSUFH330EY4cOWLyDCcLFy5EkyZN4OTkhGHDhmltS05OxqBBg+Dh4QE/Pz+EhYWpt82bNw8dOnTA7NmzAQANGzZEVFQUhg8fLntxhYhITVXQeO01wMlJ3lgMYB4moiJPVdCw4BlOmIuJyGx27RK/u7sDjRvLG4uJJLfQAIBy5crhn3/+QWpqKqKionDnzh1UrVoVtWvXRtmyZfMViKenJyZOnIjw8HCkpqZqbQsMDERMTAyOHj2K8PBwBAQE4MKFC/Dy8sKYMWMwZswYAGLXl+LFiwMAypQpg8TExHzFRERUYFQFDQtuncE8TERFnmqWEwvubsJcTERmkZ4O7N0rLnfpAthJbutgUYwqaKg4OzujWbNm8PPzg7Ozc4EE0qdPHwDAmTNnEBsbq16fmpqKjRs3Ys+ePfD29oa3tzfCwsIQGhqKkJAQrWP8+++/GDduHOzt7VGxYkUsXLiwQGIjIso3KyhoMA8TUZFnBS00mIuJyCyOHQNevBCXrbS7CWBCQeOPP/7A/Pnzce3aNTx9+hRKpRJLly7Fy5cvERgYmO+Aco5cGhMTg9TUVPj5+anX+fn54cqVKzqvbdGiBQ4ePJjvGIiICpyqoGHBN9EqzMNEVGRZQUFDhbmYiAqVqruJQiG20LBSRhU0+vXrhy1btgAASpYsqV5/48YNzJkzBxs2bMCuXbtQunRpkwNSKBRaP8fFxaF06dJwdXVVr/Py8jI4fawUERERnF+biMxLdRNtQgsNzbm3/f394e/vXzAxGWCOPAwwFxORDEwsaJg7DwO8JyaiQqYqaDRtahVFXkB/LpZc0Fi0aBG2bNmCjz/+GN988w3Wrl2LKVOmAABCQkKQlJSEpUuXYtu2bRg6dKjJQeasRru5uSEhIQGJiYnqBB4dHQ33fPzSc74R5WymR0RUoAQhX11ONJO3OZgjDwPMxURkZhkZwPPn4nI+ChrmwntiIio09+4BUVHishV1N9GXiyWP/LF+/Xo0btwYS5YsQa1atbS2lShRAr/++ivq1auHHTt25CvInNXoqlWrwtnZGZGRkep1UVFR8PHxydd5iIjMJikJePlSXLbgMTRUmIeJqEh69ix72YIHBVVhLiaiQlMEpmtVkVzQuHjxItq0aaOTXDW1a9fO5GZrSqUSaWlpyMzMhFKpxMuXL6FUKuHs7IwBAwYgKCgI169fx4IFC3DixIl8tQLRJzg4mE3uiKhwqFpnAJILGhEREWZ/Iih3HgaYi4moEKm6mwCSWmjIkYcB+XMx8zCRDVB1N3FzA5o0kTeWPOSZiwWJfHx8hAYNGqh/njx5sqBQKLT2qV27tlCvXj2ph9SiOp7mV0hIiCAIgpCcnCwMHDhQcHNzE3x9fYWwsDCTzmGIEb8GIiLjnTghCGLHE0HYscOol5ozP8mZhwWBuZiICllERHYu3rtX8svMnZt4T0xEhSo9XRBcXcVcGBAgdzSSGcpPilcb8zRixAisXLkSu3fvRufOnREcHIwpU6YgKysLALB161a89957GDZsGFasWJG/MoyZKRQKnX6KREQFJiwMePttcfnECaB5c8kvtaX8ZEvXSkQy2LIF6NtXXD5/HmjQQNLLbCk32dK1Etmso0eBNm3E5TVrgEGD5I1HIkP5SXKXk+nTp6NcuXLo1q0bWrdujcOHDwMAZsyYgYYNG+K9995DmTJl8MMPPxRc1GbE5nVEVGispMuJJWAuJqJCYyVdTuTGPExUxJ04kb3crp18cUiUVy6W3EIDEMfRCAwM1JvkmjRpgsWLF6OJhffB0YfVaCIqVLNnA+PGicuJiYDGtNd5saX8ZEvXSkQymD4dmDBBXE5NBZycJL3MlnKTLV0rkU1KTgZee01cLl8eePAAyGWMTEtiKD9JnrYVAHx9fbF//36cP38eV65cQUxMDCpUqIA6deqguRFNqImIbIqqhUbx4tlvIkREZF5btmQvSyxmEBEVKZMmZS+PHm01xYzcSG6h0aVLFzRu3BjTp08v7JjMjtVoIipUQ4cCq1cDnp5AbKxRL7Wl/GRL10pEMtC8cTci19hSbrKlayWySXXrAleuiMvJyUCJEvLGY4R8j6Fx8uRJPNHsB05ERNKsXi1+v3dP3jiIiGyZl5fcERARySc2NruYMXy4VRUzciO5oFG7dm1ER0cXZiyy4gBIRGRJOBgdEVEBK1NG/N6tm6TdmYeJqEjZuzd7eeRI+eIwUoENCnrt2jV06tQJdevWxfvvvw8vLy+4Gxghun79+iYFKxc2ryOiQqVq5tyqlThVllEvtZ38ZEvXSkQyqFEDuHULCAgA1q2T/DJbyk22dK1ENmfwYGDtWsDVFYiLAxyMGk5TdvkeFNTHxwcAEBsbi3/++SfXEymVShNCJCIqgtLTs5ffeku+OIiIbF18vPhd1VKDiMhWCAKwf7+47O9vdcWM3Ei+kg8//FDSfooiMFIqEVGBefQoe7liRfniICKyZVlZwPPn4jILGkRka44fB+7fF5c7dZI3lgImuaARGhpaiGEQERVRqjcPAKhUSb44iIhs2YsX2TOblC4tbyxEROZ25kz2cq9e8sVRCAwOChoZGYlHmk8WiYjIeKrRpAG20CAikktCQvYyCxpEZGtOnxa/ly4NVKkibywFzGBBo2HDhli6dKnO+ufPnyMmJqZQgyIiKjKGDs1eZguNIitDmYEjMUeQlpkmdyhE+ZaWmYbEl4lyh1GwHj/OXnZ0lC8OIiJzy8oSBwMFgPbtswerLyIkT9uqMm/ePHjZyDzeHOW5YMQ8j0F0vOVM+ct/V5JNhQpyR0CFIPJRJIr/UBxtV7XFp2Gfyh0OUb6kZKSg1i+1UGpmKcQ8L0IPsK5dy17WHKyZiKioCwjIXu7YUb44ConRBQ3ANj4QHrpzCHZT7OA6wxXpynSERIRgy6Utkl57K/4WktKTCjlC8d9hyZkl2HRxU6Gfy1T3X9xHtZ+roeYvNXE74bZZzvk4+TEUIQr114uXL9TbXrx8AbspdlCEKNBlbRezxGNu6cp0ZCgz5A6DVOrWzV62MynlUiHJErJwMvYkVvy7Ao+STOti+eLlCzRY0kD98+oLqwsqPIuXJWQZ3Ba0PwiKEAWqzqtqxohMF5sYi21XtiFdafiDbmZWptZ7y8Okh2aM0Hy2XdmGey/uAQCq/VwNC04uwLPUZzJHlfvfm4oyK5dZ9jSnzG7XrgAiIiKVa3HXtPLj13u+tonPi1Zjk8ZnxTzGz8g1jwI4dvcYBv45EPdf3M91P3MqcnfXGzZsQLly5Yx+XdCkIKzeJt6Ipmakon1oewDAi/QXcPzBEcEHg9F3c18oQnJvohNxOwI1fqmBkjNKYtnZZcZfAIDf/v0NihAFhm4bCmWWEvdf3Met+Fs6+62JXINRf49C/y39ceXpFT1Hkp/PQh/1std8L3Wiy+s/iz7hN8LVr39j6RuIuB2BdZHr1AnzzP0zUIQoUP6n8lqvCzkYgtDzoThz/wwmR0xWr99zc49Osk3LTMO0Q9Pw9oa3EfM8Bi7TXeCz0EdSUo5NjMXi04ux+8ZuxKfGG319Kjef3cR3+77D5SeXdbY9T3uut1iR+DIRc4/PxbKzy+D4gyOqz6+O5PRkAGKBw9CN4KOkRyY1K94XvQ8/HfsJG6I2wGGKA1adWwVA/P1lKDPwNOVpgRdVFp5aiF9P/6qzPl2Znq/fd5aQZfSbbnJ6slahLFeXdf8dpYiIiEBwcLBJr5WbqXkYAIKDgxEREZHvGLKELK2bK0WIAqkZqQCA43ePY/rh6QjcFYgWK1pgxI4RqDCnAhQhCpy5fyaPI2u79OSSzrrh24fnO/7c3Hx206QcWlD+uvoXSs4oCfsp9mizsg0yszLV2zznekIRosC0w9MAAHcT78oVJl5mvsRnOz/D8bvH89y3yrwq6LOpD7wXeOvdrsxSotjUYlrrKs6RPiaO5t+j1IcjBSkhLQEpGSmS9s35txW4O1DnfdXc+v/RH/ZT7KEIURh8P3Ob7QaHqQ5o8VsL/Qf57Tf14u8P90k6rzXnYcD0XFxQeZis25PkJ/h85+eIeR6D4duH67ynKkIUcJ/tDkWIAnUW1tF67Zzjc9BjfQ+ZIictSTkeslc1/KDht39/g8NUByhCFDgaIxaBM5QZWHByAQ7dOYQnyU/QemVrrI9ar36/H7ptaCEGL8orFysEA3fydnZ2CA4OxqRJk7TWBwcHY8qUKcjKyrtSbm5KpRL9+vVDTEwMzpyRflOqUCiA4OyfK7tWRmxibK6vqeteF6c/Pg2X4i7ax8pR8BAmi7/eVita4XjscXSu2Rnhg8INHjfidgQ6rO5gcPuqXqswtOFQnXP19+2PDe9tyDXm/HqZ+RJTD01FowqN8F6997S2XYu7hnMPzqH/lv4AgKxJWVAKujeAmlS/G32mHpyKSRGTUNy+OM6OPAvfcr4Gi0nLei7DwPoD4TLdRe92TW96vYn9t/arf57QdgJ+ePMHpGWmoe6iurm2IsktXkEQYDdFuz6YOD4RJR1LIiUjBVMPTYV3WW8MazQszxg1rzN1QiqcHJwAiB+cXl/8OgAgY2IGHOzESYpSMlL0XnsZpzIo41wG0fHRqOxaGVGjohBxOwIXH1/E2JZjseTMEny15ysAwJNvnsC9hLv6tV/u/hLzT87HGxXfwLwu89CuWvbTrNSMVJSYXkLnfKdGnEK3dd0QlxqnXqecpISdIn910ywhC/ZT7NU/L+i2AJ83+xwAEJ8aj7KzywIA9gzag7dqvmXUsRPSEtB4WWN1lyjPkp64/eVt9e82p8tPLqPe4nrqny+NvoS6HnWhzFLC3i47xn3R+9BpTSdMbj8ZwR1Csg9gwtMKhUJhVU85TM3DQMFeq6F8MbvTbHy799tcX5vb//Wc9kbvxVtr9P/dCZMFvHj5As1/a46qpapi18Bd+Z7a/LOdn2Hx6cVGx1mQyswqg4S0BK11XWt1RdSjKPWTfU2ZEzO1/n+YQ86crJkzc8qZQzf13YT3X39fa5+QiBAEHwzWPY/Ef4M/Lv2Bfpv7qX/OmpRVINPcP015ioO3D6Jrra469yMqmvcV5z45h4YVGgIQf0dPU57Cw8VDa//xe8dj1tFZOseRGnPko0gsPr0Y37T6BgqFAjXK1NDafiL2BFquaAkA6FWnF7b135bnMTX/P/uV80PkqEg8T3uO4IPBqOJaBWP3jNXa/7/R/6GeR3auFgQBDwe8jYqb/haPFwx83eprjHxjJGq71c77/FaWh4H83ROb+1oFQUDQgSAsPbMUJR1L4ttW32LfrX2Y22UuqpayjlZe1m7X9V0IPhiMKf5T8O+Df/H9/u8L5LihvUIxpOGQAjkWmWj6dGDCBHF51Srtsd00rD6/GkO3a28r7VQa1UtXx/mH5wEA/2v+P8w/OV/ntTcDb+rk+sJgKD8VqYLG2rVr4eDggDlz5uC0aiRXCXIWNKQa1WQUFvdYrH0sPQWNtZFrMXjrYPU6l2IuuPTZJZ0kPf/EfHwZ/mWe5/2/3v8HBzsHBPwZoLV+RscZGN9mPBJfJuK3f39Tv8E3qtAI695dh7oedXWO9cvJX3At7hrmdJ4DR4fcB8nSvLYG5RtgYfeFaFO1DV5mvoTTNCed/df2WYtBWwcZPN6vPX5FPY96KONUBpVdKyPxZSJuJdxCKcdSeGPZG1r7CpOFXFvHdKnZBeE3DReKCsK8LvPwZYsvIQgCNv23CdVKVYNLcRf4lvNFxO0IdPw/3T5pwmQBP5/4GWPCxwAQPzAHtQvCp00M97PPeZ3J3yfjUdIj1PglO1HM6jQLPb174r3f3zOpdc5XLb/C3ONz1T+7FHNB0vdJiE2MRZV5+kc+vvLZFdRxr6PzoT43Vz+/Cm833See8anx+Cf6HzxNeYpRTUZBoVAgXZmOYnbFdG6YW/zWAifvndRap/qAZOhvIjowWixS6fmb16Tv9aUcSyFhfIKevfXvr/rbG1x/MEL8Q9Bvcz+cfXBWvV0IFr/vblQSHU49QXH74kZ9kLG2G2lT8zBQcNeqzFLCYarkWcn1yvnhbeGphfhi1xd40+tNrHxnJVwdXdXFNEMihogfJAVkX5MxRQhBEHT+VnL+DSZ9lwSX4i64+/wuzj44ix61e6CYveFCcs7jzzwyEwqFAuNaj5P8d5lXS8Wcnn7zFCUdS0IBhd7Ynqc9RymnUlrrPt7xMX77V3yinjAuASUdS2LkjpFwdXTFnM5z8ox1xuEZWjfkXWp2we5Bu/Xuq/kBWyU9KF0rVkPXLPXf09DrVUXfHw79gNUXVmPdu+vQzLOZevuNZzdQe4H4gfvGFzdQs2xNrde3XNESJ2JP4OM3PkY5l3KYdngaTo44qT7Gnpt7dLpXCpMFrUJcm6ptcHjYYfX21itb49jdYzqxJn+fjBLFdIvZmh68eIBKc7UHP17YbSE+a/YZAOi9Xzg6/Char2wNANg1cBdiE2PRrVY3eLp64knyE5T7SbeFwaGhh9AuNPduI6p/m7iUOLj/6I6lO4CRZ4EHrwGVvtbdLzfWloeB/N0Tq6419Hwo5p2Yh30f7tN66FFQlpxZglF/j8p1H7kKt+Zy/8V9xKfGo457HYNF17vP7+KHwz/g86afw6+8n8nnik+Nx/0X9/F6ude11i84uQCBuwNNPm5eitK/4fO05wg5GIK2VduiT90+evd5kvwE159dR8vKLaEUlIiOj0btsrULpIhtEs3zxsUBZXXvXdZHrcfAPwfm6zQJ4xJ03ssLWpEvaCiVSrz77rvYtm0bmjVrZpaCBiB+sMoSsnAz/ibqLsr9w1NOZ0eexRsVsz+4G3uTqE/4oHCDY0OkfJ8C52LO6p+vx12H90Lxw2aIfwjeq/seUjJS0NSzqc5r6/9aH1GPo/Idn6nyKo6YS6canbA3eq/k/RPHJ8J1pqvO+r71+mJzv816X1MQfwemKGZXDBlZuXcTeTj2ISrMkT6w5emPT6NJpSYAslst5PR5s8/xbatv0WBJA9QoUwMnR5zUepqb399HzjfSj/76CCvPrTTqNYD+Vjh5UQhA1qsGGiHtgeBXja9u/e8WHOwc1MWj3/v+jn6v99N/DCu6kc5PHgbyvtbIR5FYH7Ueo5qMQrXS1QAA/z3+D76/+qr36VSjE75t9S06r+1s2kVoULWQepz8WKfJfZuqbXAk5ojRx1QVSlStelIzUrXyssrTlKfw+FF8cr5n0B50rNER0w5Nw6SISTr7vlXjLfwT/Q8A4I2KbyBiSARKOpbMM5bdN3aj27puAIDpb07HuDbj8mxRlaHMQPEfiud5bE2nPz6NpsvF95Xg9sEY03IMNl7ciIYVGuJk7EkE7g7Ed22+w/SO0wEAZ++fRZPlTQweb+U7K3H56WV0qdkFHWvoH9xMX944OeIkShYvqS7Ixo+LR2mn0hi2fRhCz4dq7Tuo/iD0q9cPXWt1FYuQBvKQqtCbG0Ot2lTKOpfVGqNCM/8YavUJAH9f+xs9N/TUe8z4cfHIUGboLQZM7TAVEw9M1Dnurfhb2Bu9FyPDRuo95tQOUzHAdwAqlayE4vbFcePZDXi7eWvdpOdV+JlzbA6+/udrvfvktLr3agzZZvqTXWGyoC5mAMCGP4D+F4FrbkCdL7L3m+I/BRPbTzRwFJE15WEg//fEaRlpeh9UAdmtT/Mr8WUiSs3M+8NP1Kgo+JbzzXO/gpahzMDuG7thb2eP7rW7G/16QRAQHR+NaqWrqQsV0w5NQ9CBICx/ezk+avSR1j2Fm7MbHn79UKuocTTmKLZf3Y4fj/2oXnf/q/uoWFJ6dzdBELDl8hatFmLjWo/DzE4zAQBTDk7R6o6dH22rtkXE0AgM2DIAv//3u9a2tAlpeT44tSQ7r+9Ud5lp7tkcS3suRWZWptZ7U8niJTGk4RCcuX8Gj5IeoVLJSjh6N3usng9e/wC3Em7h1L1TAIDt/bfjnTrv6D2fMkuJhafEB8WNKzUuuAu5dw+oXFlcdnYGUnS7Hv5w6Aed94T80CxiFzSTChq9e/dG7969tdZv3boV27dvR2hoqMGTffjhh0YFt3DhQoSGhuLixYsYMGAAVq1apd6WnJyMTz75BOHh4ahQoQJmzJiBnj3FN/B58+bhr7/+QteuXVGxYkXY29tj4MCBaNq0qdkKGvmlepP/9fSvGL1zdKGe69+R/6JRxUbqn9dFrtNbJNC8sQSAi48vwu9X0yvCcnnx3QuUnJH/N938CBsQZvCGc0mPJSjlVApLzixBWEAYXiv+GiYdmISph6aaOUrpRjcdrW7uLsWSHkvg4+4D/9X+kl+z/8P96OD1qnn0g3M6rXWMNa71OHXzaak3yI+/foylZ5fik8afqJtjzz46G+P2jjPq3C7pQNKr/0rfvAX81Nrwvi+DXqK4ve4HRXPdSMudh4HsG2lHB0eEng9F4K5ALO6xGIPqi3nKZ6EPrsZdBSAWFJwdnNUf5AtLy8otcSvhlqQBIDf326x106jP/K7zkZmVqdVE3snBCakTUrX2c5vtpvUht1qparjz/I7kuLe8vwV/X/8bf17+U6t7iGbLg5wfPnt698SOATt0jvXHpT/wT/Q/OP/wvPrGrDAIkwV8v+97zDgyw+jXAeIYPllCFkoUKyGpEOrj7oPLn13Oc0wcYkAAACAASURBVN9/Bv9jsFtR11pdsWvgLr3bDHXdyIvqepafXa5TXFAVxPQV2fJj2wfb0HtTb531/er1w+ZL+ovvOeN9lvoMbrPd9O7z6OtHZh+H4/5X97Vai4StA3pcB85UAprmqNnk9QTZnAUNuXNxXvfE5VzK4dHXpg2irEnq/3VV61hz+m7fd5h5ZKb65yn+UxDULijPJ+wPXjxAo6WNkJyRrDU5QOyYWMQ8j0Grla3yPPeXLb7E3M5zse3KNrz7+7t693n89WP1vcnJ2JMo5VQKPu4+Ot1f8+rGLsWmvpvwwR8fAAC61eqGsIAw2CnskCVkaRXAc7YoXHVuFYb/pT2e1ImPTqB55eb5ikeZpcTnuz7HxosbkZCWgBXvrMDwRuJ5HiY9RCnHUsgSsgx2wZMiLTMNztN0HzQUlEXdF6FW2VroXLMzBEHAuYfn0HhZdhHj2bfPUMa5jNZrbsXfwoOkB2hVJe+/IS0tWwInTgAAvh7XCIdrFcOpe6fwXt33sLnfZmy/uh19Nmm3NClRrAQCmwdq/R/IaXyb8ZjRcYbBBxC5dfPMD5MKGqaeSKk0brCyrVu3ws7ODuHh4UhNTdVK3h999BGuX7+O3377DeHh4ZgwYQIuXLigM3Xs+PHjce7cOdjZ2eH48eMYOnQofv75Z8kx60veewfvRccaHbHn5h7YK+yRnJGMXhtzHxnWWOPbjMfJ2JM4cPtAgR5Xn1+6/oIAvwDcSriFxhUbo/lvzXH6vv43Oc0395lHZuK7fd8VSAzda3fHzus7C+RYuVE9QZCrtYMp8upWYytUiXRIgyFGt3oqDKr/C6b821R4ATyYIy6P6gEs0W38pHb7f7fVrQ40metGWu48DGTn4l51emH71e3q9W/VeAvb+2/P9Sl3bjp6dcS+W4YHAbw0+hJeK/4aqv6cv77awmQBV59ehc8iH4P7uBRzQXJGss76OZ3noFbZWmhXrR1KO5Uu1FxwYMgBeJX2QvX51XW25byRkvoU1ZIMrj8YayLXSNp3cffFRj9M+Lb1t5h9dDYAsSiy7YNteltpmPpvKEwWDI6NNO3NafiuzXdGtxYz1YmPTqDFCgODbL6i6u6a2/Xm9X/QHA6tBNrGAAeqA28O1d5mSQUNuXOxlId8jvaOSJ2QCoVCodUtSt8HMU2ZWZm5jq327NtnuPHsBj766yN1q+CxLcfip84/SYpdJSEtAZ+EfYLrcdexuvfqXLtpXI+7jstPL6ufnL94+UJvy1qVOm51cOVz3a6+O67uwDsb9T99N0Upx1J4/vK5we3nPjmHRkuzH1J6lPDAk5QnAMSWcE9SnmDR6UVGnbOeRz1cenIJFV+riDV91qhbwKVlpuG/x/+hUcVGksdFyzn+mcqpEaf0tgSXcrzJEZPxw6EfdLZ92uRTBPgGaHVD+/GtH/FGxTfQvlp7o8dw0nx4Ymm+avkV5nSeI23n2bOBceKDuP88AN/RADTS9Oser+O/J//pvEzVoj9dmQ6fhT64lXALJ0ecRJ9NfdQzm2h2gVS1PNLUuGJjnBmZPXbP2ftncenJJXSv3V2dI0wZY8/ogoapozorFApMnmxa06WJEyciNjZWnbxTU1Ph7u6OPXv2oHVr8dFmly5d0KJFC4SEhBg8TrNmzXDqlPSnSIaSt+aAjCpfhX+FeSfmST62KU5/fBqh50Ox6PQio5+IFxTVm3tBJeh/R/4L33K+uPP8jvqNz1TJ3yfjy91fYl3UOr2jtmvemKRmpKLnhp5aA4EC4tPL935/L+dLMa/LPGy5vMWkpuQqMzvOxPh9441+3dCGQ7WaPff26Y1tV/IeLE2TMFnA3ed3JX8wa1etHQ7dOSR5vT4zOs7QKni1r9YeB+8clBawFXBzdtMa6NQYva4A2zaKy8saA5+8bXjf85+cR4MKDXTWm7ups1x5GCic1nLKSUoooDD4ATCoXRCmdhBbRY3bO079QdUUqtzTbV037L6hf7wGa6C6DlO6WRV1UztMxdiWY3WKa0nfJWFd1Dp8EvYJ/Kv7Y1STUeqnmpqaezZHu2rttJqQ57Sq1yo8THpYYA8S8iNjYkauH0DNaUyLMfm6/zq3BGj4ENheB+g9QHvbsIbDsOKdFXiY9FBvc345upxY2j2xPmv6rMGXu7/Ueo98Pv45bj67iQYVGqg/sFx+chlPUp6oZxDMaXL7yRjXepxW97tKcyrhQdIDAEDct3H47/F/aObZTN1tQRAEJGck47Xir+kcr/aC2rjx7Ib655/e+gljW41FZlYmtl/Zjnoe9fDu7+/qjEHWt15fAGKrtNzkHIg/8lGk1vTdxmjm2axQW75pKu1UWmdAZxX/6v7Y3n87XB0NF3OMldt7iNQn+L029sJfV/8yOYagdkGo41YHn4R9gsqulRH5aaTBri+axTlLpip6hxwMwZvV30SXWtpDDcw+OhvrotbhwqhI9boB7wEb82hs/33b7zHtzWkGt2cJWRgTPgbtqrbTmRyi85rOelvMbu+/HRVeq4Dmv+m2zDGlG5LRBQ05BAUF4d69e+rkffXqVdStWxcJCQlwdRX/g3399de4e/cuNmnOp5tPquS9Z9AerX7Xhir2Upsizeo0S6uJ+keNPsKVp1e0+lfpk3MwuodJD3Hs7jHcfX5XZ9DQsyPPounyppLmZzdGxJAIZGRl6DSznd91PppWaiqp2Zym3PoEGyu3Y2nOAqNp1/Vd6L4+uw+kvtYQOf+905XpiE2Mxd7ovfgk7BPJ8WVNyiqQDwHG9h/+tMmn+LVH9rSm6cp09SB8WUIWjsYc1RlEzVCsUluLONg54P5X9+Hh4oFnqc9w+clltKzSUm9VPr8iP41E/SX1ddbfDLyJmr/U1PMK6VK+T8Hv//2uM7qzIeveXSdp8KTgA8DkV7WdD/sAa3K53zk87DDaVG2js97cN9Jy5WGgcAoaqv/XWy9v1dt8N+fgj5pjCxnjbe+38deA7JuuTRc3qWd9sjb/a/4/jG46Gmfvn9UZfFrT1g+26jRVBcSnty+VLwszRMk+eP0DbPpP+t9pzm4KOe0YsAM9avcwOcer3t+tpTVeYbYcrOteF5efSp/WWjlJqfe9ZWbHmTj38Bw2/bcJP731k8ExOm7OB2rEA7d7tMFXgz2w9cpWvftN7TAVQe20nzbKUdCQ+54YEAsJe6P34oM/PsDYlmMx57jEJ8MQuys9SHqQ5wMiQ+MK5DUei+Z2zfu3X07+gv/t/p/kOE11bPgxtKzSEsfuHlMPaivFN62+URc0VS3Bpx+ejgn7J+jdv3PNzvjt7d9w5/kdtF3V1qRYVd2E9LWQ+av/X+heu3uhzUSlOUOfppzjCOpz6M4hg0Ww/2fvzuNqyv8/gL9upSlEmyUpKgoja4who+wURmMZZJR9bGMdY0t8zWb5WoexzEgGY5/fMMhWqC/CUAwqkoioiJbb/vn9cefe7lq37nLu8n4+Hj2ce86957zPcc/7nvM5n0UVEYER6Osm28+WvO9c4dJCTPtrGnKKcpCSnYLYtFjkL86HmYkZCkoKkF2Qjf9c/g92/r0ToT1Csaj7IpibmiPySSR6hvfE75/9jr/T/0Z0arTczpar48yYM+i/r7/otX1Ne4QNCUMftz74YJWggMDxPfC8vO9/8EIrX6+ips/KKGNlOPv4rKhfLnHj2o7Dnrg9MvPndJmD//b7r8z8iijKxepv3KIC6bZpWVlZsLa2FiVuAHBxccGdO3dU2k5UVJTM+No/DfwJvV17Y3/Afow+NhoLuyluKy9da0OeV/NfoX6t+pjScQouPrmIotIijGwteFqjaPg3Ienj0LB2QwS0DAC/mC9ToNHBoQP2B+xXeOFc1XbXQiOPjMSrPNk2kjM6z4AJz0RilIyAlgEY7D5YdDP45us3SMhKEPUav7i75NBPZSFliE2LRWJWIuafm4/CkkK51eoufnERPcN7ViluYVt7aQOaD5DoOA8Q/J9PPyXotGZOlzkynzE3NYerjSta2ivf7OHc2HNq68XYp6mP0u/t7NhZojADgERSMuGZoHuT7shemA3rH60BAJ0adQKPx1N4Ac9fwkfkk0iJgiBxh4cfhou1i6gdp62lLbo5K/+jXlWeDTzx5us3CL0UiuGthsPb2VvuKBBVZcozhWUNS4xrN07pAo3RnqMrLNBIn5eO13mv4bGqLfDvCBdvK0kb7wvfK1wmXmPOx8cHPj4+SsVZHdrKw4D8XKwp0r2RKyqwVmYIR3kODZfsAG1k65EaK9DYPWQ3Zp6eKdFGW502Xt8od1g2cfe+vIcP638o0/HxvI/n4due3yIjP0PhiEnKmtxxMnbc2qHSOuJfxWNj/41K3+BU1tleU+um1c45PV16ij6bOCOxWgVn8iz9ZKncatjiqvMUuCxE8KCkor6gFHkx9wXSc9Mr7AMpbmqcRAezbDlDSVkJ1l9dLzO08uWgywqrJy/0FlyvhX0aBgszC/kFGkxQmAEATTOLcWzkMYXNaZdFLpMp0AC0m4cBbq+JxfPjiA9HiIYx7u7cXW5fK/JU1veKkF9zP7nzpZtUiOa/vI1SJtm0/a/Ev/Bh/Q+x49aOKvfBU5GykDKM+2Oc3CZsih7sCTt9Ly0TjGAkXfi5us9qLO6+GFbmVqJChEXei+DX3A+uNq4yzV0md5gMp7pOcKrrhMhxkdXqEyN9nqAPKDMTM4kaeNoYdaNVvVZgy5nMyFPbbm7DzkE7Ra8ZY9h9Zzcm/DlBqfX2ce2DO+l3RM1sqqLfb/1EhUlCCZmyTUw87DxgbmqOXYN3yV1PDdMasPrACjsG7cCOQZK/Vb4uvqJjLbz/AxT3mSisJdbipxZIzEqsMH7xwgxA0Im4/wF/+LuX52mXt+XLB1Ty/O1S0CV80qTiUaMqY8IzQf9m/RE7MRadd3WWWCavMAMA1l9bX+UCDUB+Lta7Ghrz5s1DWloafv/9d7Vttzol7/JK8RJnJOK76O8Q6BmosOd1oOKOsz5r+RmOjFBc1U26OQFbzuQOy/bPtH/gbucOU56pWqsMC09OYbW9jo06oql1U8E2X/+DRlaNYGNpA8YY5p6di4TMBPwW8BtsLeUPb6gooQrnSx9n6eMjfiwV9UEglJWfhV1/78LA5gPh2cATJWUl2HlrJ8xNzTGhg+IEKq/KnJ2lHdb1XSe6AX678C0YY6J2Ya1+aiXx5MmnqQ9OjjqJmjVq4n7GfYlRGeSZ0XkGNg/YjNNJp5FTlIPhrQQdDfJ4PKyOWQ37mvZ4+u4pVl5aie96foeZH82UW+1SnqP3j+Lv9L+x2HuxqNOkgpICXEi+AH4JX1TlUkjed93O0g6ZX2cq3IYyT/SSZiZh5JGRcKrjhOMjj1f4PbWvaY+MBYp/tMS3d3zkcey4tQPf9fpO7sUQIHjK6u/uj9d5r1G/VvkoAO8K3okKfCoi/eM8oNkAnH50WmI5AGDyZGCn4Af7furfGPbnGIVPJA98dgCft5a9AdbFGhqayMOAemponB5zGm42bgiLC0NAiwCJ3sIvJF/AuqvrsKT7kkoL3yoawliaosIR8e9lT5eeMk3fqostZ9hxa4dEzbG9Q/di+63tiH8VX2HhmDrM7DwTmwZsEr2u830d5BTlAJB8wqPKk/2ZnWfi0xafSgyHLV1bILhdMHbf2S3v4yLzu87Hi5wX2H93f6XbFF7gSudvcar0z7TKdxWWfFL+FFZRx9zSLMwsUFBSoHA5W87gvtkdSW+SML3TdFx+ehl3X9/FEI8haFi7Idb3Ww/LGpZKx7zdfzv8mvvBsY4jANm28IeHH8awVsMUru/Pz//EII9BFVY3/6HXD6KCiPTcdNSvVV+iwEJ83eLN8S4+uSgzRLr0+Sev35fvWkzHos/F+hNgDLlFuQo7Dpdep67W0ODimrigpAD9fuundLNUeaZ0nAJzU3N82/PbCkdMUbV2kDKFfYqkz0tHg9qCjmz7/9YfEY8jlNqesAmjUBkrw6+3fwW/mI+ZH81U8ElJ4vstXYtQ+nvLljN8dugzHHtwDO527hI3w+GfhmOU5yiNdM5YHdL9k1wOuoyjD45WWoAOCK4Dm1o3xfIey+HX3E9072D1vZVE4X7+4nz02dun0trwgGDwAOG1s7zv2q+Df0Vw++BK11NVRaVF8NzmicSsRInvmVBpWSneF77HjzE/wqepj9xaD5WJDAN8UgTTracBNdq0w+0pt0XrFw5t727njofTH6q1cKsqNV3jp8ZXaShivWhyoqi9YEREBLy9BVWx+/bti65du1a7jw95qvNDFZMaA+/dgpgmdZgkUzJX6TYVJOlnc56hcZ3GFX72ytMr8D/gjyvBV9CmQRsUlRaJqhgJqbOJh6L1akPv8N4SHYlVVuCjKcIxuqODoyVuhJ5mP4V9TXuZ3pTXX12PuWfnil5LJ6z6a+pXWKos3eyIa9IXtJV1SiSvQ6W0uWloZNUIxaXFKCgpkLmIqeh7KhxeURFhlcYVPisQ0kNyWMtHbx7B1cYV/GI+XuS8qPQJfGXni5uNGx7NeiSqXudh5wHXTa4S7xGdJwsWAGvXiobKest/C/8D/nKrHa7uvRoLui2QjUdH+tDQdB4Gqleg8YHpB3g44yHuvrqLNg3aVFioWVXT/pqGbTfLaz7FT41HQUmBxNOHigpS7766i7VX12JGpxmITo2WyAnK2j1kN4L/T/KCii1neJHzAo7/FdxwBrULwu4h5Tf24t9h6aaP8ohXgVbEs74nWtZriTV91sC5rmQfPUlZSQg8HoghHkMkauSJxzGq9SgcuHcAipjyTEVPXb2dvXEl+AoYY1gauRTvC99jQ78NMDUxxfDDw3Hk/hF82uJTHB95HPar7Svs46YspAxLI5fiuyvfScw/P/a8zDDSmQsyYVfTDolZiRh2aJjcocpV6SRYXr9cQOUFG09nP8U/r/+RW1tO3jUDYwz8Ej5q1pDs56OotAg9wnrg2nNBj/dtGrRB/Kt4SJP3Oy++v2cDz6KPWx+FhX6VXX/0aNIDkeMiK/yNEz6oaWnfEven35dYxi/mo7isGEfvH8WYNmPkVpF+kPFANDwvABR2OgFzv387MVq5Eli2TGF80vsA6FYfGrpyTSx+7MI/DUfHRh3lNi2QNqr1KOz/rPICRkB2tJGqUqYJ8LyP52Gwx2DYWNiImrV2atQJsZMkazQJR/Wo6NzPW5wnc95Vx/2M+/gx5kdM6jBJblPU88nnseLSChwcdhCNrBQ3kdNF1cmdT756Inp4Ki0jLwPrr61H/2b9RbUM+MV8HL5/GB52Hjjz6Aya2zVHd+fuMv3LnRp9CgOaD8D159fldn6szD2ZNtx8cROH7x9Wuo8vs1KgWKxcbfiuftg8MgwNazcUzcstysWppFPo7dpb4UNnVUn/Xw/xGIJn75/h75d/i+Yt6b4Eq3oqX+io0wUapaWlKC4uxooVK5CWloadO3fCzMwMpqammDhxIh49eoSdO3fizJkzWLJkCeLj49G0aVO1bV/YkWl1qhBKD1ukrBmnZsjtfVi6JFZZ4jUVpEsUK+tVWlmKniBrUlx6HNptbyd6rUr7Lm0Sf0IUOS5SpvlIVn4WZkfMRudGnTHrzCyZz2u74EgZF5IviG4A3n3zrsKOo+Q9Iau0F3kFP3LyLmg1ySfMR6JTU+kRN+Q9gRGPvYZJDRQtKxK8ENbQaNAASC8f9vNBxgN8ff5rTOk4BYMOlPcUunXgVkzqOAlmJmaiasArVqzQyoU013kYEORi3yBfRCISkLNqVxtXHBl+RKIae+rsVDjVVa1pgyLSNXYKlhTA3NRc4gJZ2XNVvABCKGlmElxtXGHCMxEUyMjpI4a/hC/RZ1P2wmzUtRCcW4f/OYyErAQs7LZQ4ndDeDPXql4rxE8V3LDKq/oMlF+AV3aRWbKspMptrIXtwsULouX1LbJ36F4EtgnEq9xXOJV0CgEtA0T7qIx2P7dD3Ks4iSGad/jvwMQOE8Hj8ZBdkA2bHyVHXmDLGTLyMlB/bX2JeeIKSwph8W15AcSR4UdEHaGde3xOos8tRYa3Go6SshKs6bNG1CO8PG/5b2G7WvaiUnxYWPGnaoDsUOzKyC/Oh+8eX3xg+gHGtR2HiScmSiyXrkUiJP79EO/MT3pUH+naOz9G/yjRSXZAywAcHXG0SjFXl/Bm+PDwwxj2gAcM+7f2YWQk8O+1HmMMUSlRMs1bhSMxaDsPA9znYmWvictYGb69/C3qfFAHX3Upb9IlXjNnWqdp+KzlZ/Bp6iN6KFLVXHLrxS3YWNrgpxs/iZo6VyZyXCQ+afIJTHgmeJHzAvPPzseCrgvg2cATeUV5uJ52HW0btJV5Mn4/4z5+v/c7JnWYpPB3RVGu5uqBm7658vSKTH9uFfln2j9oVa9V5W9UgnStMeHvhPRv44T2EzCg2QCZji+59jLnZYV9PAm9+scP9Q//VT6Do1v9WadnYXPsZtFr4YNN8Qfx1hbWeLvwraJViFSWi3WiQCM0NBQrV66UmRcSEoL8/HxMnjwZZ86cgYODA3744Qf4+clvb1ddXJS8A8CciDnYcG0DwoaEwcbSBi3sW8DdTj1taqWdfXwW666uw5wuc2SqLinT0ZPwyZW2Sd8E6OKNviLKtk/cf3e/RH8Mgz0G4/8+/78KPsENxhhinsWgQa0GSvUzMO/sPNHFx+NZj+Fq41rh+yf8OQG/3v5VZv5Kn5VY1mNZ9YKuhncF73Al9Qp6uvQUPWlZenEpvr0i6PlZfPx3oZ23dmLyycmCz4sX9nz+OXDwIODuDiTIts+UN6yZ9P5qKz9xnYcBwb6WlJZI3LSx5Qz8Yj4y8zNFF5iKOoPTBMYYwu6EoZtzN1F+ru72lemIWF5tu9yiXPCL+TLfu4rkFObAsoalRFXjq8+uouuvXdHPrR9OjzktkZ8SsxLhsUV26FGg+jmpjJXh9svbaF2/tURP5o/fPIZTXSf8EP2DYCi+HstVqpHG2L/DnJrXwhv+G/DAkxk6MrcoF2nv0xCdGo2AlgGi5cLCkG1+2zDVa6rMusX/z25OuilqwlRcWizR/4Mip8ecRv9m/St9n7ztAYIhhVvWK+/Hae3/1mLBuQU4OOygqF+D6srKz4L9GnuJeYpqkYw5NkbUbEf6e5uVnwXXTa5wtXHF+bHnJa4VYtNiJXq3v/jFRfi6VL0PAJXt3g2MHy+YTk4GpIY5lT7uwie3ouVavE7kOhdzdU2sjF1/78KKSyvgZuOGVvVaISolSqZ52MPpD+UOo6wJK6JW4ObLm1jXd53Grt8NkaIC9CPDj6Cbczece3wOm2M3Y13fdejepHodoSoinbs97DwkahRXp/Cea+IPX64EX4G3+DGbNg34qWrD96qTsFBburBcXiF5TmEOllxcgjGeY/BRY9lRUQAdr6HBNV1O3pog3iNzdHA0Pnb6GFtit6BJ3SYKO3visiBB+KUf4jEEf3xetWFM9QFjDJeeXsLG6xuR9j4Nl4MvK9XxrD7Iys+Cual5hW1khQpLCjH62Gg4WjliXd91sPreCs51nZEwI0Enmt9UVhurqLQIJjwTybaqAwcCp08DXl7AjRtyPyfvh700pFS0LWPKT8J9zS7IxopLK7DYe7Hcm/jAY4HYd3cfxrUdh7BPw7Qep/ev3oh5FoNpnabhp4HKXyiI11x6Pue5qI8CceLfB2Ev+try9bmv5TY9ufDFBfR0qVoHzfqksKRQ4dBx4v8fVydcRZfG5dWSb7+8jTOPzqCTYyfEv4rHnC5zZJ70VfXmSjofaLr5of9+f/yVJHiSV9kwiklZSXCzdatyrVTxfYqbGoc2DWSfbmvcuHFAeLhgOisLsJWsDeO5zRP3Xt+TmCdeaGSMeVhfCGNd+7+1+KjxRyp3bki0Y/7Z+RIPU1/MfVFpp8zqoqhAJbhdMH4dIvtgTa+8fSuZ3zIzATvtP5CuzPab2zH1L8FDhBomNRDcPliiE3BFTc2pQKMCqjQ50VfCzumkL1Id1jkgPTddYt6WAVswvfN0rcUm7U76HVx9dhXj2o1TS9tEQrSmWzfgf/8DevYELlyQ+xZ5P6xzP56LQeaDtF7VmWv6kovf8t8iOjUavV17w7JG5UN4V8XJxJMYdGAQHK0c8Xzuc7WuW1lO653w/H35tvcF7MNoT8XDtxqygfsGijr8la4tIU9ltXAqc/npZfT/rT8a1m6I+9Pva7xwW9jxnLeTt0SNBHV6lfsKnXZ2QkDLAKzvt56bAmrxbRYXA2aSBTev816jwdoGkBbZI5LyMCEa4rffD6eSTlW5HwVVKSrQEI7epdfEc92//bfporT3aWi8vvL+SfZ8ugdftP1CfU1OTExMKv0RMjMzQ926ddGoUSP06dMH//nPf2BhoftPmvWtNFqTpMd8HtpiKI6NPMZhRIToMU9P4N494NNPgePH5b4lPTcdDuskn0qYmZiheFkxAOPKT8a0rxV5lfsK9jXtOav2mpGXgTX/WyOqrSFeY8jYvOW/xehjo/FhvQ+xtu/aSt8vXuNhftf5WNOn4s5WiZaIX78qyDFH7x/FsMOSo3wJa8gYU24ypn0l3NPW8LHiolOj0X23bFMWRU3u9Ir4sfzrL0FNYR3lscWj0iFqAamOplWtoTFx4kRcvnwZjx49AgA0aNAA3bp1w5s3b3Dv3j1kZmbC1tYWrq6uePnyJdLS0uDt7Y2//voLVlaVVzfnEiVvSWnv0/Aw8yHuZ9zH5I6TFVbFJYRUokkTIDUV+OILYI/8cbgBQS0k8SFmm1o3xZOvngAwrvxkTPtKDFN6bjo+2vURLM0scXvKbbXX4CHVpESBhrx+UYTNcIwpNxnTvhLjJRxJSWhsm7EIHxrOYURqkJsLiN9z6/h5fOzBMXx2qPKOV8X731CUn5R+5DJ27Fg8ffoUU6ZMwe3bt/Hy5UscOXIEFy9eRGpqKmbPno28vDxs2bIFqampWLduHf73v/9h3bqKL5RLvQAAIABJREFUO5skusexjiN6ufbCzI9mUmEGIdVVWioozACAWrUqfGu7hu0kXqdkp2goKEKIJjWs3RBPZz/FwxkPqTBDFzkobqMvb4S5C8nymwoSQvRbX7e+uPjFRViYWWBT/036X5gBAGfPlk+PHMldHEqSNySxPEsjl1b6HqVraPTu3Rt8Ph8xMTFyl+fn56Np06Zo06YNzp8/DwDw8vKCjY0Nzp07p1TAXKHSaEKI2m3aBHz171B21taCjpoqID1EqLCKnTHlJ2PaV0KIFglraPTrB5w5o/htUm3r2zZoiztT7xhVbjKmfSXEoPz0EzBjhmA6Kgro0aPCt+uCe6/v4bNDn8Hb2RubB2zG+qvr5RZgFCwpwAdmH6heQ+PWrVto166dwuU1a9aEv78/bt68KZrXtWtX3Lp1S9lNcCo0NBRRUVFch0EIMQQlJeWFGQBgUnmqrWtRV+J1VFQUQkND1RyY7qNcTAhRq3Sxjs4jIqr0Uet0a8rDhBD98Phx+fTH2hshTRWt67dGwowE/DL4F9SsURNLPlmCQ8MOwcZCMLS6Q20HxE6MxdXoqxXm4irV0Lh9+zaePn2K2rVryyzPzc2Fs7MznJycEBcXBwAYNGgQMjMzcfXq1WrsovZQaTQhRK2++Qb48cfy1wcPAiNGVPox8aeDVEODEELUIC0NaPxvb/qenkB8vMK39v+tPyIelxd6/Db0N4xpM8aocpMx7SshBqO0FKhbF8jLAz78UNAhvR4TdhYr3WmsyjU0/P398fbtW0ybNg2xsbESK8vJycGCBQuQnZ2Nfv0EHazcunULly9fRp8+fVTZH0II0T/ihRkA0LLioR4JIYRoSGFh+fT8+RW+Vbodvd6PeEAIMQ5LlwoKMwDAxYXbWNRAWIih7Ag4ShdoTJ48GWPGjMFvv/2GLl26oF69eujfvz86deoER0dHbN++Hd7e3vj222+Rl5eHzp07g8/nY/DgwdXbE0IIMRQlJUq9bV/APgDAqNajNBkNIYQYj4KC8mmLigso6teqj7OB5R3rKdtpHSGEcCYjA/jhh/LXsbHcxcIRM2XfWLNmTezduxc9evTAgQMHEBcXh7Nnz8LMzAweHh6YMWMGxo8fjxo1aiAtLQ0jRozAlClT4OXlpcn4CSFE9ylZoDHaczR6uvREg1oNNBwQIYQYidzc8ukPKh+5rbdrb5wfex71atVDg9qUiwkhOq5+fcnXZkrf3hsMpfvQkCczMxM2NjYwNTVVZ0xaR+0FCSFqJV1FLicHkNP3kHKrMp78ZEz7SgjREjMzQftyAJgwAdi1q8qrMKbcZEz7Sojeu3oV6NpVct7YsUC4AQxDK4ei/FStIpwbN24gISEBGRkZaN26Ndq3bw97e3uVgySEEINUzcIMQgghKhIWZgBAdjZ3cRBCiLpNmCD52sYGWL2am1g4VKUCjbi4OEydOhXXr1+XWda2bVucOnUKDg4OaguOEEIIIYSQatm9W/L1jBncxEEIIZqQlFQ+fe8e0KqVbC1hI6B0k5PXr1+jdevWyMzMhKOjI/z9/dGtWzdkZGTg8uXL+L//+z80a9YMkZGRcHR01HTcakXV6wghaiX9Y6JCfjGm/GRM+0oI0QLpXJySAjRpUo3VGE9uMqZ9JUSvvXkD2NmVvzaC81blYVsXL16MzMxM/Pzzz3j27Bm2bduGwMBAzJkzB8ePH8cvv/yCR48eYdu2bWoNvCpSUlJQr149+Pr6wtfXF5mZmUp/NjQ0FFFRURLzbG1twePx6E9Nf7a2tmr+HydEBxUVSb6u5g9MVFQUQkNDVY9Hy1TJw4D8XEwIIWpRxcIMfc3DgPqviQkhOsbbeEZhqiwXK11Do2XLluDz+Xj8+LHcTkBLSkrg5uaGxo0bIyYmptoBqyIlJQULFizA4cOHq/Q5RaU9VEqtXnQ8iVF4/x6oW7f8tYrfeX07b6qbhwH921dCiA7Lzha0JxdXzfyij7lJ3dfEhBAdI14DbeVKYNky7mLREpVraDx//hy9evVSOKKJmZkZevXqhX/++af6UapBTEwMevXqhR07dnAaByHESIkP0bp2LXdxcIjyMCGEc/v3cx0B5ygXE2KgysokX7dsyU0cOkLpAg03NzccOXIE79+/l7v83bt3OHLkCJo3b6624KqqUaNGePz4MU6cOIGIiAjcuXOHs1gIIUaquLh8umZN7uLgCOVhQohOmD6d6wg4RbmYEAMmXcHAyJv1K12gMXToUOTk5GDp0qUoFr9gB/Do0SMsWLAAubm5GDhwYLUC2bJlC7y8vGBhYYHg4GCJZXl5eQgMDES9evXg6emJkydPipatX78evr6+WL16NczNzWFpaYmaNWvi888/x7lz56oVCyGEVJt4Hxrm5tzFUQ2UhwkhhHuUiwkhVSLdvM7IKN2HBp/PR5cuXXD37l00btwYnTp1gq2tLa5cuYKkpCQwxuDp6YkbN27AvBoX8cePH4eJiQkiIiLA5/OxW2yorQkTJiApKQm7du1CREQElixZgri4OLi4uEisIycnB1ZWVmCMYfLkyZg4cSI++uijSrdtSH1ohIWF4ZdffsGVK1e4DkWGPh5PQqrs8WOgWTPB9J49wBdfqLQ6bZ43XOZhgHIEIUSN5A1dqCd9aOjiNTEhREfcuQO0by85r5ojOOkblfvQsLS0RGxsLObPn4+cnBzRyCaJiYmwtLTE119/jZiYmGoVZgCCGiBDhgyBnfjwMxAUpPz+++/4/vvv4e7ujpkzZ+Ljjz9GWFiYzDouXboELy8v+Pj4wMHBQemLaEIIURvxGmx6VkOD8jAhhHCPcjEhRKEtW2TnGXkNDbOqvPmDDz7A6tWrsXr1aqSnpyM1NRWOjo5o1KgRePJKwqtButQlNTUVfD4fnp6eonmenp54+PChzGf9/f3h7++vljgIIaRakpLKp2vU4C4OFVAeJoQYFDMz4MgRrqOoMsrFhBAZ8gbgsLLSfhw6pEoFGuIaNmyIhg0bSsw7evQo0tLSMGvWrGoHJF0wkpWVBWtra9SpU0c0z8XFRaXOjaKiovR+fO0ffvgBu3btwtu3b9G/f39MnToV3bt3Fy1funQpfv31V3Tv3h2hoaFoaeS93xKiNYMHl0+rqYaG+NjbPj4+8PHxUct6FdFGHgYMIxcTQvRARgZgba3SKrSdhwG6JiaEyHHtmuw8NVUs0AfycnG1CzTk2bx5M65cuaJSgYZ0abSdnR2ys7Px/v17UQJPTk6Gvb19tbch/UO0YsWKaq+LK82aNUN0dDTq1q2Ln3/+GaNHj8azZ88AANevX8dHH32EuLg4/Prrr+jduzfS0tI4jpgQI5CYKPk6JUUtqxVP3tqgjTwMGEYuJoToARULMwDt52GArokJIZXYtQsQe6BtDOTlYrUWaACyybeqpEujnZ2dYWlpifj4eHh7ewMA7t69i65du6q0HXWYPVvQL4uq2rUDNmyo2meGDRsmFsdsrF+/Hrdu3QIAmJiYYNWqVbCwsMDChQuxadMm3Lp1Cx07dlQ9WEKIYtKFuS9ecBOHivQpDxNCiKGiXEwIkdGli6CWhqUlMGEC19HoBLUXaFS3L43S0lIUFxejpKQEpaWlKCwshJmZGSwtLTFq1CgsXboUO3fuxJkzZ3Dt2jXs2LFDrXGHhoZWuQrhnTvApUtqDUNpf/75J8LCwnDt2jXw+Xzk5uYiLi4OJiYmaN68OSwsLETvbd++Pa5du0YFGoRoWl6e5Gux87CquKgGzHUeBqqXiwkhRKG2bav9Ua6aY3CdiykPE6JjGAOuXAEaNChvcuLqym1MWlRZLlZ62FZl+Pj44MqVKygtLa3yZ0NDQ7Fy5UqZeSEhIcjPz8fkyZNx5swZODg44IcffoCfn5+6wq72sK1c1dDIy8uDq6srduzYAV9fX1hZWcHFxQUhISEwMTHB1KlT8fbtW1haWgIAHB0dceLECXTo0EH1YFVAQ4ERg9e5M3DjRvnrP/8EBg1SaZXaPG+4zMMA5QhCiBoJH7DNnAls2qTiqrSbm3TxmpgQwqFz54C+fSXn1awp+yDNwCm8Z9eVAg0uVbdAgyvp6elwc3NDZGQk3N3dsXXrVoSGhmLbtm0wNTXF5MmTMXv2bCxYsABhYWHYsGGDTvShoavHkxC1ka6hlp8vqBKo0iqN57wxpn0lhGjQ8+eAk5Ng2sQEUPG61JhykzHtKyF6Q/qBGQB06AD8292AsVCUn0w4iEUnhYaG6k0vzw0bNsT333+PsWPHom3btigqKoK3tzd4PB54PB66dOmCGjVqoG3btrhx4wbOnj3LdciEGCcVCjOioqI46YSOa/qUiwkhOurJk/LpsrJqr4byMCFEJ0gXZgDAmDHaj4MjleVihTU09uzZU6X+MBhj+OGHH5CYmEg1NIhcdDyJwZPOmWr4vhvTeWNM+0oI0aDz54E+fcpfq6HDemPJTca0r4ToDXn35NnZQN262o+FQ4ryk8JOQYODgzUaECGEGDR3d64jIIQQ48Tncx0BIYRoVq1aXEegMxQWaISEhFRrhdUd5YQQQgzKuHFcR0AIIcapoIDrCAghRLPM1D5Yqd5Sa6eg+oqanGgHHU9i8MQLdAsLAXNzNazSeM4bY9pXQogG7d8v2b6cmpwozZj2lRC9Ia/CgBGep9QpaCWoAyRCiEqKiyVfq1iYQZ3REUJINU2cWD7t4VHt1VAeJoRwrqSE6wg4V+1OQY0J1dDQDjqexKC9fQvY2pa/VtN33ZjOG2PaV0KIBqm5g2Zjyk3GtK+E6IXMTKBePdn5RnieUg0NQgjRpIcPuY6AEEKItEmTuI6AEEKqLztbdl6XLtqPQ4dRgQYhhKjDq1dcR0AIIQQAxo8vnx47lrs4CCFEVW/fys47dkz7cegwKtAghBB1oF71CSFEN3h7l087O3MXByGEqEpeDQ0HB+3HocOoQMMABQUFYdmyZVyHQYhx2bCB6wgIIYQAQGlp+bSpKXdxEEKIqqRraIjXQCMAqEBD7/n4+MDW1hZFRUWieTweDzx5w/uoUWhoKGrUqAErKyvY2tpi6NChOH/+vEa3SYhOoz40CCFEN1CBBiHEUIjX0EhMBH75hbtYdBQVaOixlJQUxMbGon79+vjzzz+rtY6goCDs2bOnyp/j8XgYNWoUcnJykJ6ejsGDB2PixIkoKyurVhyE6D0TSqeEEKITxK9FKDcTQvRZfn75tJ0dd3HoMMryeiw8PBy9e/fG2LFjZQolcnJyEBAQgIYNG2LhwoXIysqSu46KanJ89dVXcHZ2RoMGDTBlyhTExcWJljHGRMPmmJubY9y4ccjMzMQ///yjhj0jRA85OnIdASGEEIBqaBBCDEdhYfn0Bx9wF4cOM6gCjQcPHiA4OBg9e/bEH3/8UaXPhoaGIioqSjOBaUh4eDhGjhyJESNGICIiAhkZGQAEhQ07d+7Ep59+ir///hupqamYMWOGwvUoKtTo3Lkz4uLikJCQgLp162L69Oly31dQUIBdu3ahVq1aaNWqleo7Rog+Ki5W6+qioqIQGhqq1nVqgyp5GNDPXEwI0TFqKtDQ1zwMGN81MSEGiwo0Ks3FPCZ8zG4AAgIC8Msvv8DGxqZKn+PxeJB3GBTNF5p9ZjbupN+pcpzS2jVshw39q9ahYHR0NPr06YPXr1/DysoK7dq1Q1BQEGbPno2goCAkJyfj8uXLAIDExER06dIFmZmZMJGqehkUFARfX1+MGzeuwu3l5OTAwcEBKSkpsLe3R2hoKL7//nvUrFkThYWFKCkpwfHjx+Hn56dwHZUdT0L0mqsr8OSJYHrUKGD/frWsVt/Om+rmYUD/9pUQoqP8/IBTpwTT2dlA3boqrU4fc5O6r4kJIRxZsgT47jtB8znxwlojpCg/mXEQi0Y8e/YMOTk5GDZsGNq2bYslS5bATsPtjO6k38Glp5c0ug1F9uzZg759+8LKygoAMHz4cOzZswezZ88GALRt21b0Xnd3dxQXF+PBgwf48MMP0aZNGzx79gwAkJ+fj8OHD4s+N2bMGGzZsgUAEBYWhsOHDyM2NhYlJSXg8/m4e/cufH19AQAjR45EeHg4GGO4desWAgICsGHDBgQEBGjtOBCiM0aMAH78UTBtpOcAF3mYEEJkCAszAKNsckK5mBADIqyhYaS1M5RhMAUaN2/eRGpqKmJjY/HHH39gx44dWLRokUa32a5hO07Ww+fzcejQIZSVlcHh33GICwsL8e7dO8THxwMA7twprzmSkJCAGjVqoGXLlgAgeg8ABAcHw9fXF1988YXENp49e4a5c+fixIkTaN++PUpLS+Hg4CBRKiac5vF48PLywoABA3Ds2DEq0CDGqUOH8mkjbXrFRR4mhBAJ0k8wjbBTUMrFhBgQKtColE5k+S1btsDLywsWFhYIDg6WWJaXl4fAwEDUq1cPnp6eOHnypGjZ+vXr4evri9WrV8PDwwPdu3dH3bp1MXjwYFy5ckXjcW/ovwFRQVEq/1W1uckff/wBMzMzPHjwAHFxcYiLi8ODBw/g7e2N8PBw8Hg83L59G/v27cOLFy+wcuVK9O/fX6a5iZC8qjsZGRlgjKFhw4bIycnB4sWLUSjehkvq83fu3MHp06cxaNCgKu0L0SN5eUC/fsDkyZI9yBMB8WOi4WGTNUFf8zAhhEjIy5N8rWc1NCgXE0IkUIFGpXSihoajoyOWLVuGiIgI8Pl8iWWzZs1CamoqYmJiEBERgdGjRyMuLg4uLi6YM2cO5syZAwAoKytDUlISSktLce3aNXz88cdc7IpWhIeHY/z48WjcuLHE/BkzZmDWrFno06cPJk+ejKNHj2LevHn44osv8PXXXytcn7xOQTt06IBp06ahZ8+esLCwwNy5c+Hk5CTxmYMHD4o6mvL09MSECRMwfPhwNe0l0TmjRwNnzwqmvb0BqVo9Rk+8YFAPnwhSHiaEGATp/KtnBRqUiwkhEv7tJoAKNBTTqU5Bly1bhufPn2P37t0ABE0r7O3tcfbsWXTr1g0A0K9fP3Tp0gUrVqyQ+XxERAQ2btwIa2trrF27Fo0aNVJqu9XtFJRUDR1PPSde8NWvH3DmDHex6KJ9+4DAQMF0QgLg7q6W1Wr7vOEqDwOUI4gWPXgAmJkBzZtzHQlRt7w8oHbt8telpSoXMnORm3TtmpgQwhFnZ0Ghhqsr8Pgx19FwSi86BZUOMDU1FXw+H56enqJ5np6eePjwodzP9+vXD/369dNojIQQABERXEege8Tzlx42ORGiPEwMXlJSeT83qamAWO1DlTAmuHk206lLK+Pz5o3kaz2sMQdQLiaE/KtxY0GBRnIy15HoLJ361ZVu+pCVlQVra2vUqVNHNM/FxUWiw8vqiIqKovG1CSHqpcEmJ+Jjb/v4+MDHx0et6xenrTwMUC4mHNmxo3z6wAGggiaZSmNMMFTozZtAdLTaamiRatBQgbs28zBA18SEkH8J+wUaPJjbOHSEvFysUwUa0qXRdnZ2yM7Oxvv370UJPDk5Gfb29iptR/qHSF5VPUIIqRINdgoqnrw1TVt5GKBcTDgifn6qq2r9kyfA6dOC6eBgICZGPeslVaeh5hLazMMAXRMTQiDIZ8LRKS0suI1FR8jLxTpVD0+6NNrZ2RmWlpYSw4zevXsXLVq00HZohBBSMT3vFFSI8jAxeOLnp7pufouLy6czM9WzTl2hb/0pGMgoXJSLCSGIjCyfPnGCuzh0nE5cdZeWlqKgoAAlJSUoLS1FYWEhSktLYWlpiVGjRmHp0qVISkrC5s2bce3aNQQFBak9htDQUKpyRwipPjXX0IiKitLqE0FdyMMA5WKiBZqooSFO3woAKrJ5M2BvDxw6xHUknNB2HgZ0IxdTHiZER2zdWj4tNeqRMak0FzMdsHz5csbj8ST+VqxYwRhjLC8vj40ZM4bZ2dmx1q1bs5MnT6p9+4oOg44cHoNBx1PPCS7Ty/+IpF27yo9NaqraVqut84brPMwY5QiiJd98U36ufvutetb58GH5Ops3V886dYE+5vxt29QetzZzE9e5mPIwITpEPJdNm8Z1NJxTlJ90athWrtCwrdpBx1PPSdc6oP9LSTt3ApMnC6afPRP0Sq0GxnTeGNO+Eg4tWACsXSuYnjoV2LZN9XUmJADCqv/u7oLXhkDTtVk0YetWYPr08tdqiNuYcpMx7SshOk88Bz9/Djg6cheLDlCUn3SiyYkuoOp1hBCVqLkPDS6qOusCysVE406dKp/++Wf1r59uBrmlxuNPeZgQojMaNuQ6As5Ulouphgaohoa20PHUc1RDo2I//wx8+aVg+sULwMFBLas1pvPGmPaVcMjDA0hMLH+tju9cYqJgvQDQvLnk+vWZPtbQ2LwZmDWr/DXV0KgSY9pXQnSePuZgDaIaGgbKx8cHtra2KCoqEs0LCgrCBx98ACsrK9SvXx9jxozBrVu3OIySECNgIKOcEGLw1DysMtExdNFPCCFGha669VhKSgpiY2NRv359/Pnnn6L5PB4PCxcuRE5ODlJSUtCyZUvMnj2bw0iNSEkJkJzMdRSEC2oe5YToobIyICmJbqh0HZ2fho3OP0KIoRkyhOsIdBoVaOix8PBw9O7dG2PHjsWePXvkvqdmzZqYOHEiYmJikJOTo+UIjdCnnwJubsBvv3EdCdE28YtoumEyTtOmCTqE/PFHriMhFaHz07BRgQYhxFBYWwv+dXbmNg4dRwUa/9LHDpDCw8MxcuRIjBgxAhEREcjIyBAtE7YvysnJwbZt29CuXTtYWVlxFarx+Osvwb9jx3IbB9E+6hRULfQxF4ts3y74d9EibuMgFQsM5DoCoknUKajK9DoPE2JISkoE/5qZcRsHx6hTUCVUu1PQ2bOBO3dUD6BdO2DDhip9JDo6Gn369MHr169hZWWFdu3aISgoCLNnz0ZQUBAOHjwICwsL8Pl8mJub4+LFi/Dy8lI9VhUYRUdThtx5D3UKWrGNGwU5AQCysgBbW7Ws1ijOm3/p/b4a8vlvSLZsAWbOLH+t7k5BmzUTND0yBPr4nf7vf4F588pfU6egVWJM+0qIzrOwAAoLga+/ptqfUJyfjLu4R1V37gCXLnGy6T179qBv376iWhfDhw/Hnj17RH1lLFiwACtXrkRJSQliYmLQq1cvnD9/Hp06deIkXkIM3uvX5dPUKSghuovOT8NGN+OEEENRWCj4l5pKVogKNFTRrh0n6+Hz+Th06BDKysrg8O/QkIWFhXj37h3i4+PBE/vSm5mZoUePHujSpQv+/PNPKtAgRFO++658WlhFkBCie4QXiJpCF57cql+f6wgIIUR1V6+WT//8M/DDD9zFouOoQEMVVWwmoi5//PEHzMzMEBcXB3NzcwCCPjNGjBiB8PBw0WsAKCkpwfXr1xEdHY2VK1dyEi8hRqe0lOsICCGKiA1zTgxQo0bl08uXcxcHIYSoIjGxfPrdO+7i0ANU71IPhYeHY/z48WjcuDHq16+P+vXro0GDBpgxYwb27duHkpISrF69GlZWVrCzs0NISAi+//57fPTRR1yHTgghhHBL001OqMkDt8SPf69e3MVBCCGqKCvjOgK9QTU09NDp06flzh8+fDiGDx8OANi7d682QyKEEEL0g6kp1xEQTVLziFOEEMIJqu2rNMr0hBDutWoFuLsLeqcHgD/+EPQtM3Uqt3FVF7WhJ0Q71q4V5I7WrZX/jKbPz+fPNbt+UjHxp5qUiwkh+ooKNJRGNTT+FRoaCh8fH/j4+HAdCiHGJzFRkLizsgSvv/sOiIsD3r7lNq7qqlVL5VVERUUhKipK9Vj0DOViUiWZmYIhUj/4QPnP2NioPw7xWh+1a6t//UR5aqyhQXnYh+tQCDFe4v0BdenCXRw6oLJczGMGNNh0TEwMli5dCgB48eIF/Pz88F/hE98KKBrTlsbiVi+jOJ7iT4MMbV/F943HU2/bPjMzQYHGkiXAqlWApydw755gmb4cx6+/BtasEUyXlqqtqrO+nTfVzcOA/u2rDEM+/3XVwoXA6tWCAo2CAuU+c/QoMGxY+Wt1/F8lJwNuboLppk2BJ09UX6cu0Mfv9KlTgJ+fYPraNUAN/YfpY25S9zUxIUTLrl8vL8g4fhz49FNu49EBivKTQdXQ6NatGyIjIwEAwcHBGDp0KMcREWKg1H2xI70+4euAAPVuR5PoqSwAysOEI1VpWqDpmzVq5sAt6kMDAOViQvSe+INDCwvu4tADBpnpi4qKEBsbi+7du6u0HhsbG/B4PPpT05+NJqr5EsMivBEQXpDq040BPdGSoK48TEiFdPG808WYjAn1oSGBcjEheooKZ5VmUDU0hM6fP4/evXurvJ43b96Uv/jpJ2DGDMH069dAvXoqr58Q8i9FNwD6ejGqr3GrkbryMCEVqk7hpyYKHKgQQ3fQTYAEysWE6CkqnFWazmT6LVu2wMvLCxYWFggODpZYlpeXh8DAQNSrVw+enp44efKkaNn69evh6+uL1atXi+YdPnxYNHyp2tDFCiGaI31TQucbJ3Q+DxOiiC4VaNCFJ7cM4CaAcjEhhApnlaczNTQcHR2xbNkyREREgM/nSyybNWsWUlNTERMTg4iICIwePRpxcXFwcXHBnDlzMGfOHNF7i4uLcfPmTezevVtzwerpDyQhOk/63NKnc80ACmH0Kg8TAhjEeUfUzABuAigXE0IMoXBWW3SmQEPYWdHNmzfxXGwMdz6fj99//x1nz56Fu7s73N3dcfLkSYSFhWHFihUy67lw4QJ69eql/gDpookYutOngfv3ASsrYPJkbmPR9/NNT394dD4PE8VKS4ENGwTTH30EeHtzG4+2XLwo+JfrGhrCIacNwY4dQE4O0KoV15FUjwHcBFAuJoQYQuGstuhMgYaQ9FAsqamp4PP58PT0FM3z9PTEw4cP5X6+f//+6N+/v0Zj1NcfSEIqdOAAsHcv0LgxdwUa+lxDw4DoRR4mksrKgPkPPX4uAAAYm0lEQVTzBdNLlhhPgUZOjuBfri/2hHEA+p+3/vMf4Plz4IsvuI6kegyo+Q/lYkKMmAEUzmqLzhVo8KT+w7KysmBtbY06deqI5rm4uODOnTvV3kZUVBSioqIq3G6F7O2rvW1iRPQ1+Tx/rlzsmti/FSsEf0KHDgn+9I2aj01oaKho2sfHBz4+PmpdvzRt5GFADblYl3G5H99+K/gzJjk51T/m6v6/Sk7W3/wvLjxc8rU+7lObNmpblbbzMKAn18SEEM3TQr7RF3JzMdMxS5YsYUFBQaLXDx8+ZDwej7179040b+7cuWzkyJFq2+by5cvVti510sW4dDEmxnQzLl2MiTHdjEsXY2JMd+PSNC7yMGPGe7y1hY6vZtHx1SxjPL6Ui+Wj+FRD8amG4lONJuLTuQY50qXCzs7OsLS0RHx8vGje3bt30aJFC22HRgghRoHyMCGEcI9yMSGEVE5nCjRKS0tRUFCAkpISlJaWorCwEKWlpbC0tMSoUaOwdOlSJCUlYfPmzbh27RqCgoK4DpkQQgwK5WFCCOEe5WJCCFGeaah4QxQOrVy5En379kVMTAzi4+Px7bffwtTUFD169EDv3r1x6dIlLFq0CImJifj555/RuXNntW6/adOmal2fuuhiXLoYE6CbceliTIBuxqWLMQG6G5cmcJ2HAeM63lyg46tZdHw1y1iOL+XiylF8qqH4VEPxqUbd8fEY0/fxEQkhhBBCCCGEEGJsdKbJCSGEEEIIIYQQQoiyjLpAIy8vD4GBgahXrx48PT1x8uRJtW+jqKgIEyZMQNOmTVGvXj2MHTsWMTExouXXr1+Hl5cXbG1t4e/vj4yMDInPr1q1Ck2aNEGTJk3wrdQwfK9fv4a/vz9sbW3h5eWF2NjYKseXlJQECwsLjB07VmdiOnXqFDp37oy6deuiWbNmiI6O5jSu169fY/bs2XBzc0OnTp3w/fffi5ZpK6YtW7bAy8sLFhYWCA4OllimyRhOnDiB1q1bw97eHoGBgcjPz1cqrmvXrqFPnz6ws7NDq1atsHTpUmRlZWklroqOldDKlSthYmKCixcvau1YEfm0kYcNjY+PDywtLWFlZQUrKyu0bNlStIzr/K2PdDW/GgpFxzclJQUmJiai77GVlZXMMaTjqz26kIs1lduqg6u8oI4YNX1uKUPX738qik8Xjh8ABAYGwsHBATY2NvD19cX27dtFy7g+fhXFx8nxU/u4KXpk/PjxrHv37iwhIYFt2rSJWVlZseTkZLVuIy8vj4WGhrKnT5+ywsJCtmvXLta4cWNWUlLCcnJymLW1NVu2bBl7+vQpCwgIYD179hR9Njw8nDk5ObFz586xs2fPMmdnZxYeHi5a3rNnTzZ06FD29OlTFhISwmxtbVlOTk6V4uvTpw/r3r07Gzt2LGOMcR7TjRs3mKOjI9u+fTvj8/nsxYsXLC0tjdO4Fi9ezIYMGcJev37N7t+/z5o0acLOnz+v1ZiOHTvG/vjjD/bll19KDOGmyRiSk5NZ7dq12aZNm1hCQgL75JNP2Pjx45WK6/Tp0+zIkSMsJyeHPX/+nH366ads4cKFWolLUUxCjx49Yp6enszR0ZFduHBBa8eKyKeNPGxofHx82C+//CIzn+v8ra90Nb8aCkXH98mTJ4zH47GysjK5n6Pjq126kIs1lduqg4u8oK4YNXluKUvX738qik8Xjh9jjN27d4/x+XxWVlbGrl27xurWrcvu3bunE8evovi4OH5GW6CRn5/PatasyaKjo0Xz+vbty0JCQjS+7WbNmrHTp0+z3bt3Mzc3N9H8Fy9eMB6PJ/oB6dGjB1u1apVo+Xfffcc++eQTxpjgx5rH47Hnz5+Llru7u7Nff/1V6TgOHDjARowYwUJDQ1lgYCBjjLHdu3ezZs2acRbTokWL2KJFi2TmcxlXx44d2aFDh0Svp0yZwubPn8/J/9/SpUslfrQ0eVyWL1/OevfuLVr2v//9j1laWrL8/PxK45IWHR3NGjRoIHqtjbgUxdS/f3926tQp1rRpU4kCDW0dK1KOyzysz3x8fNiuXbtk5nOdv/WdruZXQyF9fIUXvSUlJXLfT8dXe3QlF2sit6lKm3lBXTFq8txSha7c/1QU35kzZ3Tu+JWUlLDr168zOzs79ujRI537DkrHx8XxM9omJ6mpqeDz+fD09BTN8/T0xMOHDzW63bS0NKSlpcHNzQ0JCQlo06aNaJmDgwNsbW2RkJAAAEhMTJSIr3Xr1qL4EhMTYW1tDUdHx2rF//79eyxfvhzr168HE+sXNiEhQWKb2owJEFQRLSwsRLt27eDl5YXt27ejqKiI07j8/Pywd+9evHz5EvHx8Th79iz8/Pw4+f9jUn34auK4CD8rve4PP/wQBQUFePr0aaVxSbt69SqaN28ueq2NuOTFdPjwYVhYWGDAgAEyy7R1rEg5rvKwIVi0aBGcnJwwa9YsxMXFAeA+f+s7Xc2vhkLR70STJk3QqVMnbNiwAdnZ2aL5dHy1R5dysbpzm6q0kRdUjVUb55aqMerK/U9l8bm6uorm6cLxmzZtGmrXrg1vb28cOHBAdPx05TsoLz4hbR4/oy3QyMrKgrW1NerUqSOa5+LiItPOX52KioowZswYTJo0Cc2bN0dWVpbMsDWurq6iGLKysuDi4iKx7M2bN6JlFX22MsuWLcPEiRPRqFEj8Hg88Hg8pdaryZiysrLwzz//4OzZs9i9ezfCwsKwfft2HDp0CG/evOEsrqVLl6KoqAiNGzdGu3btMGnSJPj4+HASk/D/SUjdMYifA2/evJH4bJ06dWBvby83Rum4xMXFxWHVqlVYt26daJ424pKOKScnB0uWLMHGjRvlxqmtY0XKcZGHDcGPP/6IJ0+e4NatW2jUqBEGDBiA0tJSTvO3IdDV/GoopI9vvXr1cPPmTaSmpmLbtm04ffq0RFtqOr7aoyu5WBO5TVWazgvqyLOaPrdUjVGX7n+UiU+Xjt/WrVvx5s0b7NmzByNGjMD9+/d16jsoLz4ujp/RFmjY2dkhOzsb79+/F81LTk6Gvb29RrZXVlaGwMBAWFlZ4b///S8AwN7eHk+ePJF4X3JyMuzs7EQxii9PTk6Gra2taFlKSorEZx8/fqxU/Hfu3MGFCxcwe/ZsAIKSXWHprvQ2tRUTAFhZWQEAgoKC0L59e7Ru3RpTpkzBgQMHOI3L398fLVu2xKtXr/DgwQOcOXMGa9eu5SQm6VJ4dccg/dnk5GTRsvfv3yMzM1O0vKK4hJKSkjBw4EBs3boVnTt3Vhi3JuKSjik0NBRjx46Fs7Oz3Pdo61iRctrOw4aic+fOqFWrFurXr49vvvkG9vb2OHnyJGe/KYZCV/OroZA+vrVq1UKHDh1gYmICLy8vfP/99wgPD0dpaSkAOr7apCu5WBO5TVWazgvqyLOaPrdUiVGX7n+UjU+Xjh8AWFpaYtSoUfD19cXRo0d17jsoHR8Xx89oCzScnZ1haWmJ+Ph40by7d++iRYsWat8WYwwTJkxAZmYmjhw5AlNTUwCAh4cH7t69K3rfixcv8ObNG3h4eIiWS8cn7PHZ3d0d2dnZeP78eZXjv3TpElJSUuDs7AwHBwesW7cOR48eRceOHdGiRQtOYgIAc3NzuLi4wMSk/GspTNJcHav8/HxcuHABc+fOhb29PTw8PBAcHIzjx49zEpN0KbwmY5Be971792BhYYEmTZpUGhcAPH36FH379kVISAhGjx4tE7em45KO6eLFi9i0aRMcHBzg4OCAZ8+eYcSIEVizZo1WjxUpp808bMh4PB4YY5zlSUOhq/nVUFRUkw8of7gi/rtPx1c7dDUXqyO3qSMGcbqYZ7V5blWFrt3/KBufvPdxcfyk5eXlwcHBQWeOn6L4pGnl+FXSz4dBmzBhAuvRowdLTEwU9ej85MkTtW9n6tSprEuXLiw3N1difk5ODrOxsWGhoaEsJSWFDR06lPXq1Uu0fO/evaIRNc6ePcuaNGnC9u7dK1req1cvFhAQwFJSUlhISAizs7OT2YY8+fn57NWrV+zVq1csPT2dzZ8/nw0bNoxlZmZyFpPQjz/+yFq3bs3i4uLY/fv3WceOHdnBgwc5jatfv35s3rx5LCsriz169Ij16NGDrVmzRqsxlZSUMD6fz7755hs2duxYVlBQIOopWlMxPHnyhFlZWbEtW7awhw8fsu7du7MJEyYoFdfz58+Zq6srW7Nmjdz90WRc8mIqLi5mWVlZEt97JycnduTIEZaXl6eVY0Xk01YeNhTZ2dnszJkzjM/ns4yMDLZmzRrWqFEjVlpayt6/f89p/tZXuppfDYWinHz9+nX28OFDVlpaym7fvs369evHFixYIPocHV/t4joXazK3VQcXeUEdMWr63KoKXbv/UTY+XTh+r1+/ZgcOHGA5OTnszZs3LCwsjNWtW5fl5ubqxG99RfFxcfyMukAjLy+PjRkzhtnZ2bHWrVuzkydPqn0bKSkpjMfjMUtLS1a7dm3R3/79+xljjF27do117NiRWVtbMz8/P5aRkSHx+f/85z/MycmJOTk5SfQIy5jgy+Tn58esra2Zl5cXu379erViDA0NFQ3bynVMZWVlbOHChczR0ZF5eXmxrVu3sqKiIk7jio+PZ+PHj2fOzs6sTZs27Ouvv2bv3r3TakzLly9nPB5P4m/FihUaj+HEiRPsww8/ZHZ2dmzMmDEyPcTLiys0NJStWLGC8Xg8ie+8lZWVVuKq6FiJkx7lRNPHisinjTxsSDIyMlinTp2YlZUVa9KkCZs5cya7ceOGaLku/KboG13Nr4ZC0fE9cOAAc3FxYbVq1WIff/wxW7NmDcvKypL4LB1f7eE6F2syt1UHV3lBHTFq+txShq7f/yiKb9++fTpx/DIyMliPHj2YtbU1c3JyYl9++SW7cuWKaDnXx6+i+Lg4fjzGKhmegBBCCCGEEEIIIUTHGG0fGoQQQgghhBBCCNFfVKBBCCGEEEIIIYQQvUMFGoQQQgghhBBCCNE7VKBBCCGEEEIIIYQQvUMFGoQQQghR6PXr1zh48CBmzpyJ9u3bw9raGl27dsWXX36J2NhYrsPTuAMHDuDJkyei12FhYTAxMcGmTZs4jIoQQgghABVoEEIIIUSBR48eoU2bNhg1ahTOnTsHDw8PTJw4EbVq1cK+ffvg7e2NVatWwVAHTFu4cCHGjBmDnJwc0bz27dsjNDQUXbp04TAyQgghhACAGdcBEEIIIUT3vHjxAn379kVxcTEOHDiAkSNHSix/9uwZPvvsM4SEhKB58+Yyyw3Bq1evZOa1bdsWbdu25SAaQgghhEijGhqEEEIIkVBSUoK+ffvi6dOnOHTokNzCCicnJ/zf//0fatSogbVr13IQpfYYag0UQgghRN9RgQYhhBBCJMTFxeH+/fvo378/evXqpfB9Dg4OWLx4MQYNGoSCggLR/OTkZIwaNQpubm6wtbWFr68vDh48KPP5pk2bwtfXF8+fP8fo0aPRpEkTNGrUCMOHD0dqaqrM+3NzczF37ly0bdsWderUQadOnbBy5UqUlpZKvM/HxwcuLi6Ijo7Ghx9+CDs7OwQHB4uWnz59Gv7+/mjWrBlq164NT09PTJo0CZmZmRKxhYeHAxA0M3FxcQFQ3ofGxo0bJbaZkJCAkSNHomnTprC2toa3tzc2b94ssw/C2N6/f4/JkyfD3d0d9erVg5+fH+Lj4xUea0IIIYTIogINQgghhEi4du0aAKBbt26Vvnf58uUICQmBhYUFAODixYto164dDh06BAcHB4wdOxavXr3CqFGjMH/+fInP8ng8pKWloVu3bjh//jwGDhwIDw8PHD16FF5eXsjNzRW99+XLl2jfvj02bNiA/Px8jB8/HrVq1UJoaCg++eQTFBcXS6z3zZs3GDx4MJo3b46BAweiQ4cOAICVK1fCz88PDx48QPfu3TFs2DC8evUKv/zyCz7++GOUlZUBAObMmSNqWjJ16lTMmTNHJnahy5cvw9PTE4cPH0bt2rUxePBg3Lx5E1999RX69+8vUcODx+MhLy8P3bt3x8GDB9G9e3d06dIFZ86cwccff4zk5OTK/4MIIYQQIsAIIYQQQsQEBgYyHo/HTpw4UaXPFRUVMXd3d2Zpacni4+NF8wsLC5mfnx8zMTFhsbGxovlNmjRhPB6PBQUFseLiYtH8zz//nPF4PLZ7927RvKCgIMbj8djOnTsltrlq1SrG4/HYmjVrRPN69OjBeDwemzx5ssR7s7OzWa1atZi7u7vE9srKyliHDh0Yj8djkZGRovnjxo1jPB6PxcXFiebt3r2b8Xg8tnHjRsYYY7m5uczFxYXVqlWLnTx5UvS+ly9fskGDBjEej8e2bt0qE1vfvn1ZXl6eaP4333zDeDweW758ucLjSwghhBBJVEODEEIIIRKETR9cXV1llh07dgyhoaESfytWrEBcXBz++usvJCUlYejQofD09BR9xtzcHHPmzAFjTGa4Ux6Ph5CQEJiZlfdT7u/vDwB4+vQpAODNmzcIDw+Hk5MTxo8fL/H5WbNmwcLCQqYJCACMGDFC4nVZWRl27dqF/fv3S2yPx+Nh8ODBAICMjIzKD5CY8+fPIyUlBdOnT4efn59ofsOGDfHVV18BgNymJ9988w1q1qypcJ8JIYQQUjka5YQQQgghEjw8PHD37l0kJCSgVatWEsuOHz+Offv2yXymadOmePnyJQCgoKAAoaGhEstLS0thYmKCxMREifmmpqZo2rSpxDwHBwcAEA2XmpiYCMYY7O3tsXLlSplt16tXD8+ePQOfz4elpaVovrDfCyEbGxt8/vnnKCsrw8OHD3H37l0kJibi7t27uHDhgij2qnjw4AEAwNvbW2ZZjx49ULt2bSQnJ6OsrAwmJuXPkdzc3CrcZ0IIIYRUjgo0CCGEECKha9euOHLkCG7fvo2hQ4dKLNu7dy/27t0rer1x40ZR/xLPnj0DICj0OH78uMx6eTweUlJSJObVrl1boj8KAKIbf2F/FsIOQm/fvo3bt2/LjVm47pYtW4pe29vby7zvr7/+wpw5c/Do0SMAQP369dGtWzd4eXkhIiKiyiOaCGOztbWVWWZmZobOnTsjMjIS7969g42NjSg2a2vrCveZEEIIIZWjJieEEEIIkdC1a1cAwI0bNyp9r3gBQMOGDQEA+/btQ1lZmcxfaWkpXr16VeV4hOudNGmS3PUK1y0szFDk9u3bCAgIQHFxMcLCwpCUlIT09HQcPXoUnTt3rnJcANCoUSMAgo5B5cnIyEDDhg1FhRmEEEIIUR8q0CCEEEKIhPbt26N58+aIiIjAzz//XOF7hTUKeDwe3N3dAUDuEK3p6emYN2+e3GWVEa732LFjMkO0lpWVISQkBOvWrZNZJu348eMoLi7G1q1b8cUXX0g0+/jnn38AQGId0jVH5GnRogUAQc0Paa9evUJiYiLat29f6XoIIYQQUnVUoEEIIYQQCTVq1EBkZCTc3Nwwffp07Ny5U6YpRElJCdauXYuQkBDweDyYmJhg8ODBaNy4MSIiInD16lWJ948fPx7r16+X6ONCWQ0bNkRAQACysrKwdetWiUKHNWvWYNWqVUhLS4OpqWmF6xHWprhz547E/H379omayIgP/2pubg4AyMvLU7hOf39/NGnSBNevX8eJEydE89PT0zF9+nQUFhaiT58+Su4pIYQQQqqCCjQIIYQQIqNRo0aIjIyEi4sLpkyZAhsbGwwcOBBz5879//bu0DXVKIzj+M8J4hiI4GzK+7JqEzS4OkFQEOR1YWxNcBuoTcFkMQqDTUSQgWWYBJsabBqnYTbZX2AwDMG0m64wrvdyjS98P/nhcE79nec8R1dXV/L5fCqXy/J6vWq327q5udHp6alarZZOTk50eXmpcDis+/t7XVxcaDgcyrKs/W8ix2o0GgoEAiqVSjIMQ4+Pj4pEIqpWqzJNU/V6/Uf9oVkYd3d38ng8qtVqisfjKhaLikajyuVysixLkrRer/f1hmFIkiqVysFhpJLkdrvVarXkcrmUTqcVCoV0e3sr0zTV7/f18PCw/+3kX3sDAADHI9AAAAAHBQIBvb+/azAYKJ/Pa7PZqNPpaL1eK5VK6enpSavVSrlcbj/UMplMaj6f6/r6Wl9fX+r3+4rFYur1eup2uz/W/58nHb8ZhqGPjw8Vi0X5/X69vb3p/Pxcz8/Pmk6nPzo/HA7HwbXPzs40mUxUKBT0+fmpwWCgYDCo2Wym19dXOZ1OjUajfX2pVFImk9FyudTLy4u22+3BfScSCS0WC2WzWe12O43HYyWTSbXbbTWbzT/OfMy5AQDA3zm+uSYAAAAAAAA2Q4cGAAAAAACwHQINAAAAAABgOwQaAAAAAADAdgg0AAAAAACA7RBoAAAAAAAA2yHQAAAAAAAAtkOgAQAAAAAAbOcX7+gs7M4iGgUAAAAASUVORK5CYII="/>
          <p:cNvSpPr>
            <a:spLocks noChangeAspect="1" noChangeArrowheads="1"/>
          </p:cNvSpPr>
          <p:nvPr/>
        </p:nvSpPr>
        <p:spPr bwMode="auto">
          <a:xfrm>
            <a:off x="9380538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12" name="AutoShape 13" descr="data:image/png;base64,iVBORw0KGgoAAAANSUhEUgAABDQAAAEcCAYAAAA4KeSGAAAABHNCSVQICAgIfAhkiAAAAAlwSFlzAAALEgAACxIB0t1+/AAAIABJREFUeJzsnXdYU9cbx78h7D1lqIiKCirixFFU6qp1a4e11p91j1pHtdMBrjparbNVcdVaq23Val3VqoijrjpQUFBBUQQFlL2T8/vjlITIhiQ34b6f57lP7j1J7n1PCN+c+573fY+EMcZAEARBEARBEARBEAShRxgIbQBBEARBEARBEARBEERlIYcGQRAEQRAEQRAEQRB6Bzk0CIIgCIIgCIIgCILQO8ihQRAEQRAEQRAEQRCE3kEODYIgCIIgCIIgCIIg9A5yaBAEQRAEQRAEQRAEoXeQQ4MgCIIgCIIgCIIgCL2DHBoEQRAEQRAEQRAEQegdNcqhkZaWBj8/P1hZWSEiIkJocwiCIEQH6TBBEITwkBYTBCEWapRDw9zcHEeOHMHbb78NxpjQ5hAEQYgO0mGCIAjhIS0mCEIs1CiHhqGhIRwdHYU2gyAIQrSQDhMEQQgPaTFBEGKhRjk0CIIgCIIgCIIgCIIQBzrp0Fi3bh3atm0LU1NTjBo1SuW5zMxMfPDBB3BycoKPjw8OHTpU4jkkEkmlrxsSElIVc4lyoM9V/dBnqhnoc1VCOlyzoc9ZO9DnrB1q8udMWlwzoM9T/dBnql70+fPUSYdG7dq1MXfuXIwePbrYc1OnTkVsbCzOnz+P8ePH4/3330dMTEyx11UlX1Cf/5C6DH2u6oc+U81An6sS0uGaDX3O2oE+Z+1Qkz9n0uKaAX2e6oc+U/Wiz5+nTjo0Bg8ejIEDB8LBwUGlPTs7G7t378aSJUvQuHFjfPzxx+jYsSO2b9+ueE2fPn1w/PhxjBs3Dj/++KOWLScIgqgZkA4TBEEID2kxQRBE2RgKbUBZvOpRjo2NRXZ2Nnx8fBRtPj4+uHv3ruL4yJEjWrOPIAiipkM6TBAEITykxQRBECWj0w6NV3P+kpOTYWtrC2tra0Vb/fr1cePGjUqdNyQkRCWsZv78+SXuE+qDPlf1Q5+pZtDFzzUwMFCxHxAQgICAAK1dW1M6DJSuxbr4N6iJ0OesHehz1g6a/pyF1GGAxsQ1Afo81Q99pupFHz7PkrRYpx0ar3qjHRwckJKSgrS0NIWAR0dHV3pZqld/iObPn09rdBMEoZNIJBIEBQUJdn1N6TBAWkwQhH4gtA4DNCYmCIIoTYt1soZGIa96o93d3WFmZoawsDBF261bt+Dl5VXtawUFBel1MRSCIGoWISEhgg+gAe3qMEBaTBCE7qArOgzQmJggCPFSnhZLmA66YWUyGfLz8zF//nzExcUhODgYhoaGkEqlGDt2LO7fv4/g4GAcO3YMs2fPRlhYGDw8PKp8PYlEQt5ogiB0EqH0Sds6DJAWEwShmwipTTQmJgiC4JSmTzoZobFw4UKYm5tj2bJl2LlzJ8zMzLB48WIAwJo1a1CnTh107NgRmzZtwi+//FLtQTRBEAShCukwQRCE8JAWEwRBlI1ORmhoG/JGEwShq4hJn8TUV4Ig9AcxaZOY+koQhH6hVxEaQkD5ggRB6BK6lLutTUiLCYLQFUiHCYIghEcva2hoG/JGEwShq4hJn8TUV4Ig9AcxaZOY+koQhH5BERoEQRAEQRAEQRAEQdQYyKFBEARBEARBEARBEITeQQ4NgiAIgiAIgiAIgiD0DnJo/AcVQCIIQpegYnQEQRDCQjpMEAQhPFQUtAJQASSCIHQVMemTmPpKEIT+ICZtElNfCYLQL6goKEEQBEEQBEEQBEEQNQZyaBAEQRAEQRAEQRAEoXeQQ4MgCIIgCIIgCIIgCL2DHBoEQRAEQRAEQRAEQegd5NAgCIIgCIIgCIIgCELvIIcGQRAEQRAEQRAEQRB6Bzk0/oPW3CYIQpcob83tmgppMUEQugLpMEEQhPCUp8USVoMWm/7ll1+wceNGdO/eHZ999hlMTEwq9D5ac5sgCF1F3/SpqjoM6F9fCYIQB/qoTTQmJgiiplGaPtWYCI3ExETs3LkTJ0+ehEQiwaFDh4Q2iSAIQlSQDhMEQQgPaTFBEGKixjg0Ll++jO7du0MqlaJ37964fPmy0CYRBEGICtJhgiAI4SEtJghCTNQYh0ZkZCTq1q0LAHB3d8fdu3cFtoggCEJckA4TBEEID2kxQRBiQuccGuvWrUPbtm1hamqKUaNGqTyXmZmJDz74AE5OTvDx8VEJofPy8kJsbCwA4NGjR/Dy8tKq3QRBEDUF0mGCIAjhIS0mCIIoH51zaNSuXRtz587F6NGjiz03depUxMbG4vz58xg/fjzef/99xMTEAAD8/Pxw+vRpFBQU4Pjx42jfvr22TScIgqgRkA4TBEEID2kxQRBE+RgKbcCrDB48GABw9epVPHnyRNGenZ2N3bt34/jx42jcuDEaN26MQ4cOYfv27Zg/fz4cHR0xbNgw9OjRAwEBAejTp0+lrhsQoNyXSFQfS2or67nqtGnqvGVdSyIBpFLA0FD5WHS/pLbyni+pzdQUMDPjW9F9MzPAwoK/hiBESX4+kJXFt+xswMAA8PAQzByhdBhQanFRfSpLuyr6KNR7q3KOQk0u3Ap1tLTj8l5jbMw1t1B3S9LiwkdDQ9XfDYIQFXl5QEYGkJnJH93d+QBFIIQeE2tbJzV5zqposDrGw0ZG5etu4aOBzk0zE4QAyOV8PFyoxVJpuWNinb2FfHVJltjYWGRnZ8PHx0fR5uPjo5IXOHz4cAwfPrxK1ztzpmp2EurDzAywsuKbtbVy38oKsLEBHB1VNwcH/lirlqDjDZ1CzuRIy01DSk4KUnNSkZqbipScFOQW5KJAXoB8eT4K5AV8X8b3ZUwGA4kBpBIppAZSlX1jqTHMjcxhbmQOCyML5b6xBWxNbWFlbAUJ3f1w8vOBpCQgMRF4/pw/Ft1/+RJISwPS01W3tDT+3qJ07gyEhgrTjyJoW4cB0mKhMTAoPtC2sQHs7ABbW74V3S967OICuLkBlViplwAgk8uQJ8tDgbwAEolEob9SCddj0thKIJMBycmqGlxUi5OTue4WdVpkZir3CwpUz3fmDNClizB9KQKNicWBuXlxXS1JewsfHR255trbi9sRzRhDel46krKSkJSVhPTcdGTmZyIzL1P18b/9XFku5EwOmVwGGZMpHuVMrtBfQwNDSCX/Pf53bCw1hqWRJSyMLWBpbAkLo/8e/zt2MHOAk4UTbExsSLdzc4GEBCA+nmvvy5dASkrpj+npSh3OzlY9V0AAcPp0mZfTWYfGq1+E5ORk2NrawtraWtFWv3593Lhxo9LnDgkJQUhIiEpb1678sfA3o+hvx6ttZT1XnTZNnbe8a8nlfAwgk/Hf8lcfi+5rcmny7Gy+PX9e+ffa2gJ16gB16/LHwv0mTQAvLy72+kpuQS5iU2PxMOUhYlNjEZ8Rj6fpTxGfEY+krCQV50VabppWbZNKpLA3s4e9mT0czB1gb2aP2la1Uce6TrHN0thSq7aplYICIDqab48eKbfHj4Fnz5QOC3WRlaVyGBQUpNgPCAhAQNGQMg2iSR0GStfiojpVmnZV5LE67xXyHEU1uageF93kcmgEuVx5f1dVHByA2rX55uam3K9dm2tzw4aApR7LQVGy87MVmvw0/SmeZTxDSk4KUnJTFNqckvPffm4q0nPTkSfLQ748H/myfOTJ8sBQ9g+rkYERLIwtYGFkoXgsHEQ7mjvCxdIFzhbOcLF0Udl3MHeAgaSGTPkyxnU2JgZ4+JA/xsYqHReFjy9eqHegUuQfQSgdBoQZE6tD+6r6KOS1AaUGlzYWftXvpS4KAzWfPq3c+4yNudYW3erX51rbsCHfNzPTjM2aRM7keJ75HLGpsSpb4fg3KSsJiZmJSMpKQr48v/wTaglDA0M4mjvCydwJThZOcDJ3gqO5I+pY10FDu4ZoaN8QDewawNbUVmhTqwZjXHOjooB79/jY+OlT5RYfzyf41MUrA5KStFjCXnX76ghz5sxBXFwctm3bBoBXbPb29kZKSopCwGfOnIm4uDjs3r27WteSSCTFvN9EyZQk8mWJftG2nBxlRP2rW0ZG8YnrotvLl3ycUtVBvJMTd2x4e/PHwv169XTDqy2Ty/Aw5SHuJN3B3aS7uJt0F5HJkYh5GYOn6U/LHfDqA3amdmjs0Bhejl5o4tAETRybwMvRC40dGsPQQEd8q/n5wP37QHg4EBGh3CIjeShyVZBI+DSKvX3x0KPCzdKShxmZmfEpGhcX4I03/nu7cPqkTR0GSIsrA2NlOz2KHuflcf3NyeF6W5nHrCwgNZVPoBSdTMnJqZ79Li5A48ZAo0Z88/EBWrYEXF11Q5MLYYwhNjUWUclRuP/iPu6/vI97yfcQ/TIaT9Of4mWOGh2ZakYqkaKWRS24WLqgvl19NLRrCE97T3jae6KJQxO4Wbnp3ixidjbX3/BwrruRkXzQHBNTPS8bwKe1nZy4DltYKHW36P6rbV27Am5ugmsTjYl1D7m8ZEfHq/u5uWXrb9H99PTSJ7FTU6vnq6tbF2jWDGjeXPno7a0bEc4yuQzRL6MRkRiBiMQI3Em6o3jMys8q/wQVRCqRwtLYEiaGJirRyIXRcAYSA8iZXBG9XCAvgEwuU0Q258pykSer4liwBOzN7NHAroFCm1s4t4Cvsy887T0hNZCq7TpVRi7nDot//1Vq8b17/DE9verntbLielw0/KgsXXZ1BXr2BFC6PunIXURxXv2RdXd3h5mZGcLCwuDv7w8AuHXrFjp16qSW6wUFBWnd466PGBjwzchI+9eWy7mgJyWpbgkJwJMnyu3xYz5RU5TCiNOzZ1XbnZwAPz++tW8PtGun+WgOxhhiUmJwJe4Krjzl27X4a8jIy6jwOexM7eBm5QYnCyfYmtrC1tQWNiY2sDG1ga2JLX8s0mZmaAZDA0MYSY1gaGCo2IwMjBQCXhhuVzQEL0+Wh6z8LGTlZyEzP1O5n5eJlJwUJGcn40X2C8VjUlYS4tLikJydXMzmlzkvcSnuEi7FXVJpN5GawMfZB61dW6OVSyu0dm2Nli4tYSw1rvZnXS5PnvDY2tBQ4Px5LtgVmXqRSvl0s7s7F1onJ77VqlV8396ev76SlDRrpm20rcMAaXFFkUiUudpCkJOj6uR4+ZJPysTF8e3pU+V+SVF3CQl8ezWzqlYt7tho2RJo1YpH+7u5aadPebI83Em8g+sJ13Ej4YZiS81NrfS5zI3MFRqs0GhTG1gZW8HE0ARGBkYwlhrDSGqk2Dc0MARjTCUEukBeoNDhjLwMlfDpjLwMJGYmIiEjAbmy3GI2yJgM8RnxiM+Ix/WE68WetzO1g4+zD3xq8a2lS0u0dGkJE0Mt5QxlZAAXLwJXrgA3b/ItKqriMxd2doCzc8n6++qxg0OVBi4hISEI2bSp0u9TNzQm1j0MDHhkhLEWhioA/7conOAr1N3EROWkeKHuPn3KhzavBHri8WO+HTumbJNIeCRzhw7KrVkzzf6uyJkcUclRuPTkkmJMGP48vEQNKwlzI3PUtqoNJwse9VAYCVG472DmABtTG5WItsJHY6lxtZ24BfICZOZlKvQ4Iy8DmXmZSMtNQ3J2MhIzE5GYxaNGErMSFcfPM58Xi6J+kf0CL7Jf4OrTq8X62LxWc/g6+6J97fbwd/dHY4fGmndAx8cDly8rtytX+I1XeRgYKHNOXV2VYUKF+87OSueFjU2VvmDljYl1LkJDJpMhPz8f8+fPR1xcHIKDg2FoaAipVIqxY8fi/v37CA4OxrFjxzB79myEhYXBo5rF88gbXfPIyeEZAZGRwN27yu3OHf5DUBaNGwPduwO9egGvv87/96qDnMkR/jwcIQ9DcObRGZx5dAZJWWWHYtmb2cPL0Que9p7wsPWAh40H6tvVh7uNO9ys3GBqaFo9ozRMdn424tLj8CTtCeLS+GN0SjQikyIRmRyJhIyEMt9vamiKDnU6oLN7Z3Sp1wUd6nSofsoKYzwsLjRU6cT4ryJ8qdSrBzRtqtwaNeJtbm5au5MUQp+E0GGAtLimkpfHnRdxcTxL4N495RYVxcsalIWXF9CtG9fjgAAe8KQOkrKScC72HEIfheJs7FncTLhZbtiyidQEnvaeaGDXAHVt6sLN0g1uVsrN2dIZdqZ2MJJqz+vPGENqbiqeZTxDQkYCEjIS8CxTuR+fEY/ol9GIeRlTbv+MpcZo5dIKHet2RIfaHeDv7o/a1rXVY2hCAnDunHK7cYNPYZeGgQGPlW/SRBk3X3Qrkm6haYTSJhoTE1WBMZ4NGx0NPHjAt7t3lYFPr5btKoqFBfDaa1xzu3fnjuUqzMkokMlluJFwA2cenUHIwxCcjT2LlJyyB+Kulq7wdvJGU6emaGTfCPVs6sHdxh31bOvBztRO9yLLKkhKTgqiX0Yj+mU0Hrx4gOiU/x5fRuNR6iPIWenOXEdzR/i7+8O/rj/83f3Rxq1N9aObo6OBkyf5dv4894SVhbu7MrSycWPlvoeH1ma6S9MnnXNoBAUFYcGCBcXa5s2bh6ysLIwfPx7Hjh2Dq6srli5dir59+1b7miTe4qEw7evuXT6WKnRC3r9f8uulUh650bMn39q3r9h97JO0Jzhy7wiO3T+G0EehJUYsADzProVzC7R1a4vWLq3R1KkpvJ284WiuphG7jpKak4qo5ChEJEbgesJ1xYxoaTVApBIp/Gr7oU+jPujbqC9aurSs2A/avXtcqEND+RYXV/LrzM2Bjh2BNm2UzgsvLx4WJzBC6JMQOgyQFouVpCQgLIxrcuEWEVH6va6vLx9sd+vGIzgqel+bmpOKv6P/xt8xf+Pso7MITwwv9bWFkWMtXVrC19kXzZyawdPeE7Wta+ttXYoCeQEepz7G/Rf3EZEYgVvPbyHsWRjCE8PLDOv2dvRGz4Y90bNBTwR4BFTcuZyUBJw4ARw/zsMjHzwo/bW1a/M/rK8v0KIFz0Hy9NSZCrNCaRONiQl1k5/Ph0bh4Vx3r1zhgVKlTcTb2nKtHTwY6NePH5dHak4qjj84jkP3DuHIvSOlTuKZGZqhrVtbtHFrg2ZOzfgY2NEbdmZ21eihfpKVn4Xw5+G4+ewm3xL4Y2njYhsTG/Rq2Atver6J3p694WrlWv5FMjN5iM6xY3xsXNqknkTCQ3X8/Hjoert2fFysA4VY9MahIQQk3kRyMhf1S5f4fe+5cyWXTLC3BwYNAt59lwt8oUOSMYbLcZdxIPIAjtw7gpvPbpZ4HRdLF3St1xX+7v5o59YOvi6+Oh9toS3kTI7ol9G4EncF5x7zWdPbz2+X+FpXS1f0adQHA5oMwBsN31CGSDPGw5b37eNbeCk3LNbWgL8/z4/u0oU7MoTIo6oAYtInMfWVKJucHJ62e/o0cOoUcOECz0V/FamU//t26wYMGMCdzoVLHzLGEJ4YjsNRh3H0/lGcf3weBfLiKWWGBoZo69YWnep2QiuXVmjl0gpNHJvoTm0fDVOovVefXsXFJxdx8clFXIu/VmI0h6GBITrW6YieDXqit2dvtHVrq3QuMwbcvg3s3w8cPsx/VEv6fzYyAtq25Rrs78+dyU5OGu5l9RCTNomprwRHLueRGxcv8on606f55P2rGBnxqI233gIGDlT9t03ISMCe23twMOogQh+Flqi1da3rIsAjAK/VfQ3t67RH81rNRaOzVUEmlyE8MRznYs/hXOw5nI09iydpJUdRtHZtjSFeQ/BOs3fQ2KGx8om0NODQIWDvXuDo0eIriAD85qZrV67Ffn5A69Y6MaFXEuTQKAOJRILAwEDKFyQUZGbyCaXCyaXbJdxX29sDXd65BdO2v+BS5m7EpBT3dDqZO6FHgx7oWq8rAjwCtJMDV4NIzkrG+cfnEfooFMfuHytxRtXaxBqjHXpg4h1LND78DyRR94qfyMGBOy66dOGi3aJF9WIotUBhvuD8+fNFM7gkLSZKIycH+Ocf7tw4dYpH1pVU7qZ2HYbO716DScu9uJDyO+69KK4Hpoam6FinIzrX64wu7jylzcJYByrj6RA5BTm4Fn8NJ6NP4kT0Cfzz5J8Sb1Dq2dTDFIvX8f5NBtdj5yApKQrD0pIvRV3owGjXTidm+ioC6XCA0OYQAvHwIdfakyf5ffCrC7kZGACvBWSifp/9eGK/EyGPTxRLmbAwskDPhj3Rx7MPujfojvq29WkMXE1iU2NxOuY0jj04hr/u/1ViYer2dj6Ym9QM3a4kwexUaPEZWjMzrsk9enAPVcuWypkAHaU8LSaHBsgbTZRPfDx3bOzbBxwNeYF8r5+B1lsAl+KRGG3d2qJvo77o06gP2rq11dvwZF3kYcpDHLl3BIfvHcaluyfR53YuRt4AXn8IGLz6L9ymDTBkCNC/Pw+d03GxLg0x6ZOY+kpUj4wMHklX6OD4NzIB8P2R67JDcSdGI/tGeLPRm+jj2Qdd6nWBmZF+3FDrCum56Tjz6AxORJ/AiQcnkPHgDobdAt6/Bfg+K+ENPj5A375A79581k9blRM1hJi0SUx9JSpGfj4QEsIn+ff9IUOi5UmgxU7Aex9grLr6kIeNB/o36Y9+jfuha72u2isyLEIK5AW4HHcZR+4dwYG7f8D8ejhGXweG3QasX4loZDY2kAwYwMNrevXSG6fyq+jdKicEoUu4ugJNul+EueVqGLTbD7xajflJe+DWMCDiHTj5u6HFWKBVLcCAHNFqxcOmHibn+WLy8ctgvxtCkqn6dwhzBnb4Ar83BdxbmGN8G3e85eUJMz11ZhAEUTKWlkCPXgXIq38Eka234EbUYcjYK0U3HncA7rwF6b1BaO7viZ71ge4ewq0Mo89YmVihn0cv9LuRBewPB07eKfaaf+pw7d3vDdh6G2Kkrwve92kKJz13ZhCE2DEyAlp2SsRV080w89oApMaqviDLAbj9HnBzBGRSP7hNkqB1O8CEtFajGBoYopNVU3QK/xeLNkmAV6LJE82BP7yAvU2Bf5swDG9rj4/aNUUjPXVmlAVFaIC80UTpyJkcR+4dwfLzy3E2VnXNVw9bD7zvPRqmUcNxYHsD/Puv6ntr1QI+/BCYPJkvjEFUg4ICnpe9YgUvdFIUJyfkvfcOTvi7YWX2SZx6eFrlaTtTO4xpPQYf+30Mdxt3LRqtHsSkT2LqK1F17iXfw9YbW/HjjR8RnxGv8lxTp6Z4u+Fo5F9/F3u31UVUlOp7XV2BkSOB0aN5cXaiAty/DwQHA9u2FV8T3csLaW/3x75WpghOOYkLjy+oPG1kYIRBXoMwqe0kBHgE6G24uZi0SUx9JconIjEC3174Fj/f+hl5MmXqgonUBAOaDEBrwxEIP/AG9v5qrFKewcQEGDYMmDaNZzQQaubRI2D1aq7NGRnKdqkUrE8fPBjUBetrPcTPd35FYpaqbr/p+Samtp+KXg176V0UOdXQKAMSb+JV8mR52HVrF7658A0iEiMU7UYGRni76dsY23osAjwCVITg+nVg82bg559Vq0VLpcDQocCnn5KoV5qMDGDrVmDVKtVqzMbGPJVk5Ege0lykoOe95HvYfH0ztl3fpiLiUokUQ7yHYEaHGehYt6M2e1EtxKRPYuorUTnyZHn4PeJ3bPp3E848OqPynKWxJd5r/h7GtBqD9rXbK26aGePFRLdsAX79lddGKkrnzsAnn/BiohTE9QqM8Vyeb7/lFfGLYmcH/O9/XH9btuQV8f/jwYsH2Bm2EzvCdiD6pWpVwSYOTTCp7SSMajUK1ibaW3JVHYhJm8TUV6JkGGM4F3sOyy8sx6GoQyrP+dTyweR2kzGs+TDYmNoo2tPSgF27gPXri9ed698fmDuXl88hqsn161yX9+xRXQqsQQNg7Fiuy25uiuY8WR7+jPwTG/7dgL+j/1Y5VSP7RpjiNwWjW42u+OpVAkMOjTKgAkhEIWm5adj07yasurgKcenKJT6tTawxse1ETGs/DW5WbmWcAcjK4nmGwcG8sGhRevbkjo0ePVTGgMSrxMcDa9cCP/wApBRZr9zeHvjoI745O5d5ijxZHg7cPYB1V9Yh9FGoynP+7v6Y12UeejToobMzhlSMLkBocwgdIDUnFT9c/QFrL6/F0/SnKs91qtsJY1qNwbvN3i13MJaeDvz2G3duXFANIoCXF/D558D77+t9qYfqk5/PB8orVvD1c4vSuTMwYQLPwTYte3Wuwhuizdc3Y8/tPcgtkqZpZWyFcW3GYVr7aTofNUc6HCC0OYQWkcllOBB5AMvPL8elOGU0rAQSDPIahBkdZsDf3b/McRNjwJkzwLp1wB9/qN5zv/kmd2x01J85Jd2AMb5KwfLlvEprUbp1A2bNAt54o1zPfERiBNZdXocfb/6oslS3g5kDZnWahY/afQQrE91c3YSKglYA8kYT8enxWH1pNX64+oPKms9uVm6Y3n46xrcZr+KJriilOVJbtwYWL+b6o6P308Jw5w4X7J9/5gPrQho25FOpI0cCFpVfjeBa/DWsurgKu2/vVlmKsGOdjgjsGoheDXvprGNDTPokpr4SZfM88zlW/rOymCY7mjtipO9IjGk1Bt5O3lU699273LGxebOqv7RuXWDmTD7JVQWZ0W9SU7kXfvVq4EmRZQHNzIBRo4ApUwDvqn3eyVnJ2H5jOzb8uwH3X9xXtEslUrzd9G186f8lfF18q9sDjSImbRJTXwmOTC7DL7d/wcLQhYhKVubpmUhN8GHLD/FJx09UlwKtINHRwNKlPFut6KpUPXoA8+ZxHylRDufOAV9+yR8LkUqBd97hjow2bSp9ypScFGy7vg3rrqxTiaRzMHPAzI4zMcVvis46NihCowxIvMXL49THWBC6ADtu7lDJDfR29MannT7F+z7vq6VC88OHPGsiOJhHcBQSEMDFvn37al9Cv3n4EAgKAn76iS+IXkinTlywBwxQyzKr8enxWHVpFdZfXo/MfGX8efva7RHYNRC9PXvrnGNDTPokpr4SJROfHo/lF5Zj49WNyC5QJmQ3r9Ucn3T4BMN8hsHUsOzogIqSng5s3AjoSfuJAAAgAElEQVSsXMmDwgpxcACmTgWmTwes9SszovKkpADffcd/oNKUjiM4O3MnxqRJ/ANRA3Imx+Gow1h5cSVCHoaoPDfYazDmdZ2Hli66mZcpJm0SU1/FjpzJsTdiLwJDAnEnSVno187UDpPbTcbHfh/D2bLsaNiK8OgRsGwZdyQXXUE0IIA7NgICaHKvGDduAF99xdfMLcTCgnvcp08HPDyqfQmZXIZ9d/Zh/pn5CE8MV7Tbm9nj006f4mO/j3VuSXNyaJQBibf4SMtNw7Lzy7Dyn5XIKchRtPu7++OzTp+hb+O+GimUk5zMw/BWrOCD6UKGDAG+/hpo0kTtl9Rtnj3joSobNigjMiQSYPBgPlXaqZNGLpuUlYQV/6zAusvrkJGnLKbUzq0dArsGok+jPjrj2BCTPompr4QqzzKeYfmF5fj+yvcqmtypbid85f+VRv8nc3O5L3X5cuBekRVfHR2BOXOAiRN5gbsaRUoKd2KsWqVa9Mnbm2vv8OHlppVUh2vx17Dyn5XYfXu3yuo0g7wGIbBroM45NsSkTWLqq5gJeRiCWcdn4d94ZUV7ZwtnfP7a5xjXZpxGaio8eQJ88w2waROQo5R5dO3K/aqtWqn9kvrHvXs8L2fPHmWbqSl3MH/xhdoczEWRM7nCsXH7ubIAioulC+Z0noNxbcbBWKob+Zjk0CgDEm/xUCAvwOZrmxEYEojnmc8V7f0b98cX/l+gU13N3EC/SlISd2CsX6/0VkulvPJ+YCBQu7ZWzBCO1FSei/Pdd6qV+gYNAhYtApo104oZyVnJWHlxJdZeWov0PKWHqY1rGwQFBKFvo76COzbEpE9i6ivBSclJwfLzy7H60mqVnN5u9bthbpe56Fqvq9b+B2UyYN8+YMkSni5YiIcHsHAhr7Gh98VDs7J4SMq336o6Mtq25VOlfftqtZP3X9zH4rOL8dPNn1QcGwObDERg10C0ctWNOxwxaZOY+ipG7ibdxed/f46DkQcVbY7mjvj8tc8xud1kmBuZa9yG+HguQT/8AMXKKBIJXxlw8WK+GpXoePIEWLCAF8IvzFGXSnlExty5WrkxkDM59t/Zj8CQQJWIjfq29bHw9YUY5jNM8FVRqu3QyMjIgKWlflRArSwk3jUfxhgO3zuMT098irtJdxXtfrX9sKLXCvi7+wti18OH3IHx00+85g/AU5anTeNF6mxtBTFLc+Tk8BCVJUuAFy+U7d26cQ+PQLk3L7Jf4LuL32HNpTUq+fpd63XFyjdWorVra0HsAsSlT2Lqq9jJzs/G2strsfTcUrzMealoD/AIwIKABehcT7jkasaA33/n0b73lSUf4OvLpat3bz0Mj2YM+OUX/sNStEZGmzY83a9vX0E79eDFAyw+uxg7bu5QcWwMaDIAgV0DBdVgQFzaJKa+ionnmc8x/8x8bLy6UfE/Zm5kjk87fYqZHWcKUjPh+XPl5F5hjQ0LC669M2bw8XCNJyWFe3HWruXhgoUMG8YdHJ6eWjepsKbKvNPzEJOiXGGwlUsrfNPzG3Rv0F3rNhVSbYeGhYUFBg0ahBEjRqBXr14w0PtpCiUk3jWb6/HXMevELJyKOaVo87D1wNLuS/Fus3cFn4EHgLAwLuCHDyvb7OyA+fN5CrOhoXC2qQXGgP37eSjzw4fK9nbt+K9Zjx6CmVaUl9kvserSKqy+uBqpuXz2UgIJ/uf7P3zd/etyV7jRBGLSJzH1VazI5DLsDNuJOafn4Ema8sa6Q50OWNxtMbrV7yagdark5/Oc76Agnh1XiN7VPrp4kd8dXLyobPP15WEn/frplHcm+mU0Fp9djB9v/Kji2OjfuD8CuwaijVvlC+CpAzFpk5j6Kgay87Ox+tJqfH32a0UkqgQSjGo1CgsCFqC2tfAhwZGRfAXAP/9Utrm787obQ4fqlESpj4ICXpl6zhyej15Iv348UtlX+ELJebI8bLm2BQtCFyAhI0HR3r9xf6zotQKNHBpp3aZqOzS6deuG0NBQyOVyODs7Y9iwYRgxYgRa1YCEJxLvmsmTtCeYc2oOdtzcAQb+97UxscGcLnMwxW+K2grLqZPQUD6BVnTc6eMDrFnDB9F6SXg4r7B3SulQgrc3F+zBg3Xylyo5KxkLQxdi/ZX1KJDzaQMLIwvM7TIX0ztMV0uh2IoiJn0SU1/FyF/3/8Jnf3+GsGdhiramTk2xpPsS9G/cXyecyyWRmclLTSxbplr76O23ed2N+vWFs61MHj/mOde7dinbnJ25E3nkSLUUWtYU0S+j8fXZr/HjzR8VGgwAb3m/haU9lsLTXruzlmLSJjH1tSbDGMMvt3/Blye/RGxqrKK9Z4Oe+LbXt2jh3EJA60rm77/5gna3binbOnXi2cl+fsLZpXYuXOCzlWHK30L4+3NP+WuvCWdXKWTkZWDlPyux/PxyRUF9IwMjzOg4A7M7z4a1ifaqZ5eqT6wSPH78mC1fvpy1aNGCSSQSJpFIWPPmzdmyZcvYkydPKnMqnQIACwwMZKdPnxbaFEIN5BbksiVnlzDzxeYMQWAIAjNcYMimHp3KEjMThTavXORyxvbtY6xBA8Z4aAPf3n2XsdhYoa2rBGlpjM2cyZhUquyEvT1j69czlp8vtHUVIiopig3aPUjxPUIQWKM1jdiRqCMav/bp06dZYGAgq6RM6zWkxTWTa0+vsZ47eqr8H7mtcGNbrm1hBbICoc2rMImJjM2YwZixsVLSjI0Z++ILLnc6Q0YGY/PmMWZmpjTUxISxL7/UMUPLJ/pFNBt7cCwzXGCo+O4YLTBi049NZ8lZyRq/PukwoY+EPw9nXbd1VdHcZuubsaP3jjK5XC60eWVSUMDYxo2MOTkp5UsiYWzcOK7Bes3Ll4xNmKA6uK9Xj7HffuODfx0nPj2ejT4wmkmCJIrvlcu3Lmzb9W1MJpdp9NrlaXGVFfrWrVvs888/Z/Xr12cSiYRJpVLWvXt3tn37dpaZmVllg6tDamoqa9euHbO0tGTh4eEVfp+YfqhqOqeiTzGvdV4qIj5kzxAWlRQltGmVJjubsUWLGDM3V+qepSVjq1dzwddZ5HLGfv6ZMTc3peEGBox99BFjyZofgGqCEw9OMO913irfq/67+rP7yfc1fm1906eq6jBj+tdXomzi0uLY//b/T2XwY/W1FVt0ZhHLyM0Q2rwqExPD2Pvvq45JnZ0Z27KFMZlmx3RlI5MxtmOHqvYCjL3zDmPR0QIaVn2iX0SzD/Z9oKLBtktt2dpLa1m+TPMOcn3UJhoTi4/MvEz2xd9fqDgAnb9xZpuubtLK/4k6SUlh7LPPVB3I9vbc2SGozlaFwnFxrVqqTuYFCxjLyhLaukpzJe4K67i5o4oetw9uz67EXdH4tdXu0CjK3r17mYeHhyJqw8rKio0dO5bFxMSo4/QVJj8/nyUmJrIPP/yQ3b59u8LvI/HWf55lPCs22Gm6vik7HXNaaNOqTWwsY0OHqo5P/fwYu3lTaMtKICKCsYAAVWM7dWLsxg2hLas2eQV5bOWFlcx6ibXiO2ay0ITNPjlbozdn+qZPVdVhxvSvr0TJZOdns69Dv2YWiy1UouSmHJnCnmU8E9o8tfHPP4y1b19cm69ofkxXnPPnGWvXTtWY1q0ZCw0VwBjNcTXuarGZZ98ffNm5R+c0el191CYaE4uLg3cPsnrf1VP8XxjMN2AfH/mYpWSnCG1atYiKYuyNN1SlrV07gXS2Kty7x1iPHqod6NGDt+sxcrmc/XTzJ+a2wk3xnZMESdi4g+M0Gg1fmj5VubLnnTt3MHfuXHh5eeHtt9/Go0eP0LZtWyxduhRvvPEGtm/fjjZt2iAkJKSql6g0hoaGcHR01Nr1COGRMzmC/w2G1zov7AzbCYBXbV7WYxluTLiBAI8AYQ1UA3XrArt3AydOAA0a8LbLl3lx+q++Ui55JSg5OXxZKV9foPB/vlYtYNs24OxZnShuVF2MpDxfMHJKJD5s+SEAIFeWi8VnF8N7vTf2RuylvGOQDosZxhj+uPsHmn3fDF+d+kqRazvIaxAiJkdg7ZtrUcuilsBWqo8OHXgq9M6dyhX1Ll/mud4ff6xab0NjJCYCo0bxvOsrV3ibiwvX3itXgM7CrRajCdq4tcHpkadx4L0DaGDHfxBvPrsJ/23+GPnHSDzLeFbOGcQDabE4eJz6GIN2D8KA3QPwKPURAKCdWztcHnsZa95cAxtTG4EtrB6NGgFHjwJ79/LxMMClzc+Pl6FISRHWvlLJz+c1MXx8eHEQgI+Lf/4ZOH5ckNVL1IlEIsEHLT5A5JRIfOH/BYwMjMDAEHwtGE3WNcG269u0OyaujFfk0aNHbNmyZczX11cRjVGnTh32xRdfsDt37qi89ubNm8zY2Ji1b9++ij6YqkPeaHEQlhDGOm3ppDJTM/CXgexRyiOhTdMYmZk8BK9oWQpPT8ZOnhTQqJAQxho3Vk0vmTKF5wrWYP55/A9ru6mtyvev365+7OHLh2q9jr7qE0VoiIuI5xHF6mQ0W9+M/f3gb6FN0woZGbxEhZGRUgrr1mXszz81dEGZjMde29mphjDPns1YerqGLqpbZOdns/kh85npIlPFd856iTVbfXG12sPr9VmbaExcMymQFbC1l9Yyy68tFd9/myU27PvL3+tVbaLKUJLOurkxdvCg0Ja9wpUrjPn6qkZlTJjA2IsXQlumMSKTIlnvnb1VxgDdf+yu9tTs0vSpwqrl7+/PDAwMmEQiYRYWFmzEiBHsxIkTZRaX8fX1Zba2thU6/9q1a1mbNm2YiYkJ+/DDD1Wey8jIYMOHD2eOjo6sefPm7M8iI4SVK1eygIAAtmzZMkXbhx9+SPmCNZiM3Az22YnPVHIE666sy/bf2S+0aVrj2jXG2rRR1cpRoxhLStKiESkpjI0fXzzE+epVLRohLDK5jAX/G8zsl9krvovmi83Zt+e/VduAWpv6JKQOM0ZarI9k5mUW02O7pXZaq22ga9y5w1iXLqqyOHQoYwkJarxIWBhjHTqoXqRvX72vk1FVol9EswG/DFAZSLf4oQULfai+dBttaxONiYmyuPXsFuuwuYPKd3743uEsIV2dQqO73L1bPIvjgw90wF+QkcHYJ5/wib1Cw7y8GDt7VmDDtINcLmf7IvappKGYLTJjy88t1/iYuMKqJZFI2Ouvv862b9/OMjIqli++fPly9vPPP1fotfv27WN//PEHmzRpUjHxHj16NOvcuTOLjIxka9asYVZWViy6jB9u8kbXXI5EHWEeqzwU/yjS+VI286+ZLD1XHDNSRcnPZ2zlStWioU5OjO3apYViyfv3M+bqqrywmRlj336rN6uXqJvnGc/ZyP0jVQYXrTa0Ytfjr1f73NrUJyF1mDHSYn3j2L1jrP6q+io525MOTWJJmdr0rOoehcETNjZKibSzY2zr1mpqc1YWn540NFQNA9m/Xy8q5Guaw1GHWcPVDVV0eMS+ESw+Pb7a59a2NtGYmCiJ7PxsNufUHGa0wEjxHfdY5cGO3TsmtGlaRy7nmlpUZ11d+SqBgvDXX4x5eCiNMTLiq03l5AhkkHCkZKewiYcmFhsTX42r/oRntR0ajx6VHsafr8abmDlz5qiId1ZWFjM3N2fnzikLPvXq1YvNmzevxPe/+eabzM3NjXXs2JFt3769Qtck8dZ9XmS9YCP2jShWUfdGvP4Xm6wuMTGM9e6t6ql+803GHj/WwMWePmXsrbeKFzd68EADF9M/TkafZI3WNFIphDjn1ByWk1/1HzQh9EkIHWaMtFhfiE+PZ+/9/p6KHvsF+7FrT68JbZpOERfH2JAhqnLZrVsVa8GdPs3zCwtPJJUyNmsWnxEkFGTnZ7OFZxYys0VmKmko3/3zXbVmCIXSJhoTE4WceXiGNVnbRMWBPPOvmXq9YpQ6iItjrE8fVZ0dMoSx+Or7MStGUhJj//ufqgEdOjBWyQmdmkjow9Bi39npx6aztJyqLx9emj4ZVrTWhru7OzIyMrBkyRJ4enpi1KhRiucaNWqEqVOnYvLkyTAxMaluTQ+V49jYWGRnZ8PHx0fR5uPjg7t375b4/iNHjpR7jZCQEK0WKyWqx4G7BzDp8CTEZ8QDAKxNrLGk+xJMaDMBUgOpwNYJj4cHcOQILxw6bRqvEXf0KK9D9MMPwHvvqeEijAFbtwKzZikrMNnZAStXAiNHAhKJGi6i/3Sr3w1hk8KwMHQhlp1bhgJ5ARaFLsK+O/uwdcBWtK/TvkrnDQoKUuwHBAQgICBAPQaXgjZ0GCAt1jcK5AXYcHUD5pyag9TcVACAlbEVvu7+NSa1nUR6/ApubryQ3f79wEcfAfHxwKlTXJuDgoBPPgGMjMo5SUoK8NlnQHCwsq1NG37cqpUmzddLTA1NMafLHHzQ4gPM+GsG/rj7B9Jy0zDjrxnYcn0L1vdZjy71ulTp3NrWYYDGxASQkpOCT098is3XNivaWrm0QnD/YLRxayOgZbqBmxtw6BCwfTswcybw8iWwbx9w5gywfj3w7rsaHKLu3w9MmMAH3gBgaQksWcKrlUrp97Bzvc64MfEGFp9djGXnliFfno9VF1fht/DfsLr3agzxHgJJFf44JWpxRT0iDx48YC4uLkwikbD58+cr2rOysljTpk2ZRCJhbm5uZUZyVIRXvdHnz59ndnZ2Kq9Zt24d6969e7WuUxSQN1oneZ7xvNgsYJ+f+7DHqZoIPagZJCczNnKkqqP4/fermVd47x5jr7+u4aTwmse1p9dYyw0tVTzTs47PYpl5mZU6jxD6JIQOM0ZarMtciL2g8n1GENhbe94iPa4gKSmMTZyoKqMtW5ZTcujPP1VT+8zNGVuxQrSpfVXh6L2jzHONp8r39v2977O4tLhKnUcobaIxsbg5FX2K1VlZR2P1CGoaCQmMvfuuqs6+8w4fG6uV1FReuO7VOkaxsWq+UM0h/Hk467y1s4oWv7nzTfbgReUivEvTpwov27pnzx4kJydj7969mDdvnqLdzMwMt2/fxr59+5CQkIAvv/yy0p6WorBXvNEODg5ISUlBWlqaoi06OpqWoqrBMMaw5/YeNP2+KXbf3g0AsDW1xbaB23Bo2CHUsa4jsIW6i70991Lv2wcU/ovs2sVnBI8ereTJ5HJg7VqgRQvg9GneVrs2cOAADwdxdlan6TWOVq6tcHnsZSx6fRGMpcaQMzm+vfAtfDf44nTMaaHNKxPSYaKQF9kvMPbgWHTa2gk3Em4AABrYNcChYYfw+7u/kx5XEBsbHjEXGgp4efG2Gzf40oOzZgGZmUVenJrKl2Lt35+HdQBAjx7A7ds8rMOwwsG1oqe3Z2/cnnQbi15fBDNDMwDArlu70GRdE6z8ZyXyZfkCW1g2pMXiJLcgF5+e+BTdd3THk7QnAICeDXri9uTb+PS1T2FoQBpQEs7OwJ49wG+/KcfAv/3Gh7GnTqnpIqGhgK8vXxobAGxt+VKsf/6pXFeWKEZTp6YI+TAEWwdshYOZAwDg6P2j8PnBB99f+b6Y1lWWCjs09u/fj169emHw4MHFnpNIJBg0aBC6dOmC0NDQahn0auiJu7s7zMzMEBYWpmi7desWvApHBGoiKCiIQu50gPj0eAz5dQje2/sekrKSAACDvAYhYnIEPmz5YZVCk8TI4MHArVtA3778OC4O6NMH+PBDHo5XLjExQLduwNSpQHY2b5s0CYiIAAYM0JTZNQ4jqRFmd5mN6xOuo0OdDgCA+y/uo9uObhhzcAxSckpfQD0kJEQlrE6bCKXDAGmxLvF7xO/wXu+NLde3AABMpCaYHzAf4ZPD0bdxX4Gt0086dwauXwfmzuXpJnI5sGIFdzofPw5lTsr27fwN1tbAli38yfr1hTRdbzExNMHsLrNx56M7GOI9BACQkZeBmcdnos2mNjgfe77U9wqpwwCNicXI7ee34bfZD99e+BYMDGaGZvih7w/464O/0MCugdDm6QVvvw2EhwMDB/LjuDige3fg00+B3NwqnjQ3F/j8cyAgAHj4kLf16MEH2++/T6nXFcBAYoBRrUYhckokxrQaAwDIys/CR0c+whs731A470qiXC2uaIiHq6srGzRoUJmveffdd4uFwlWUgoIClp2dzb744gs2YsQIlpOTwwoK+DrKY8aMYV27dmVRUVGKis4xMTFVuk5JVOJjIDSEXC5nO2/uZLZLbRWhSI7LHdnuW7vLXBqYKBu5nLHgYMasrZVRcS4ujP3xRylvkMkYW7+eMUtL5Rs8PHhBOqJaFMgK2MoLK5n5YnPFd9xthRv7M/LPMt+nTX0SUocZIy3WFZ6mPWWDdw9WCQ3tvbO32teTFzu3bilXXzVFFvsO01RDmHv10lB1Z3Hz1/2/WOO1jVW+35MOTWKpOamlvkfb2kRjYvEhk8vYd/98x0wWmii+l203tWV3E+8KbZreIpcztmmT6mqALVsyFhFRyRPdvMlYixbKk5iaMrZmDR8zE1XmZPRJ5v6du+L7brPEhu24saPM+77S9KnCqjVs2DBmaGjI7pVSnjs2NpYZGRmxrl27VvSUKgQGBjKJRKKyFdbqyMzMZMOHD2cODg6sefPm7NChQ1W6RmmQeAvL84zn7K09b6kMLob9Pow9z3gutGk1hthYvvJJ0bHyyJGvFMiPimKsY0fVF02cyFi6+JbE1SQxL2NYr596FVtaMDmr5CRPbeqTkDrMGGmx0Mjlcrbl2hYVx7L9MvtyBxhE1SkoYGzPrMvsrsRLobuZEnMW89n3tBSrBsnJz2GLzixipotMFd/12itql+pg1rY20ZhYXDxJfcJ67OihUnNrzqk5LK8gT2jTagSRkYy1aaPqj1i/vgISW1DA2PLljBkbK9/cpk0VPCJEaaRkp7BRf4xSGRMP2TOk1HvA0vRJ8t+T5fLbb79h6NCh8PPzw5IlS+Dn5wcLCwtkZWXh6tWrmDNnDs6dO4ddu3bhPbUsq6A9JBJJtXN3iKpxMPIgxv05Ds8znwMAalnUwsZ+GzHIa5DAltU8GAN27ACmT1cuVNK0KfDbbhmanl4PfPklkJXFn6hXD9i0CejVSziDazCMMWy7sQ2f/PWJYrUIF0sX/ND3h2LffTHpk5j6qmtEv4zGhEMT8Hf034q295q/h9W9V6OWRS0BLavB5OcDixYBixcDMhkA4AI64n/YgUeGnli4kC9wYlDh5GCistx/cR/j/xyP0w+VdY0+aPEBVvdeDXsze0WbmLRJTH3VBX4L/w0TDk3AyxyeD1zftj5+GvwTXnN/TWDLahZ5eXx1qaVL+XgY4GnZW7cCtUr6iXv4kK/iV1hKwcAAmD1bmS9IqJWS7gc39duEgV4DVV5Xmj5V2KEBAFu2bMHEiRMhk8kgkUhgamqKnJwcMMYgkUgwbdo0rFy5sppd0j4SiQSBgYFaW4aLANJz0zHt2DRsu7FN0TbEewg29N0AJwsnAS2r+Tx9CnzwAa/z2QAP8JPkf+jELihfMG0aH2BbWAhnpEiIS4vDhEMTcPjeYUXbsObDsObNNbh9+TZCQkIwf/580QwuSYu1j0wuw9rLazH71Gxk5XOHppuVG37o+wMGNKF6ORrj9m0+WL52jR8bGUE+fwG+k36KL+dIkf9frcru3bkj2s1NOFNrOowxbL2+FTOPz1Q4mJ0tnLGh3wbYJtiSDhMaIS03DR8f/Rg7bu5QtI1qOQqreq+CtYm1gJbVbM6cAUaMAB4/5se1avH6nn36/PeCwtm/jz8G0tN5m6cn8NNPQIcOgtgsFhIzEzHp8CTsvbNX0TbSdyRW916N6xevl6nFlXJoAMDFixdx7Ngx3Lx5E1FRUXB2dkbjxo0xfvx4tG7duvq9EQDyRmuXa/HXMPT3obj/4j4AwMbEBuv6rMNwn+FU9FNLyPLlONZ/Pbr89RWskAEAeGrWAMY/bobjO68LbJ24YIzhp7CfMO3YNEWR0FoWtRA+ORyO5o6i0icx9VUXuBZ/DZMPT8aluEuKtvFtxmN5j+WwMbUR0LIaTG4usGQJ8PXXUHgtfHz4YNnXFwBw9SowbBhwn/9EwsGBD7j79xfIZpFQkoP5625f48vOX4pKm8TUV6E4++gs/vfH//Aw5SEAwN7MHsH9gxVFawnN8vIlr3O/Z4+y7aOPgG++fAGzaeOBvcobakycCHz7LU3yaQnGGHbd2oUpR6coxsR1revi+oTrcDB3UE+ERk2FxFs7MMaw7vI6zDoxC3myPABA9/rdsX3Qdlr6T5s8f85nBo8dUzStwcf4Ektg5mCBrVtpIRMhiE+Px8TDE3Ew8iBGtRyFrQO3AhCXPompr0KSnpuO2admY/2V9ZAzOQCgoV1DbB6wGQEeAcIaV5O5cYNXw79zhx8bGPCq+YGBgImJykvT0/kE4Y8/KtumTAG++QYwNdWizSKDMYadYTsx7dg05BTkIGxSGDztPUWlTWLqq7bJk+Vh/pn5WHpuqUJ7ezXshW0Dt8HNisKwtAljwM6d3JGRng744yx+NRwO14L/QjdcXPgKU4rQDUKbPEl7gjEHx+D4g+MY0WIEdgzmkUxqd2hkZGRALpeX+Jy1tX6FSpF4a56X2S8x+uBo/HH3DwCAVCLFom6L8Nlrn8FAQgnCWuPMGT71Fx/Pj+vXR9bKDfjoQC/FKoEAd0ivWAGYmwtipWhhjOG3iN/Qq2Ev2JraAhCXPompr0Jx/MFxjPtzHGJTYwEAhgaGmNlxJuZ1nQdzI/qH1wiMAWvX8jUD87gzH76+QHAw0K5dmW/95Reux2lp/NjHB9i9m9c/IjRHfHo8/o3/F/0a9wMgLm0SU1+1ya1ntzDqwCj8G/8vAMDU0BTLeyzHR34f0ThYQGLuy/B3t8UY/Xg+pOD3tfebDUSDU5thUMtRYOvETWG9uSHeQ8odE1fKobF06VJs2LABT548KfFkhbU0ZP8Vt9IXSLw1y/EHxzH24Fg8TuNeT3cbd/zy1i/oVLeTwJaJCLmcV4nJEAYAACAASURBVEKaO5fvA8B77wEbNwL/OSD37AEmTABSeQoxvL2BXbuAli0FspkAIC59ElNftU16bjpm/DUDW65vUbR1qdcFG/pugLeTt4CW1XASE4FRo4DD/6UxSKW8Mt3nn1e4sFxMDA/suHiRH5uaAt99x/WasjS1g5i0SUx91QZyJsfKf1Zi9qnZiuhkX2df/DzkZzSr1Uxg60TOkye8qNyZMwCAHJjgE6zED5iE7t0l+PFHoHZtgW0kVChNnwwreoL169fjq6++gqGhITw8PODm5gaDEkpv62sNhKCgICqApGZyC3Ix5/QcfHvhW0XbwCYDsXXgVpXq4YSGSU0Fhg9XDqhNTPhs4dixKqPhoUN5vaMPPgDOneNR0e3acR/InDlUaV/bhISEICQkRGgztA5psfo5GX0SEw5NwIOXDwAAlsaW+KbnNxjfZjzNDGqSo0eB0aOBhAR+XK8e9xJ3qpwzv359Xmh//nxeeiMnh+d///UXsHkzr7FBaAbS4QChTdFrHqU8wuiDo3Eq5hQAHp08q9MszA+YDxNDk3LeTWiUgwe5s/nFC37s7Y2or3bjr8AWQDRw8iTQogUPpBtCpU0EpzwtrnCEhp+fHx49eoSTJ0+iefPm6rJPJyBvtPqJSIzA8H3DcSPhBgA+gF7eYzkmtp2ot04vveT6dT61d/cuP27UCPjtN0XxuZKQyXjNuqAgxUqC6NOHpxK6uGjeZEIVMemTmPqqDRIyEjDt2DT8Gv6roq17/e7YMmAL6tnWE9CyGk5WFk8v+f57Zds77/ClsG1tq3XqkBDudI6L48e1a/M8cLrv1Cxi0iYx9VVTMMYQfC0Ys47PQnoeXymjoV1D7ByyEx3q0EoZgpKTw9fDXrtW2TZ2LLBqFWBhgfR0YOpUqKRhjxnDn7a01Lq1xCtUO+XE1tYWQ4cOxcaNG9VunNCQeKuPwiUAvzz5JXIKcgAArV1bY/dbu9HIoZHA1omI3Fxg4UKeZlLolejfn498K1jj5vp1npUSFcWPHR25p3rQIA3ZTJSImPRJTH3VJHImR/C/wfj8788Vy1BaGFlgwesLML3DdIrK0CTXrnEncmQkP7ayAtas4YWY1eTMT07m4+8/eEkqSCTA7NncCS2VquUSxCuISZvE1FdNEJsai7EHx+JE9AlF2+hWo7HqjVWwMrES0DICkZF8YHuDT7bC2po7mocOLfbS337jaX0vX/JjT0/g558BPz8t2ksUo9oODX9/fxgZGeH06dNqN05oSLzVQ1RyFEYfGI3zj88DACSQ4Av/LxAUEARjqbHA1omImBjg7bf5wBoADA2rnDeSksIrQO/apWwbM4bnb1vR77JWEJM+iamvmiIqOQpjD47F2dizira3m76NVW+sQm1rSgbWKMHBfCmSwsKf/v58OVYPD7VfijFeAmnGDD7hCABduwJbtwINGqj9cqJHTNokpr6qmx03d2DKkSmKqIw61nUQ3D8YvT17C2yZyJHLuThOm8Yj6ACgfXtedbl+/VLf9uQJ8L//AYW3vlIpX8F12jSqXyQU1XZobNy4EZMmTcLNmzfh4+OjdgOFhMS7ejDG8P2V7zHrxCxFVEYDuwbYNnAbutTrIrB1IuPAAeDDD7knAuAVPbdtq3Zlz927ec524WkbNQIOHQIaN66euUT5iEmfxNRXdZMny8Py88uxKHQRcmW5AHgB5vV91itWaiA0REEBMH06sH49P5ZKgQULeOFPDYdMhIfzycXwcH5sYcHTA0uYcCSqgZi0SUx9VReZeZn46MhH+PGmcp3l0a1GY2WvlbAxtRHQMgJpaTxP788/+bFEwrV5wYIKFWaWy/mqf7NnA/n5vG3CBB54Z0xztVqn2g6NM2fOYOHChbhw4QLeeecdNGzYELal5IJOnTq1etZqGRLvqvPgxQNMOjxJEVongQQft/8YX3f7GhbGFgJbJyJycoCvvuKhE4VMnw4sW6Y2xX38mEdNF3qq7eyAH3/kmSyE5hCTPompr+rkXOw5TDg0ARGJEQC4Dk9uNxlLeyyFpTEl/WqUJ094CPN5HpkIFxfg11+Bzp21ZkJmJjBrFrBhg7Jt0iT+c2BCdQfVgpi0SUx9VQe3nt3Cu7+/i7tJvFZZLYta2D5wO95s9KbAlhG4dQt4911lHTlXVz5w7dmz0qf6919gwADg6VN+7O/P01Kotpx2qbZDo6QVTUq7EC3bWvORMzk2XN2AT098iqx8Hr7lbuOOHYN2oKtHV4GtExmPHgF9+yqn6KyteWjdW2+p/VJyOc/TXrhQ2TZjBrB8Oc9sIdSPmPRJTH1VBy+yX+CLv79A8LVgRVvzWs2xqd8mdKzbUUDLRMKZM8CwYUB8PD/29eWha3XqCGLO0aN8IrKwaH+nTsC+fYCzsyDm1CjEpE1i6mt1YIxh87XNmHpsqiI6uVv9btg5eCdcrVwFtk7klJST17cvL4JhU/WImbg4YPBg4MoVfuzkBOzdq1X/teiptkNje9Fyr+VcaOTIkZUyTmhIvCvHw5SHGHNwjGIZKgAY13oclvdcDlvT6lVwJyrJ4cM8bCI5mR+3bQvs2aPxJOpff+VF6dJ5migGDeKpiKamGr2sKBGTPompr9WBMYadYTsx468ZSM7m//umhqaY22UuZnWaRTWLNA1jvOT9rFncywtwQfzuO8HL4D9+zNNN/vmHH9epw1cnbNVKULP0HjFpk5j6WlVSc1Ix/tB4xQpSBhIDBHUNwledv4LUgCrzCkpGBl+O9fff+bGBATBvHq8jp4YUwJwcYOJEHugB8Mm8778Hxo2r9qmJClCqPrEaxIULF1jHjh1ZQEAAmzFjRoXfB4AFBgay06dPa864GoBcLmfB/wYzy68tGYLAEARWd2VddjL6pNCmiY+8PMZmzmSMD635Nn06b9cS9+8z5uurvHyXLowlJGjt8jWe06dPs8DAQKZvMl1VHWaMtLgiRL+IZr1+6qXQYASB9dzRk91Pvi+0aeIgPZ2xoUOVwmdiwtjGjYzJ5UJbpiAnh7FRo5Qmmpkx9uuvQluln+irDjNGY2JNcfHxRVZ/VX2F/rqtcGMhMSFCm0UwxtjDh4y1aKEUv9q1GTtzRiOX2rKFMSMj5aU+/pixggKNXIpg5WtxhSM0ihIdHY3IyEg8fPgQkyZNQlxcHNzc3CARuORrfHw87O3tYWJigqlTp2Lo0KF47bXXyn0feaPLJz03HeP+HIc94XsUbePbjMc3Pb+BtUnFlgEl1ERODvDOOzy0GeDLjWzcyEOftUxqKs8pDA3lx66ufClBWtZKfeibPlVVhwH966s2kcllWHNpDeacnqNI83OxdMHaN9fiLe+3BP/9FQVRUcCQIcr0vrp1eU5H27bC2lUCJQWRzJvHUwbpq1J59FGbaEysXuRMjhUXVuCrU1+hQF4AAOjbqC+2DdwGJwsnga0jcOoUr2eUmMiP33iDp5g4OGjskufP85+E58/58YABvA6/vb3GLil6StOnSq3heO/ePfTr1w+enp7o27cvpkyZAgDYsmUL2rdvj7CwMPVYW0VcXV1h8l8FLHt7eyQWfqmJanH7+W20C26ncGbUtqqNY8OPYWO/jeTM0DbXrwPt2imdGa1a8eVZBXBmADwV8dgxYMQIfhwfD3Tpwsf4hDghHVY/Yc/C0HFLR3xy/BOFM2Ns67GImByBt5u+Tc4MbXDgANfeQmdGjx5ce3XQmQFwp8WMGTwrsTBlfMECPt7PyBDWNkI7kBarjytxV/Da1tfw2d+foUBeACMDI3z3xnf4c9if5MzQBX76iTswCr/j06fzcbIGnRkA8NprvJ5Gs2b8+OBBXkrp3DmNXpYogQo7NJKSktC1a1ccPXoUnTp1QufOnRUekjp16uDatWto164dbv+fvfOOa+p6//gnoCjgBFRQa0vdrbjArS1+xS3aWjcOrNuqP6tVW0UFta7WvffWWnfdswgO1DoAW/dCrQtkCIQVzu+P0+QShgYScnKT5/168fKec03yuYxPTp77nOe5eTPfxOrKw4cPcfToUXToQK3q9GXnzZ2ov6Y+7kTdAQC0rtgaN4beQOtKrQUrs0A2bgQaNQLUf2OenrwoXaVKIlXB1pbvJVy6lG9PTE4GunThhULVdwYJy4N8WH+S0pLgd8YP7qvdceVfXoWskkMlnOl7Bmu816CkbUnBCi0AxoBffuGFguLi+NxPP/FIrpOTWG060KYNcOmS9Dbx++88g05d9J8wf8iL805yWjLGnRyHhusaIuRZCADuwRcHXMTohqMpmCya9HTeT7VvX94+28aGr5UXLDBapfoKFYDgYF4sFOCNr5o354nThBHRde/KgAEDmI2NDQsKCmKMMTZ16lSmUCg058+fP88KFy7Mpk2blqe9MUuWLGHu7u6sUKFCzNfXV+tcfHw88/HxYU5OTqxGjRrs4MGDmnPz589nnp6ebM6cOYwxxmJjY1mzZs3Y3bt3dX7tXHwbLIZ3ye/Y98e+1+wRVPgr2LTAaUyVrhItzfJISmJs2DBpo561NWMBAYwlJ4tWloWjRxmzt5ekenkx9uKFaFXyxpj+JNKHGSMvzsjZx2dZlSVVNB5sHWDNfjz1I0tMSRQtzXJIS2Ns+HDJ0IoWZWzfPtGq8kRkJGOtWmlfyqlTolXJB2N7E62JxROVGMWarm+q8WCb6TZs/Mnx7F3yO9HSCMYYi4lhzNtbMrUSJRgLFFfLJD2dsWXLGLOxkSR9+y1jSqUwSWZJTv6ks2tVrVqVdenSRTPOHNBgjLE2bdqwevXq5Ung3r172f79+9mwYcOymPe3337LmjVrxu7cucMWL17MihYtyh4+fJjlOVJTU1n79u1ZYC5/ocm8tXkU/YjVXllbY+IlZpdgx+8fFy3LMnn5krGGDSV3dHJizMQLdV27xtinn0qSXVwYO39etCr5Ykx/EunDjJEXM8ZYtDKaDTk4RKvoZ91Vddn1F9dFS7MsEhIY69hRu7hcWJhoVXqRlsaYn590SVZWjPn7M6ai+xQfxNjeRGtisZx5eIaVm1dO48Eeqz1Y+Ktw0bIINX//zVjlypKZuboyFm4aP58LFxhzdpak1a/P2PPnolWZD3oHNIoXL86GDBmiGWcX0OjXrx8rWbJkHiVy/Pz8tMw7MTGR2dnZsXPnzmnmWrVqxaZMmZLlsZs3b2ZOTk7M09OTeXp6sp07d+r0mmTeEvtv7WclZpfQmHjDtQ3Z3cjc3WUlDMT9+4xVrCi5YoMGjEVEiFalE3FxjPn4SNILFmRs+3bRquSJCH8S4cOMWbYXp6ens4UXF2p1kbKdYct+Of8LS1WlipZnWbx+zVehagNzc2Ps6VPRqgzG9u2MFS6sfRcxlX7F3osob6I1sXFJTktm40+OZwp/hcaHu/7elSWlJomWRqg5epSnmKkNzNubZ2uYEM+fM9akiSTxo48Yu3dPtCrzICd/0nmDUY0aNbBr1y4sWrRIU2QoI3Fxcdi9ezdq166txwYYZKlcGhERAaVSCTc3N82cm5sbbmezAbRPnz7oo65OSOSK2KRYjD0xFuuur9PM/V+D/8OvrX5FASvj7EMjMnDyJODjIxU46tePb8jL5m/PFClalNdoatYMGDkSSE0FevUCbt3iVfatclWOmDA25MPG5cW7FxjwxwAcvX9UM9fCtQVWdViFig4VBSqzQCIigFatgDu8bhS8vIDdu6XKmmZAz56Amxuvzn/vHrB+Pf93/36qzm9qkBcbj9uRt+Gz1wfXXlwDANgWsMXCNgsxqO4gqpVhKqxfDwwaJBVo8/cHJk82uUVl2bK86cp33wFr1wJPnwJffgmcPg1UqyZanXmi8yfVHj16YNSoUfjuu+8wYcIErXM3btzA/PnzkZiYiC5duuglKLNpREVFoUSJEihWTOqm4erqihs3buT5NQIDAxEYGJjnx5sb119cR+ffO+NxzGMAQPFCxbG+03p0rt5ZrDBLhDFg8WLeay+NtwXDxInAjBmy67WnUABDhgCVKwPffAPExADTpwP//MOLiNrbi1YoH/z9/TXHnp6e8PT0zNfXM4YPA+TFqnQV1lxbgx9P/YjY5FgAQIXiFbCs3TK0r9yeFtHG5vZtoGVLXtUNAHr3Btat44XmzIwaNXghu9atgdBQflyvHrB9O9CggWh1pomxfRigNbExYIxh2ZVlGHdyHJLSkgAAdV3qYlvnbajmRJ8+TYLUVF7885df+NjWFti8mVegN1FsbIDVqwFnZ76E//dfoGFD3km2fXvR6uRNtl6sa4pHeno669ChA1MoFMzKyoo5ODgwhULBqlatyhQKBVMoFKx58+YsPT1dr1SSSZMmaaXX3b59mykUChYbG6uZGzNmDOvevbter5MRWHB6XdDjIFZsVjFNal3LzS3Zo+hHomVZJmlpjI0bJ+WoFSrE2KZNolUZhDt3GKtSRbq0OnVks3tGOCL8SYQPM2ZZXhz+Kpw1XtdYq1aGzx4f9ibhjWhplsnly7xGkdqkRo+2iOISSiVj3btLl61QMDZvnmhVpocob6I1cf4So4xhPXb30CqAP+HkBJacZnpF1y2WN28Ya9RIMqmSJWVXmG3GDG2PnT9ftCL5kpM/6Zyjo1Ao8Mcff2DDhg1wc3ODUqkEwNtBVa1aFYsXL8bJkyf1vqOU+fEVKlSAra0twsLCNHPh4eGoRjk7esEYw9pra9F6a2vEJfNWdHO95uJY72P4pMQnYsVZImlp/G6gOvpctizfdtK3r1hdBqJKFSAkhGdvA8D16/xu4PnzYnUR2UM+nH8wxvDL+V9Qe2VtXHh6AQDPyjjU8xC2dt4KJzvTbwVqdmzbxvfHRUby8fTpwPz5JpfGnB8ULsyzMmbOBAoW5EvusWP5tyDTbgdCAOTF+cfN1zdRY0UN/HbzNwBA+WLlcdb3LGZ7zYaNtfllZcmSf//lezUuXuTjOnV4H+rGjcXqyiWTJgG7dvHMZMaAMWP4Wwx5rOHI1bu1QqFAv379cOPGDSQkJODly5dQKpW4desWRowYAWtr6zwLUalUSEpKQlpaGlQqFZKTk6FSqWBra4uePXvCz88P9+7dw5IlSxASEgJfX988v1Z2+Pv7W0zKnTJViT77+mDQwUFQpilhpbDCpq82YVyTcbBSmP8CzuSIjga8vYHf+JsqqlcHgoL4AtuMKFkSOHIEGDGCj1+94u9T69a9/3GWSmBgoFZanTEQ7cOAeXvxs7hn+GrnVxh/ajxUTAUFFBhZfyRufXcL7atQDqoQduwA+vQBkpMBa2tgxQrAz092W/z0wcoK+Okn4PJlwOm/eNqUKbx0U3KyWG2iEeHDgHgvNmcfBoAj947giw1f4Fkc3172xcdf4Nrga2j2sXmtu2TN3bt8HfzPP3zs48MDG5Uri9WVR7p04Uv70qX5eOxYoEcP8lhd+aAXGzVP5D2ou6Zk/AoICGCMMZaQkMB8fHyYo6Mjq1GjBjt06JBBX9uEvg35TtDjIFZ3VV1Nel3ZeWXZoTuG/X4SueD6dcYqVJBy0dzdGYuKEq0q31m1SrtX94QJjCVThme2GNOfRPowY+brxamqVDY7eDaz/9le472fLvqU/fX8L9HSLJvNm3nvUoBXzT99WrQi4dy6xTsgqr35iy8Yi4wUrUo8xvYmWhPnD6mqVDbh5AStrX6zg2frvV2eMDCHDzNWooRkREOHms0WwCtXtNu6fv01dZnKDTn5k+K/kx/k66+/1nk7yd69e3X6f6aCQqHIUkna3IhMjITfGT+surpKM9esQjPs6bYHpexLCVRmwYSFAZ6ePEMDADp1ArZuBYoUESrLWFy4AHTsCERF8bGXF79Z6kQZ91pYgj+pMcdrjUyMxFe/fYXzT6X9VT1q9MDydstR0rakQGUWDGPA3Lk8LYExwM4OOHyY+zGBN2/425E6y7tyZf7tkemNUYNgjt6UE+Z6rU9jn6LX3l44F3EOAFDEpgjWeK9Bjxo9BCsjNDDG92L88IM0N3kyEBBgVllzUVF8/XuB7zpFjx58+a/HRgeLISd/0rnLyYEDBz74f+zt7VGggDxbfPr7+xutarWxOX7/OHwP+OJl/EsAvBXVIPdBmNViFuwK2glWZ6HcusU/wauDGb/8wvPPzMiwP0TjxtzMv/6aZxSeOgXUqsU7JDZqJFqdeCy18rw5efGlZ5fQZ18f3Ht7DwBQ1bEqFrZZiDaV2ghWZsEwBvz4Iw9oALzH9JEjQNOmYnWZEKVK8ZaD/fvznZD37vHq/Hv38m2ClgT5sKdoKXrDGMOqq6vww4kfkJCaAABwK+2GXV13oapTVcHqCA2MAVOn8gI+AL+5t2YN/7RvZjg68iBxixbAtWvcZ62teVcUO/pYli0f8mKdMzQeP36c7fzLly/x6NEj/Pzzz3BxccHhw4dhI7MWZ+YajWaMwe9PP8wMnqmZa1WxFZa1W4ZKDpUEKrNwgoJ4zYw4XowV8+cD338vVpNA3r0Dvv2WBzLUjBvHi9TJND5qUMzVn7LDXK41ISUBP5z8ASv/WqmZ6+XWC2u918K2oK1AZRaOUgn4+gK//87HpUsDBw8C9esLlWWqpKcD/v7S54uCBfmCOx9K55g85uJNumBO15qiSsFPp3/C/IvzNXMD6w7E4jaLyYtNCcb4wm/ePD52dube7OEhVlc+8/YtTwwMD+djNzceOK5EH9FyJCd/0jmg8SHi4uLw+eefo0ePHvhF3alBJpiTeauJT4nHgD8G4Pe/+cKtiE0RLGm7BP1q9dO7Ew2hB3/8AXTvDiTxXueYMYOXP7ZwGAMWLeJZhioVn/vmG2DnTkrBM0d/ygm5X2s6S8eW0C2YHjQdD6IfAAAKWhXE9ObTqeiyaJKSgA4dgNOn+bhcOeDcOeCTT4TKkgObNwMDBwKpqXw8fDiPwxcqJFaXMZG7N+UGc7nWNwlv0HVXV5x9chYA4FLEBZu+2oSWFVsKVkZo8e4dMGwY7zYF8C5/Z89azKf6V6+Abt34vU6AF9D//XepKyChTb4HNABg0KBBCAkJQbg61CQTzMW81dx/ex9f/fYV/n7zNwCgYsmKOOpzFJUdLXgDrCmwfz8vc6xS8U/pK1fyVSKh4dYtoGtX4G/+q4suXfi+QktaOGfG3Pzpfcj5Wl+8ewHfA7448eCEZq5e2XpY23EtapapKVAZgbdv+YZldZ/oBg14ji8FM3QmOBjo3FnqbFuvHo8NFS0qVpexkLM35Ra5XytjDMfuH8PAgwPx77t/AQA1StfAHz3+gGtJV8HqCC0iI4FWrYDr1/m4cmXgxAmL8+a0NGDiRL77HOCdp+bPB0aNsqid6DphlICGt7c3Ll68iEj1O55MkLt5Z+TA7QPwPeCLmKQYAEDriq2x+evNKG1fWrAyC+fPP4G2bXl/psKF+f6K9tSmMTuio4EvvgBu3uTjVq2Affssd1+hOfnTh5DrtR6/fxw+e30QpeQVbl2KuGB8k/EYXm84bKzltQXT7IiI4Fv8wsL4+MsvgaNHAVtKN88tERE84Hz5Mh83bAgcOwYULy5WlzGQqzflBTlfa2JqIkYeHYn119dr5nrU6IH1HdfTFhNT49UrnoagXuw1bAgcOCD1NbVAtm8HBgyQkri9vPhcKerdoCEnf9I5/zUuLi7br8jISDx69AjTp0/H8ePH4e7ublDhxkLuPbeT0pIw9NBQfLXzK00w48emP+Jwr8MUzBDNzZv81lZyMi8KsWcPBTPeQ8mSPPWucWM+PnGCf/sSE8XqMjYf7LltpsjJi5PTkjHu5Di03dZWE8zoU7MPbo+4jdENR1MwQzRKJW/XoQ5mdOlCwQw9qFCBe3PbtnwcEsIX3K9fi9WVn5APy4dX8a/gtdlLE8woaFUQK9qvwPbO2ymYYWr8+y8vHqEOZvTuzdPALDiYAQC9evGdkOXL8/GpU0CdOkBoqFhdpsCHvFjnDA0rK6scay+on8LGxgZBQUGoL7MCW3KORgNA+KtwdNnVBXej7gLgJr6181Z0+7ybYGUEnjzhn8z/5WmP2LoV8PERq0kmJCTwzyLqLe+dO/N9hZZWU0Pu/pQb5HSt/777Fx13dMTVF1cB8O5Ra7zXwKcm/X2bDKNGAUuW8ONvv+Xb/AoWFKvJDEhM5Dt41N5cvjxv8apehJsjcvImfZHjtf756E/02ttL082vaYWm2NhpIyo6VBSsjMjC48e8vcfDh3w8YACwapXlLe7ew8uXvANgSAgfFynCa8q1aydWlymg95aTnFo3KRQKFC1aFBUrVkT//v1Rs6b89grL0bzVHLxzEF12dUGKKgUA0KBcA2zotAHVS1UXrIxAeDjQpo0UzJg9G5gwQawmmREby7ecqFOcO3bkpUgsaU+hnP0pt8jlWs9FnIPPXh9ExEYAANxd3LGt8zZqAWhKLFwodY9q1IgXmaNghsFISQEGDeIFQwFeUyM42HzrHcnFmwyB3K51W9g29N3fF+ksHQDQt1ZfrPFeQxlypsjTp0Dz5sADXjQbw4fzoLMVFczOjErFvz1r1vDC+VZWwIoVwODBopWJxSg1NOSK3Mwb4NX0fzn/CyaemYh0lg4rhRVG1h+Jn//3M+xt7EXLI377DejbVyoL//33vB2VJX0SNxBv3vCtlepg/tChwPLllvOtlKM/5RVTv1bGGGafm40pgVOQlp4GABhUdxCWtltKi2dTYvVqYMgQfuzkxIuBVqkiVpMZolLx6vx79/Lx4MH8Rqs5YureZEjkdK1LLy/FyKMjAQCFCxTGsnbL0L92f+rmZ4pERPACaU+e8PGYMcCvv1rOYi6P7NvHE7uVSh7UOHGCJ7hYKhTQeA9yMm8AeBLzBF5bvHD/7X0A3MR3dtmJjlU7ClZGAACmTwemTOHHCgUQEAD4+ZFp68Ht2/wmawwvD4P27YEdOyyjwr7c/EkfTPlaGWMYc2IMFoYsBABYK6wxv/V8jKw/khbPpkJ6OvfbadP4uFgx4ORJQGbbpjMVIQAAIABJREFUYOVEcjLfCq9OjV67lmeQmxum7E2GRg7XGpsUiyGHhmDn3zsBAMUKFcOBHgfg+YmnWGFE9ly8yPdQvHrFx6NH8zYe9N6pE5cu8XrWycl8/OOPwKxZYjWJQu+ARv/+eY94rl+//sP/SSByMG+AL6j33NqD4YeH403iGwDAR8U+wu5uu1G/HC3YTIJZs3jvJYC35Vi5EujTR6wmM+HxYx7cf/qUj5s04ZFrc6/+LBd/MgSmeq2MMQw7PAyrrvLbzx8V+wj7uu+De1l5FsE2Sxjj6VurV/NxyZK8AGiDBmJ1WQDPnwN16/LioAUKABs3ml+pKFP1pvzA1K/1zKMz6Le/H57FPQMAlLYvjaM+R1HXpa5gZUS23LjBF2zqyu6UsZwn1qzR3m6yfj3Qv784PaLQO6Bhpcf+pvT09Dw/1hiYunkDQExSDEYdHYUtYVs0c99U/wbrO61HsULFBCojAPDcWz8/XicDAFxceHnizz4Tq8vMiI4GvvqKV9oHgP/9j6ffmXMtKTn4k6EwxWu9E3kHQw8PReDjQABAZYfKONX3FCoUryBWGCGRlsZXehs28LGjIzcJ8l+jERwMtGwp3UFcsgQYMUKsJkNiit6UX5jyte75Zw967e2lqRtXo3QN/NHjD7iWdBWsjMiW1695htyTJ3y/xPLl0nZAItccPMhryQE8HrR4sXn5rC7oHdBQKpXo1KkT7t27Bz8/PzRv3hzOzs64evUqjh07hj179iAmJgZ79uxB8UxNyWvUqGGYq8gnTNm8GWM48eAEBh8arClAV7JwSfh7+lOqsynRvTtvwQEAZcoAZ87QYjqfiIvj+7aPH+fjCRN4Yoy5/imYsj8ZGlO61rT0NKy4sgLjT41HUhpvCl/FsQoC+wXCpaiLYHWEBsZ4B5ONG/m4ShXuv+XKCZVliQQG8qxy9dbAadOAyZOFSjIYpuRN+Y0pXmt8SjyGHR6GrWFbNXOL2izC8HrDUcCqgEBlRI68e8fvOv31Fx//8gvwww9iNZkBFy4ArVsD8fF8PHmytMvSEtA7oDFixAjs2bMHV69eRdmyZbOcf/ToEapUqYI+ffqY/BaTzJiieQNAyLMQDDk0BGGvwjRzbSq1wbqO61C2aNafASEAxng1/TFj+Lh6deDAAaByZbG6zJz4eMDDA7hzh48HDeLF6MwxqGGq/pQfmMq1Pox+CJ+9Pgh5FqKZG1R3EGb8bwZK25cWqIzQIjGR723Yv5+Pq1XjwQwXCjiJ4q+/gLZtgchIPjaXmhqm4k3GwJSuNZ2l46fTP2Hu+bmauZKFS2JVh1Xo+nlXgcqI95KaCnh7S3ee+vXjGXTmuEgTQHAw0KEDv8EH8O0oAweK1WQscvInnfeRHD16FF9//XW2wQwAcHV1RdeuXXFc/csrgNevX6NJkybw9PSEj48PEtX7tXTA398fgYGB+ScuF8QkxaD33t5otK6RJphRwKoAZreYjSO9jlAww1RgDBg/Xgpm2NnxbSYUzMh3ihThn2E++oiP16zhdwZNZA1mEAIDA+Hv7y9aRq7Rx4cB8V4c9CQINVfU1AQznIs4Y0+3PVjtvZqCGaYEY0DnzlIwo2JFCmaYAB4ewOHDUvvWIUP4j0WuyNWHAfmvieNT4vHN799oBTO+/PhL3Bx+k4IZps7o0VIwo107vkijYIbBaNaMFwotWZKPBw0Cli4Vqym/+ZAX65yhUblyZdjb2+PGjRvZnlepVKhatSoA4P79+7lXagDS09M1tT6WLFkCe3t7fPvttx98nClFo9deW4vvj3+P+JR4zVz/2v0xs8VMOBdxFqiMyMK0acDUqfy4YEG+imvZUqwmC+Off3iF/Te8Ri5GjOB7Cs3pfdOU/EkX8urDgNhrjVZGY9KZSVjx1wrN3Mj6IzHHaw5sC9oK0US8h59/5nWLAG4Cu3fz2hmESXDqFL+DmJwMODgAV68Cn3wiWlXekZsPA/JeE8clx6HTb500tYsA4Lt632FRm0WwtjLjollyR6UC/P2BGTP4uG5dXs/I3l6oLHMlKIjXlYuO5uNVq7QLh5ojemdotG/fHmFhYdi2bVuWcykpKZg/fz4ePnwILy8v/ZTqQcbCpdHR0SikvkUgAxJSEjD62GgMOjhIE8xwLuKMDZ02YH2n9RTMMCWUSmDsWCmYUbYs8PffFMwQwGefad/9W7qUt7MixCFHH45NikXj9Y01wQwFFNj01SYsbruYghmmyLZtUnGGjz8G9uyhYIaJ4eXFt5sAwNu3PPs8l8lahJ7I0YsB4HncczRa10gTzGhWoRnejn+Lpe2WUjDDlDl1ivuwOpjh7My3YFMwI9/44gv+bS9Rgo+HDAHGjROrSRQ6Z2jcvXsXrVq1QkREBP73v//B3d0dxYsXx/nz5xEUFISEhARUrFgRf/31V5aioMbkxo0b6NOnD2xtbREcHKyTgYuORkclRqH+2vp4GP1QMzej+QxMbDaRin6aGikpPH3u9Gk+LlGC99euVk2sLgvn7l1+k/bFCz7evNl8uuWK9qe8kBcfBsRc64O3D1BpSSXN2LaALVZ7r0bvmr2NqoPQkePHgTZt+LG9PfdfNzexmogcGT0aWLSIH7dqBRw5Is+uVHL0YUB+a+KYpBg0WtcItyNvA+BbTPZ23wsHWwcheggdyZixDPA18e7dwOefi9NkQQQF8fqrKhUf//ADr8FqjuToTywXvHr1inl5eTFra2umUCg0X1ZWVmzgwIHs5cuXuXk6LZYsWcLc3d1ZoUKFmK+vr9a5+Ph45uPjw5ycnFiNGjXYwYMHNefmz5/PPD092Zw5c7Qes2LFChYQEKDTa+fy22BQTj88zcrPL8/gDwZ/sCpLqrCwl2HC9BAfYNgwxvjubcbq12csjH5WpsKDB4w5Oko/nilTGEtPF61Kf4zpTyJ9mDHje/HBOweZwl+h8d8O2zswVbrKqBqIXBAZyVjp0vwP3MqKsT//FK2I+AApKYw1aiT58rhxohXlDWN7kyWuiYMeBzGrACstP05OSxaihcgFu3dLf+AAY97ejMXHi1Zlcezdq/1jmDdPtKL8ISd/0jlDIyNKpRLh4eF48uQJKlSogMqVK8PBQb/o6b59+2BlZYXjx49DqVRig7qfPIABAwbg3r17WLt2LY4fP45JkyYhNDQUrq7afadTUlJgY2MDANi5cyeePHmC8ePHf/C1RUWjZwXPwqQzk8DAX9ujrAcC+wXC3obSs0wOxoChQ4HVq/m4Xj3g7FnAltLRTYmDB/l+wvR0Pp4zh9dtlTPG9CeRPgwY71oZY/g5+GdM/lPqKVmrTC0E+gaiROES+f76RB7x9QU2beLHK1ZwTyZMnrg4oHZt4NEjPl6+HBg2TKym3GLsdaKlrYlHHxuNRZcWacbeVbyxv8d+WCl03hlPiGD3bqBHDyk1wJLabZggJ0/yTDgAsLLiGXGtW4vVZGj0btuaHUqlErYG/kA3efJkPHv2TGPeSqUSTk5OOHHiBJo0aQIAaN26NRo2bIiAgACtx4aEhGDChAmwtraGi4sLli5dipLqErDvwdjm/SzuGXrv7Y2zT84CAAoXKIw+Nftgefvl1E/bVJkxQ9qzXaYM701XvrxYTUS2XLgA/GcVUCh4rda2bcVq0gcRi0sRPgzk77UyxnDgzgEcvX8UgY8DcTfqLgC+xWR8k/GY+uVU2uJnyixYIHWUatcOOHTIvKr/mjmPHgGNGgGvXvEtJ4cPy2uhLerGl7mviRNTEzH00FBsCduimRtYdyCWtVsGG2sbo2gg8gBjvFjDvHnS3NatvI02IZQrV3htjaQkXmLq/n2ggBl9tMzJn3J9ibt378aiRYtw9+5dREZGQqVSYdWqVUhOTsaoUaP0FppZZEREBJRKJdwy7JF1c3PD7du3szy2YcOGOHv2rN4a8ou09DT8dPon/HrhV81cafvSONLrCNzLugtURryXbduAKVP4sb09X4lRMMNkadyYx5s8PPh7brt2QESE1OKV+DDm5sOpqlR0+q0Tjt4/qjVfrmg5nOxzEtVLVRekjNCJU6ekYEbx4jw7g4IZssLVldcH9PTkC+02bfjdQzkHm42BuXlxRsJehcF7hzciYiM0c4d7HUa7yu0EqiJ0Yvp07WDGzp1At27i9BAa6tXj9TNGjgSePOFJM3LLiMsLuQpodO3aFXv27AEAFC1aVDN///59zJs3Dzt27MDRo0dRokTeU3Yz3yGLiopCiRIlUKxYMc2cq6trju1jdSEwMNDo/bUZY2iyvgkuP7+smWtWoRk2fbUJriVd3/NIQii//Qb07cs/GRcpAoSEUJEjGeDuzrs6TprEx+3bA+fPAxlsS1Zk7L3t6ekJT0/PfH09Y/gwYBwvTk5LRqlfSuFdyjut+VktZmFQ3UFwtKPuGCbNs2fad/327AEqVBCnh8gzDRrwXZt9+/Kxtzcv4Nyrl1hdumJsHwbMd038Mv4lvvrtK61gxrn+59CkQhOj6iDywK5dUgFQR0dg+3ZpnwNhEnz7Lb8PGx3NmzI2b25evQuy82KdAxrLli3Dnj17MGjQIIwbNw5bt27FtGnTAAABAQGIj4/HqlWrsH//fvj6+uZZZOZotKOjI2JiYhAXF6cx8IcPH8LJySnPr5H5jShzmp6heRX/CjVX1sTrhNcAAGuFNea2nIsR9UdQSp0ps3cvb5WRng7Y2fExBTNkw5gxwPr1wIMHQHg40KkT318oxwr7Gc3bGBjDh4H89+K/X/+NGitqaMbFChXDuo7r0MK1BUra6rYNhhDIu3c8Gvmav3di5UqgRQuxmgi96NOHb7cfMoQ3DfPx4XcRf/pJtLIPY2wfBsxzTZyqSkX33d3xKIYXVRlZfyQWtF5ALVnlQFiYlInh4ACcO2den5TNBDs7nsjYowegVPK30fBwPm8OZOfFOlfb2b59O9zd3bFy5UpUqlRJ65ydnR1WrFiBzz77DAcPHtRLZOZodIUKFWBra4uwsDDNXHh4OKrJ5A9o5V8r4TzPWRPMAIAHox5gTKMxFMwwZa5cAbp2BdLSABsbflewZUvRqohcULgwcOeOVE/jzz952vO7d+9/HGEePhyVGAX31dJWvlJ2pRA+LBxdPutCwQw58PIl8NlnfAENAD17AoMHi9VEGARfX9591/6/+ueTJvExkRVz8OKMhDwLQf219RH0JAgAL/5JwQyZcO0aUKuWNF68mIIZJkz37nzbCQA8fAh07gykporVlJ/oHNC4efMmmjZt+t6iaV988UWe09ZUKhWSkpKQlpYGlUqF5ORkqFQq2NraomfPnvDz88O9e/ewZMkShISE6JUFkh3+/v4GT7mbeHoihh3W3rh0qs8pfFziY4O+DmFgUlKAAQOkVhmbN/MNv4TssLYGtmwB1Nm5T5/yO4QCarvlmsDAQKPfERTtw4BhvFiZqsTXO79GsipZM3dz+E1UKE5bFWTBlSuAiwvfbgLw20ubN1PdDDPC05OXo7Ky4n7cpg3PpjM1RPgwIN6LDb0mXn5lORQBCjRa1wg3XvLtMbWda2Nb520UzJADT55or4NbtaICoDJg5kygalV+fPw4sG6dWD368EEv1rXva7Vq1VitWrU046lTpzKFQqH1fypXrsw+++wzXZ9SC/XzZfxS98xOSEhgPj4+zNHRkdWoUYMdOnQoT6+RE7n4NujEphubNH201V8TT09kylSlQV+HyCemT5caOfv7i1ZDGICnTxmztpZ+rCtXilakO4b2p/ch0ocZM8y1JqQksBabWmi8t+aKmiwpNckA6gijEBkp/aECjNnYMBYfL1oVkU8sXSr9qK2sGLtwQbSi7DGmDzNmPmvi9PR0NvXPqVnWxJ8t+4w9jX1qsNch8pHYWMY8PKQ/1I8+YiwlRbQqQkfevWOsQgXpxxcRIVqRfuTkTzq3bR04cCDWr1+PY8eOoVWrVvD398e0adOQ/t9d7H379uGbb75B//79sU5mISBDtqjaHLoZ/fb305pb3GYxRjYYaZDnJ/KZq1eB+vV5dsbnn/MUOxvaGmQOREUBn3wCxMfzG71nzvC7hKaOqHaBIjDEtfrs9cH28O0AgOafNMfhXodhW9Cw7cWJfCI9nZdov3aNj+3t+daTIkXE6iLyjZQUoFkz4LJULx2+vsB/XUpNBvLh3JPO0jH2xFgsDFmomXMu4ozpzadjYN2Bej8/YSQ6dgTU5QR69+Zpr4SsWLUKGDqUHxcsCNy9y9fDciQnf9J5y8nMmTNRunRptG3bFk2aNEFwcDAAYNasWahduza++eYblCxZEjNmzDCcaiNiiPS6TTc2YcAfA7TmVndYTcEMucAYMGECX1RbWwMbN1Iww4xwdAQWLODHjPGqz6aY4qxGVKqzaPLqxYmpiRhxZIQmmPHlx1/iUK9DFMyQE99/LwUzACAmhoIZZo6NDXDhAjBqlDS3cSMvaGcKkA/njScxT2A9zVoTzHAp4oLQoaF4MfYFBTPkxNixUjCjbVv+yZiQHb6+fA0M8Doa//ufVGtbLnzIi3XO0AB4HY1Ro0Zla3IeHh5Yvnw5PDw88qJTKIaIRi+5tASjjknvyMM8hmFmi5koUTjvLWwJI/Prr8C4cfy4Vy9g2zaxeoh84aefgNmzpfHevcDXX4vT8yHozuD7YYzB708/zAyeqZkrY18GN4begHMRZ0NLJPKLoCDgyy+l8fPnQNmy4vQQRmfFCmD4cGl88SLQsKE4PRkhH9adaGU0yvxaBqnpvAKhawlX7O+xHzXL1DSURMIY/PYbL8YMAMWLA7dvA870nipX0tKASpV4ORSAl0GRYzHmnPwpVwENNTdu3MDt27cREREBZ2dnVK1aFQ0aNDCIUBHoY94pqhS029YOpx+dBgDYF7TH/h774fWplyElEvnN9et85ZSSAhQtyivryzUfi3gvyclA3brAP//wcdGivFho8eJideUELaTfz/Iry/Hdke8047oudbG3214qviwnNm4E+veXxlev8j9SwuIYOxaYP18ab91qGrUHyYd143zEeTTd0FRrLmJ0BD4q/pEhpBHGgDGezjpxIl8wAcCmTUDfvmJ1EXqjUgGdOvGCzAAwZQqQz12aDY7eAY3WrVvD3d0dM2fO/PB/lhl5NW9lqhLVllVDRGyEZu5Un1No8WkLQ8oj8pt//uH1MgBeXOHsWb6plzBb3r0DqlfnN4EBYMwYYN48sZpyghbSORObFItqy6rhZfxLAEDLT1viqM9RqpovJwICgIxppEuWACNGCJNDiIUxwN2d32NQs28f8NVX4jQB5MO68Cr+FZznSXfwy9iXQcT3EbCxpq27siFzHSOAp7ROmCBOE2FQXrwAPv0USEri44kTgRkz5NNETO8aGpcuXcKbN28MKkrOvE54DbuZdlrBjFktZlEwQ24cOyYFMwDgxx8pmGEBFC0KRETwhTPA7wg6O/Mt+4Q8uPD0AtxXu2uCGb+2/BUn+pygYIZcSEkBpk3TDmZ06EDBDAtHoeCfpZpmuMnv4wM8fixMEqEDT2OfagUzAODq4KsUzJATL18CXbtKwQxra149nYIZZoWLC/Dzz9J45kxg/HhxegyFzgGNypUr4+HDh/mpRSi5KYCkSldh+OHhWnMxE2LwY9Mf80EZkW8kJGTNZZ02TYwWwuhYWQHLlvGKzwDw6hWwcOH7H2NMqBhdzhy5dwRN1zfFg2he1dW7ijdGNRj13scQJgRjfIvJ1KnSXPXqUvE5wuIJDpb8ODFRu7aGMSEf/jAtt7REhYUVNGNrhTVS/FJQrli5fFJHGJyzZ/kn3b17pblNm3j1dMLsGDMG2L5dGv/6K3DkiDg9umCwoqB3796Fl5cXqlevjm7dusHV1RVOTk7Z/t+aNeVV+EfX9LpUVSr2396PkUdH4lXCK8380++fonyx8vkpkTA0r15pFzeqU4evoOztxWkihHDhAtCkCT+2seE3JzIm7YiGUp212XlzJ3rs6QEAKGBVALNbzMbohqMpM0MuxMfz2++hodJcr17A5s38jiBBZODrr4H9+/nxV1/xz1siUqPJh7NnyKEhWH11tdZc5LhIONo55oc0Ir+wsuKBZjXbt0sFQQmzZeVKYNgwfuzgANy6BZQuLVbTh9C7hoaVlW7JHAqFAiqVKnfqBKOLeTPG4LrIFU9in2jmnOyccOu7W3Cyyz6wQ5goUVFAxmDc55/zxTUtpi2W4GDgiy/4ceHCvEf3RyZSw4wW0hLRymg4zHXQjBe1WUSZGXLizRugTBlp4VywIPfe6tXF6iJMlsePeWV+9bJy9Gip/bYxIR/W5knME1RaUglp6WmauYblG+Jc/3MUXJYbZcvywgpqzp2T7vIQZs+GDcC33/Lj7t15cxtTJid/KqDrE/TVsbqtQi5VRXLJ5tDNWsEMADjQ4wAFM+RIxhLqAO+rTcEMi6ZZM2DUKGDxYl4oqUIF3rd7wwbRyoiMjD8lbfT8vNTnFMyQG02bat8FDA8HqlYVp4cweT75hBes++knPl64kFfp9/QUqcqySUtPQ8stLbWCGX/0+APeVb0FqiLyxD//aAczbtwAatUSp4cwOv37A4cO8ey3nTv5W7LcOp8AeWzbam58KBp9N+ouqi6VFl3zWs2DdxVvVHasbAx5hCF5+xaoXJn/CwBxcbxCJGHxpKfzhfKhQ9JcQABvayUSujMIJKYmovKSyvj33b+audTJqShgpXNMnhDNjh18a4maBw94qXWC0IGRI4GlS6Xx77/z+oXGgnxYYkvoFvTdL93kDPINQrOPqZi6rIiKAry8eABDzZw55lEdksg1L14An30mFca/cgXw8BCrKSdy3eUkLCwMr169yum0ReF3xk9zvMZ7DcY0GkPBDLkyeLAUzPj9dwpmEBqsrIDdu7Xnpk7l3VAIccQmxaLmippawYywoWEUzJATKhUFMwi9+PVX7Sz4bt2ALVvE6bFUlKlKTDwzUTN+MfYFBTPkSLt22sGMr76iYIYF4+KivZVPjtnJOQY0ateujVWrVmWZj42NRYSFrPDPPj4LRYACu/7ZBQCwUlhhQJ0BglUReSItjd/O2bOHjzt1Ar75RqwmwuQoVAhITQXGjpXmKlYUp4cAZp6bqelmAgD+X/rDrYybQEVErpkzRzoeNoyCGUSuKVQICAzUbufarx9gxs33TJK55+fiWdwzAMDydsvhXMT5A48gTI7Ro4HLl6Vx6dLA+vXi9BAmga+vtN5dvpz3TpATOrdtVbNgwQK4urrmhxaTgTGGqYFT4bnJUzNXyLoQHox6YLY1QsyegADt2+9Ll/Jb8gSRiQIF+N3AEiX4OC0N+Pff9z+GyB/uRd3D/Iu85k2JwiVwZ8QdTPWc+oFHESbFnTvApEnS+OefxWkhZE2BAkBQEPDLL3zMGODtDaSkiNVlKQQEBsD/rD8AoFaZWhjsPlisICJ3KJU8oLxokTS3YQPw5AlQsqQ4XYTJkPHeg7MzcPWqOC25JU+f6Mx9H+Gqq6sw7ew0rbl1HdfhkxKfiBFE6Me///KqYmqGDQPKU5td4v1Mniwdy7FAktxJTE3EnPNzNIXn/ujxB6o4VhGsisgVkZFAtWrSeN06WjgTeqFQAD/8AAwfzsf//MO7VBH5S9ddXTXBDABY7b2aupnIiUuXADs73qdTTdu2PM2pcGFxugiTwjtTXd8vvwTevROjJbeY3S3qHTt2oHQemuj6+/sjMDAQADDs8DDNfMeqHfHqh1fwqeljKImEMUlN5S0s1BQqBCxbJk4PIRtGj5aOV68GYmN5h0ljxXMDAwPh7+9vnBczMHn1YYB7se9CX9jPtMe66+sAAC0/bUn7tOWI+lOnmh49xOggzI6JUhkHeHkBt27lz+vI2YcB/dfEaelp+Hz559j9j5ThOqrBKNQvV9+QMon85NEjoGFD7TlbW+DIER4hJIj/sLHRzspISABq1BCnJyMf8uIcu5xYWVnB398fUzKV+Pf398e0adOQnp5uUKGGQKVSoWvXroiIiMBff/2l8+MyVkwddXQUllxeAgCoV7YeLg28RNtM5MrFi0DjxtpzSUk8qEEQOjBkCA9mZKRuXf6rZWNjHA1yq66fVx8G+LWmpKXAeZ4z3irfauaP+hxFm0ptDC2VyE8SE3kmXHQ0H0dEAB99JFYTYVbUqgWEhfHjxo2B8+fz77Xk5sOAYdbE28K2ofe+3ppz/Wv3x7qO62hdLBf+/jvrJ9L27XlRfDs7MZoIk+fuXe2O6gsXAv/3f+L0ZCTXXU7kyI4dO9CtWze9jHbf7X2a49+7/k6mLVcYA3r21J579IiCGUSuWLgQyFwy6No1nqlJZI++Pjzv4jytYMbsFrMpmCE3GOMVxtTBjN9/p2AGYXDUtTQA4MIF4PRpcVpMEX28ODE1Ea23ttYKZpzofQLrO62ndbFcYCzrTb3Hj3lvegpmEO+hShXtehqjRwPPn/OacqaK2QQ0VCoVdu3ahe7du+fp8Q/ePoAiQKGp3uxawpVqZsgVtYk/eSLNHTgAfPKJMEmEPLG15dkYmTlzBti3L+u8paOvDwPAnPP8XbSqY1UkTEzAhKYTDCWPMAaM8Qb2u3h3MNSsyVsCEoSBadUKuHePFwsF+NaTFSvEajIV9PXioYeG4sSDE5rxuMbj0LJiS0PJI/Kb2Fh+NyYuTnvu44/FaSJkxbhx2uPy5YE6dYA3b8To+RDvDWjcuHEDmzdv1voKDQ0FgCzzGb9yy9KlS+Hh4YHChQujf//+WucSEhLQu3dvlCpVCm5ubjh06JDm3IIFC9C8eXPMmTMH27Zt0+uuYKUllbTGe7rtydPzEAJJS+NfhQoBISHS/NOnQMeO4nQRsqZMGSA9HUhOBnr1kuY7d+brA3PBFHwYAGKSYgAAAZ4BsCtId5FkR1gYT2NSs3cvULCgOD2EWVOpEuDuLo2HDwd27BCnxxCYghcfvndYc+z1qRcmfzH5Pf+bMDm6dNG+qRcWBhQq43WZAAAgAElEQVQrJk4PITsUCuD1a+25mzcBT0/eMMfUeG8NjTw9oUIBlUqVq8fs27cPVlZWOH78OJRKJTZs2KA5N2DAANy7dw9r167F8ePHMWnSJISGhmZpHfvjjz/i+vXrsLKywsWLF+Hr64uFCxfqrBn+0riXWy9s67wtV9dACObVK17cIHN/zSlTqEUFYTDS0/lNj4gIPjbGr5ex9m6L9mFA8uLihYrjxdgXsC1oa6jLI4xF8eLSXcE9e3jkjyDykePHgTaZdqW9eMHbDhoKY9bQEO3FGdfEoxuOxoLWCwx1aYQxOHKE18lQ07Bh9qmmBKEDvXplDRKvWQMMHChGT05enGNAI69VnRUKBaZOnZqnx06ePBnPnj3TmLdSqYSTkxNOnDiBJk2aAABat26Nhg0bIuA9nyLq16+Py5cv50pzgWkFkJaehgDPAExsNhEFrArk6RoIATx/nn0e1JYtQO/e2T+GIPIIY0C9elIl6PPns25TNSTGLkYnyocBaSE9qO4grPZe/cH/T5gYjPG92UlJ0pggjABjQO3aUpHQlSt5UWdDIaIoqMg1sXWANYrYFMHzMc9hb2Ov34UQxiNzEdCaNYHAQGqXTeSZtDSgUSNeCP/CBT7XtSsvjSWCnLw4x0/tItpUZRYYEREBpVIJNzc3zZybmxtu37793ufJ7SIaAC4PvIy45Dh8+cmXuX4sIZCkJL6xKzMHDwIdOhhfD2H2KBTAiBGAOhO4SROgXTvg8OH3P04uiPRhALjw7QU42Drk6bGEYHbvloIZGfseE0Q+o1AA16/zrIw3b/iv3+DB8u5KKdKLn4x+gvDX4RTMkButW0vHRYoAN27I+4+AEE6BAsCVK/y4Rw9g505eIuvOHe1OKKIxqTSEzHv9oqKiUKJECRTLsO/L1dUVN27c0Ot1AgMDERgYqDVXx6WOXs9JCCK7YnMjRlAwg8hXfHyAYcOkz25HjvDC4fn1a5cxwOzp6QlPT8/8eSEYz4eB7L240UeN9H5eQhBr1vB/ixcH/PzEaiEsDisr4JtveHZGUhJQtizwzz+GuzltTB8GxK6JyxUrh3LFyun1vISRSUnhGctqnj2jYAZhUAYO5AENAKhWTVwSZnZebFIBjczRaEdHR8TExCAuLk5j4A8fPoSTk5Ner5P5jeh9qXqECbNjB988m5GnT7PP2CAIA1KwIHDuHG/moGbjRuMENPIbY/kwQF5sVrx4AZw8yY979gQcHcXqISyS/v15QAMAXr7ki++hQw3z3MbOXKY1MaEzd+9q3y4fPJgHlgnCgHh5aY+jo8XsZsrOi02qbWvmaHSFChVga2uLMPWmSADh4eGoVq2asaURpkjGlhODB/NQIQUzCCPh7q4dnd6zB4iMFKfHUJAPE3kiY9P6b74Rp4OwaOrXB06flsb794vToi/kxYTOjBmjPRZQNoCwDKZPl47z2BU6XzCJgIZKpUJSUhLS0tKgUqmQnJwMlUoFW1tb9OzZE35+frh37x6WLFmCkJAQ+Pr6GlyDv79/lpQ7woRZkKnqtvqWDEEYmYkTpeNSpQwX1AgMDDTqHUFT8GGAvFiWMMb3Xan5kmpREeL43//4lkCAJ3Fmbn6WG4ztw4BpeDH5sIzYvVu7iFeZMoCLizg9hFkzapR0fPIkbzJpDD7oxcwEmDp1KlMoFFpfAQEBjDHGEhISmI+PD3N0dGQ1atRghw4dMvjrm8i3gdCVt28Z40to/hUcLFoRYcHEx2v/Ojo4MJaebrjnN5Y/ifZhxsiLZcv9+9IfwNy5otUQBDtyRPqVVCj0fz5jepNoLyYflhFpadoLkGrVGHvzRrQqwszp1Uv6lduwwbivnZM/5di21ZIQ0Y6L0IPt23lVRjVpaYC1tTg9hMWzeTPQr580XrIESE3lra727eNpeXXr5u25LcmfLOlazYrevYFt2/jxX3/x/VgEIZB374AMtTMxbRoweXLen8+SvMmSrlXWpKYCJUoAiYl8XLQoEBtLhUCJfCc5GbC3B1Qq3h7bmEnyOfmTSWw5MQUovU5G/NeTHQAQH0/BDEI4ffsCGbN+R47kW1obNQLmzgVatQKUytw9p4hUZ1OAvFhm7N0rBTOcnIBatcTqIQjwz3a9e0vjKVOAli1z/zzkw4TJ0rOnFMwA+NqYghmEEShUCGjShB8fOiTNX76ctVeDofiQF+ucoWFlZZWlQFFmChQogOLFi6Ns2bJo2bIlpk+fjsKFC+dKsAgoGi0TIiKAKlV4aBDgpctXrBCriSD+Q6kE7OxyPv/zz9r1NnTFkvzJkq7VLLh8GWjQQBqPGQPMmydOD0FkgDFe1ygqSnv+0095Q4iRI4G2bXV7LkvyJku6VtmyaZP2XRRAXA9NwiL58UepFviOHTw5SN1R6sgR3b01t+TkTzoHNAYOHIigoCDcv38fAFCmTBk0adIEb9++xc2bNxEZGQkHBwd8+umnePHiBZ4/f46mTZvi8OHDKFq0qGGvxsCQecuA1FTAxkZ77t49oFIlMXoIIhvGjgXmz8/+XKNGwIULuX9OS/InS7pWs6B8eeD5c2mcnk53CAmT432/kqGhQM2aujyH5XiTJV2rLImK4tlwauztgZgYoEABcZoIiyM0FKhdmx87OWkXxO/fH1i/Pn9eV+8tJ3369MGTJ08wZMgQXL9+HS9evMDu3btx5swZREREYPTo0UhISMDSpUsRERGBefPm4cKFC5hHd2sIfUhPB54+5aHAjDRpQsEMwuT49Vfgu++Axo0BR0egY0fp3N9/i9NFEAbn7VvtYMaFCxTMIEySNWtyPlerFt+5ShCyQKXSDmYAvGAMBTMII5Nxd2nm7n63bxtXC5CLDA0vLy8olUqcP38+2/OJiYn45JNPULNmTZw6dQoA4OHhgZIlS+LkyZOGU5wPUDTaBFEqeRuqrl2zP3/tGlCnjnE1EUQeUNdLtLEBEhJyv+6wJH+ypGuVNUlJwEcfSauYw4eBdu3EaiKIDxAdzYs3HzyoPb9/P9Cp0/sfa0neZEnXKjuWL+d3TdTcugVUqyZOD2HRZO7RkJHgYKBpU8O/pt4ZGlevXkVtdW5JNtjZ2aFDhw7466+/NHONGzfG1atXcylVDFQAyYR4+pQXI8gpmJGeTsEMQjaof1VTUoCXL/k213nzgBkz3r/llYrRESbH0qU8C8PWVvuWTL164jQRhI6ULAn88Qf33Z9/luY3b875MeTDhMmQlqYdzBg+nIIZhFB69gRatMj+XLNmPKHIUBisKKiXlxeuX7+OJ0+eoEiRIlnOx8fHo0KFCvjoo48QGhoKAPD29kZkZCQuXryYN/VGgqLRJkbXrsDu3dmf27wZ6NPHuHoIQg8OHQK8vXM+f+6cVC06OyzJnyzpWmXHuXN8hZKZWrWAGzeMr4cg9MTDA1Dfc2vShP+K54QleZMlXats+Ptvvva9fl2ao5pFhAmgDhAHBwO7dgHFi0vnrl4F6tY17OvpnaHRoUMHREdHY/jw4bh8+bLWk7179w7jxo1DTEwMWrduDYBndAQFBaFlXvpkEZZLenrOwQyAhwMJQkZ88sn7zzdtyjP4CcKkyS6YAVAwg5Atr15Jx+fPS92HCcKk+O03oEYN7WBGt24UzCBMAoUC8PPj7VqLFeNb+NS4u/Pzu3YZQYeuGRqJiYkYMmQItv3n+A4ODvDw8EBUVBTu3LmD+Ph4NG3aFKdPn0ZKSgqKFSsGa2trXLhwAR4eHvl6EfpC0WgTIvPt7I0bgbJlgZs3eY81KnxEyAzGABcX7cVzZkJCtLtfZsSS/MmSrlVW3L4NVK8ujQsX5lG4NWuAgQPF6SIIPTh+HGjTRhq/rxO8JXmTJV2ryfP8Oe8mlZlXr4DSpY2vhyB0wM2Nf2zLiKEsRe8MDTs7O2zZsgWrV69G8+bNAQAnTpxAaGgoPv74Y6xYsQKnT59GwYIF8ebNG3Tr1g0nTpww+WAGYWLcuSMdP3zIK3i1bAl8/z0FMwhZolAADx5oz2Xec5jx154gTI6Mhb0DAnjL7L/+omAGIWtatQJWrpTGGY8JQjidOmUfzDh8mIIZhEmT0w26/ETnDI3siIyMRMmSJWFtbW1ITUaHotEmQliY1AeoaFEgNpZS6gizYepUYNo0fvz2LbBsGTB5Mh//9BMwc2b2j7Mkf7Kka5UNMTG8RXZUFGBvD8TFAVY63wshCJOnVi2+/ACA1auBQYOy/h9L8iZLulaT5f59oHJl7bkXLwBnZzF6CCIXLFoEjB6tPRcTo11fI6/onaGRkStXrmDr1q3YsmULzpw5g8jMDWgJIjeoVDwXyddXmvPwoGAGYVYEBPBfc8Z4tX0/P2m9ou7ZbciK0ARhEAYN4sEMAFi8mIIZhNnx7bfS8eDBPMufIIRy4kTWOQpmEDLByyvrUuHatfx9zVxlaISGhmLo0KG4dOlSlnO1atXCkSNH4OLiYlCBxoCi0QL591/e8u/ff7Xn164FBgwQo4kgjESnTryNIAAsWMB3VpUrB0RESG8GluRPlnStsuD0ab4yUZOYyFu2EoQZkZAAZGze5+WlvcsKsCxvsqRrNTkY48U/27YFXr+W5oODeQVxgpAJV6/yj3YdO0pz27YBPXrod18kJ3/SOaDx+vVr1KhRA5GRkShXrhw6dOiAJk2a4M2bNwgKCsKBAwdQqVIl/PnnnyhXrlzelQqAzFsQd+7k3ENbqeSF5wjCjBk/Hvjll6zzrVvzbbLW1pblT5Z0rbKgcWMgY9t1+tkQZkrmhNDMv+qW5E2WdK0mx/z5wNix2nOhoUDNmmL0EISeZPZWfe9X673lZOLEiYiMjMTKlSvx9OlTrFixAr1798b333+Pffv2Yd26dbh//z5W5FQi2gg8fvwYpUqVQvPmzdG8efNcbYXx9/dHYGCg1pyDgwMUCgV9GejLwcFB+uYOH55zMOPWLQpmEBZBTl2tjx8HDh0KhL+/v1H1GAJ9fBjI3osJQWTMxujVS5wOgshndu7UHsfF8X8DA+Xpw4Dh18SEEcgczOjVi4IZhKzp00d7nLGta274kBfrnKFRvXp1KJVKPHjwINsioGlpaahYsSLKly+P8+fP502tnjx+/Bjjxo3Drlw2vM0xfYWi1AZF8/2MjQVKlMj+P/3+O9C1q3GFEYRAsisV8/SpVNxcbj6UVx8G5HetZk1ysnZgOT2d6hoRZkt8PK9FrqZNG2DDBqlsgRy9ydBrYiKfSUsDChbUntu0CejbV4wegjAAkZH8/rW6FFfNmjzpKK/onaHx7NkztGjRIseOJgUKFECLFi3w999/512lATh//jxatGiB1atXC9VBvIeXL7OfnzOHghmExTF9uvY4PT37Tm1ygnzYDNi4UTpu2JCCGYRZU6QI8OYNUKgQHx87Bri68mYTcoa8WEasXZt1Lqc0ToKQCU5OQHg4X0YAvOt7cjJw6BA/9/33htnNqnNAo2LFiti9ezfi1Hl4mYiNjcXu3btROXObISNStmxZPHjwAAcPHsTx48dx48YNYVqI97B8ufY4Opr/No8fL0YPQQjk+++1x3L/3Eg+bCZkrJ2xdKk4HQRhJJycgJ49pXFSEvDbb+L06At5sczIGNCwteW5+TJstEAQmXFx4R2kAKlEorc3z9pYuBDI2Gvk3Tse8IiPz91r6BzQ+Prrr/Hu3Tv4+fkhNTVV69z9+/cxbtw4xMfHo127drlT8B9Lly6Fh4cHChcujP79+2udS0hIQO/evVGqVCm4ubnh0KFDmnMLFixA8+bNMXfuXNjY2MDW1hZ2dnbo0aMHTmYuU02YBosXS8enT+e8/YQgLAB7e6BOHX4s+mYM+TABgAeYN23ix/XrA+7uYvUQhJGwsdEe+/mJ0UFebIFk7Gry5g1vg0YQZoKHR87nnj7l/167Bjg68oCHo2PuWr3qXENDqVSiYcOGCA8PR/ny5VGvXj04ODggODgY9+7dA2MMbm5uuHLlCmwyvyPowL59+2BlZYXjx49DqVRiw4YNmnMDBgzAvXv3sHbtWhw/fhyTJk1CaGgoXF1dtZ7j3bt3KFq0KBhjGDx4MAYOHIgGDRp88LXNqYbGxo0bsW7dOgQHB4uWkgWFQgF29ar24pjaABIEnj0D9u4FunXL2mremD4k0ocBeXquWfLgAVCpEj/+8kuAigMSFsK33/LaGQDw3XdScpKxvckU18REPpKUBNjZ8WDylClAQIBoRQRhUDKX5cqIry9Qty4wapT2fKVKfItKRvSuoWFra4vLly/jhx9+wLt37zSdTe7evQtbW1uMHz8e58+fz1MwA+AZIJ06dYKjo6PWvFKpxG+//YZZs2ahSpUqGDlyJBo1aoSNGff3/sfZs2fh4eEBT09PuLi46LyIJoxIxmDGnDkUzCAI8JoZo0ZlDWYYG/JhAgAwebJ0PHCgOB0EYWQyrpPVmXMiIC+2MB49kn75KlYUq4Ug8gF1faLs2LgxazADyF0NowK5E1MIc+fOxdy5c/Hy5UtERESgXLlyKFu2LBQG2vidOeoSEREBpVIJNzc3zZybmxtu376d5bEdOnRAhw4dDKKDMAL0syIIk4R82MLZsUM6pu0mhAXx0098t5WdHdC5s2g15MUWw8OH0jEFNAgzZfx4YO7c3D0mJka3ygS5CmhkxNnZGc6Zbifu2bMHz58/x6jswiw6kjkwEhUVhRIlSqBYsWKaOVdXV72KGwUGBsq+v/bs2bOxdu1aREdHo02bNhg6dCiaNWumOe/n54f169ejWbNm8Pf3R/Xq1QWqzYY5c4DPPhOtgiBkQcbe256envD09MzX1zOGDwPm4cVmx6tX2uMqVcToIAgBVKkC3L7NAxolS2qfM7YPA7QmthjUPS0B8amaBJFPzJkD9OsHODjwX/PISKBUqfc/ZudOYMgQ7bnsvDjPAY3sWLJkCYKDg/UKaGSORjs6OiImJgZxcXEaA3/48CGcnJzy/BqZ34gCZLhXrVKlSjh37hyKFy+OlStXolevXnj6X1WVS5cuoUGDBggNDcX69evh5eWF58+fC1acAQcH6mhCELkgo3kbA2P4MGAeXixb3r4FUlOBMmW05zM2iHdwAHJo1U4Q5kpOMTxj+zBAa2KLISZGOi5eXJwOgshnMt7Lzsm2Hj4EPv2UHz96lPV8dl5s0IAGkNV8c0vmaHSFChVga2uLsLAwNG3aFAAQHh6Oxo0b6/U6hmD0aMAQXbBq1+Zta3JDly5dMugYjQULFuDq1asAACsrK8yYMQOFCxfGhAkTsHjxYly9ehXuppI63K+faAUEQbwHOfkwkQe2bgX69OEVuu7d40Vc1GR8UwsPN742giA0kBdbCLGx0jEFNAgLolUr4MQJ7TlXV57B8fKldvLS+zB4QCOvtTRUKhVSU1ORlpYGlUqF5ORkFChQALa2tujZsyf8/PywZs0aHDt2DCEhIVi9erVBdfv7++c6hfDGDeDsWYPK0Jk//vgDGzduREhICJRKJeLj4xEaGgorKytUrlwZhTOUkq1Tpw5CQkJMJ6BBbVoJ4oOISAMW7cNA3ryYyAUtWwKnTvHjpCRg2zZgwgTp/PXr/N+yZfkXQVgworZjiPZi8mEjwhgwaxY/trMDChYUq4cgjMihQ7y71Nat2vPqnhHJyfzfD3mxzm1bdcHT0xPBwcFQqVS5fqy/vz+mTZuWZW7KlClITEzE4MGDcezYMbi4uGD27Nlo3769oWTnuW2rqAyNhIQEfPrpp1i9ejWaN2+OokWLwtXVFVOmTIGVlRWGDh2K6Oho2P7321CuXDkcPHgQdevW1V+sHigUCjAAWLQo+3K2BEFkwZgt9ET6MEDtAo1C5psOv/4KjB0LpKfzLSguLkB0NNCuHXD4sBiNBGFiGNubTHFNTOQTmzdrZy7T956wMBjju1sZA4oV4wlLVasCd+/y8126ALt28eMcP7ObSkBDJHkNaIji5cuXqFixIv78809UqVIFy5cvh7+/P1asWAFra2sMHjwYo0ePxrhx47Bx40YsXLjQJGpoaAIamzfzdGeCID6IqfpQfmBJ1yqMzAGN+fOBQYMADw/gzh1pfsYMYNIk42ojCBPFkrzJkq7VJHB3B65dk8b0vScskFmzgN27gWXLgIYNsy5V1H8WOfmTlRE0ygJ/f3/ZVHl2dnbGrFmz0KdPH9SqVQspKSlo2rQpFAoFFAoFGjZsiIIFC6JWrVq4cuUKTmTenCQaquBMEB8kMDBQSBE60cjJi82CmzeBFSu0gxkA0KmTGD0EYUKQDxP5TlycaAUEIZyffgKuXuXBjMw4On7Yi3PM0Ni0aVOu6mEwxjB79mzcvXuXMjSIbNFkaDx4IJWvJQjivViSD1nStQohOZkXAs1MkybA+fPac8+fUw0NgvgPS/ImS7pWk8DZWbtdNn3vCUIrQ+PSJaB+ffV89v6UY1HQ/v37G1wcQWDQIF6+liAIgjAuGSvpZyRzMAPgLVsJgiCI/EGpBCZO1A5mEAQBgO/CGjECmDpVCma8jxwDGlOmTMmTgLx2OSEshHzoikAQBEHogK6pzdOmZZ/JQRAEQRiG7t2Bgwe153x9hUghCFOjTp3s77XkhEGLgsoV2nJiHOj7SRC5x5L+bizpWoVw5gzQosWH/x/9DAhCC0vyJku6VqFkvgHs4QGcPAmUKCFGD0HIACoK+gGoABJBEKYEFaMjDEZQEM+OyxjMCA/XbhVIEEQWyIcJo7F4MQUzCCIH8lwU1JKgDA3jQN9Pgsg9lvR3Y0nXmu/cugWMGQN88f/t3XlcVOX+B/DPwQ1EDAERTATMUCtyuWiuCa4U5L1yXXINt8zMBVu0fololq8yb5pebbFUfJmpN7fsKmahXS0lC5FKwUJEKxUhEhEQZp7fH9MMswLDLGeWz/v1mhczz9m+51G/Hr7znOc8rLpPW59SCRQWAm3aGC7jnwGRDnfKTe50rrLSH6GhUAAe/J6ZqDYmf2dnQYMFDXthfxKZz53+3bjTudrc/fcDP/1kfFlUFPDtt6rChbELaP4ZEOlwp9zkTucqmzt3gGbNaj7fugV4e8sXD5GT4C0nRERE7sJUMQOoGbGh/w1hy5bAwYO2i4mIiICyspr3L7zAYgaRhVjQICIicic+PjXv1fekTpsG/PEHEBsrS0hERG5Du6DRsaN8cRC5CBY0XFBiYiIWL14sdxhEROSI2reveZ+crJpv4913ef82EVFt0tOB8HDgjTcs2492QYOjM4gsxqsXJxcdHQ0/Pz/cuXNH0yZJEiT9ocRWlpKSgiZNmsDHxwd+fn4YOXIkjhw5YtNjEhGRhbZtAyIiaj5LEtC5M9CokXwxERE5g0GDgPx8YOFCy/bDggaRVbGg4cTy8/ORkZGBwMBA7N+/v0H7SExMxJYtW8zeTpIkjBs3DqWlpbh69SpGjBiB6dOnQ6lUNigOIiKyIn9/w7YZM4Dx4+0fCxGRq6mqath2ZWVAcXHNZz6qlchiLGg4sdTUVAwZMgSTJk0yKEqUlpYiISEBQUFBWLhwIYqKiozuo7aRHPPmzUP79u3Rpk0bzJw5E1lZWZplQgjNLLNNmzbFE088gRs3buDHH3+0wpkREZFF9G8fmTcPeO89eWIhInI1166Zv81//wu0agU89lhNW0CA9WIiclMuVdA4d+4cpkyZgkGDBmHv3r1mbZuSkoKjR4/aJjAbSU1NxdixYzFmzBikpaWhsLAQgKrY8P777+Mf//gHvv/+exQUFOCZZ54xuR9TRY1evXohKysLOTk5uOuuuzB79myj61VUVGDjxo3w9vbGfffdZ/mJERGOHj2KFPWEjU7EkjwMOGcudjhKJXDzpm7bP/4hTyxETsxZ8zDgftfEdvf77+ZvExenGtlRUVHTZmw0HRHpqCsXS8KFHjadkJCADz74AK1atTJrO1PPtK3rWdzzD83HmatnzI5TX7egblgdu9qsbY4fP46hQ4fi+vXr8PHxQbdu3ZCYmIj58+cjMTEReXl5+OqrrwAAubm56N27N27cuAEPvW/tEhMTERMTgyeeeKLW45WWliI4OBj5+fkICAhASkoKVqxYgebNm6OyshLV1dXYs2cP4uLiTO6DzzYnMp+z/btpaB4GnO9cHda+fboFjAEDVJPZcZ4MogZxxtxk7Wti2ZWVqUZFdOggz/GF0B35lp4OREebtw9jXyDeuQM0aWJRaETuwlR+aixDLDZx+fJllJaWYtSoUejatSv+7//+D/42rnqeuXoGxy4ds+kxTNmyZQuGDRsGn78evzd69Ghs2bIF8+fPBwB07dpVs25ERASqqqpw7tw53H///XjwwQdx+fJlAMDt27exa9cuzXYTJkzAunXrAACbN2/Grl27kJGRgerqapSXlyM7OxsxMTEAgLFjxyI1NRVCCHz33XdISEjA6tWrkZCQYLd+ICLHIUceJiPOaBXa8/KAsDDjF9JE5JJcLhcrlUBUFHD+fMMKCdawWu+Lx8pK6+yXxQwii7lMQeP06dMoKChARkYG9u7di/feew8vvviiTY/ZLaibLPspLy/Hzp07oVQqERwcDACorKzEn3/+ibNnzwIAzmhd0Obk5KBJkybo0qULAGjWAYApU6YgJiYGkydP1jnG5cuXsWDBAnz66afo3r07FAoFgoODdapi6veSJCEqKgqPPPIIdu/ezYIGkZuSIw+TEeXlNe/Dw+WLg4hk4XK5+LffVMUMAJg8GSgosH8MCxbofrZGQSMszPJ9EJFjFDTWrVuHzZs344cffsC4ceOwadMmzbKysjLMnDkTaWlpCAoKwooVKxAfHw8AeOutt7B//3488sgjiI+Px4ABA3DXXXdhxIgRmDBhgs2Tt7m3iVjL3r170bhxY2RlZaFp06YAVMWFMWPGIDU1FZIkITMzE9u2bUNMTAyWLVuG2NhYg9tN1IwN3SksLIQQAkFBQSgtLcXy5ctRaSJ5CyGQlZWFgwcPYuXKldY7USKyG2fNw2SE+jHef0Far60AACAASURBVI3gIyLnwVysZft21W0ev/xS0/brr/aPw9jE+uYWNBQKw7a/vmgkIss4REHj7rvvxuLFi5GWloZy7W+WAMydOxcFBQU4ceIE0tLSMH78eGRlZSE8PBxJSUlISkoCACiVSly4cAEKhQInT55Enz595DgVu0hNTcXUqVPRrl07nfZnnnkGc+fOxdChQ/Hkk0/ik08+wbPPPovJkyfjhRdeMLk/Y5OC9ujRA08//TQGDRoET09PLFiwACEhITrb7NixQzPRVGRkJKZNm4bRo0db6SyJyJ6Yh12I+kK7WTN54yAiszEX/+XYMeOPmVYqTW9TXQ2sWQP89BPw2mtAmzbWiSUnx7DN3ILGH38YtjV2iF/DiJyeQ00KunjxYly5ckVTjS4vL0dAQAAOHz6Mfv36AQCGDx+O3r17Y+nSpQbbp6WlYc2aNfD19cWbb76Jtm3b1uu4DZ0UlMzD/iQyn73/3ciVhwHmCKuZMQPYuBFo21aebzOJXIwcucnRrontbuFC4I03jC8zFd877wCzZqned+4MnDtnnVhSUgD9Pt64EZg2rf77yMgAHnrIsN0R+prISTjFpKD6ARYUFKC8vByRkZGatsjISJxX30enZ/jw4Rg+fLhNYyQicmXMwy6AIzSInJ7b5+LqauPtsbGmt/nXv2rem+iXBqmqMmwzd4RGaal1YiEiAw5V0NC/9aGoqAi+vr5o2bKlpi08PFxnwsuGOHr0KJ+vTUROQ/vZ29HR0Yi24Qzv9srDAHOxzagvtP+aY4mILGfPPAzwmthkQaNFC9Pb6N9CvW4d8MwzlsdSUmLYZm5BQz23kbZBgxoWD5EbM5aLHaqgoV+N9vf3R0lJCW7evKlJ4Hl5eQgICLDoOPr/ERkbqkdE5Ci0k7et2SsPA8zFNqO+797LS944iFyIPfMw4KbXxFeuqB6PWlAA7NplfB0TE9wDAC5e1P08Z47lBQ2lEli/3rC9osK8/RgraEyd2rCYiNyYsVxcS1awP/1qdPv27eHl5aXzmNHs7Gx07tzZ3qEREbkF5mEXcPOm6qfWN7lE5FzcMhdPngysWmW6mAHUPimosVtDLLVtm/F2a4zQYNGZyCocoqChUChQUVGB6upqKBQKVFZWQqFQwMvLC+PGjcPLL7+MCxcuYO3atTh58iQSExOtHkNKSopjDrkjIrd09OhRu34j6Ah5GGAutgoWNIiswt55GHCMXCxbHk5Pr3sdU7ei2Mrhw8bbWdAgsps6c7FwAEuWLBGSJOm8li5dKoQQoqysTEyYMEH4+/uLBx54QBw4cMDqxzfVDQ7SPS6D/UlkPnv9u5E7DwvBHGE1HTsKAQgxfrzckRC5BHvmJrlzsax5WPXMj9pfjz1mevt+/QzXt9T48br78/ZW/UxKMm8/H35oGFt6uuXxEbkRU/nJoR7bKhc+ttU+2J9E5nOnfzfudK421aYNcP06MHOm6jGGRGQRd8pNsp6r/qSexjzyCPDf/xpfNm0a8OGHum2Wnsv48cD27TWf/fyA4mLg6aeBf/+7/vt5913gqad0206eNP4oVyIyylR+cohbThwBhzkTkSORY6izI2AutgLeckJkFczDDqi2W07MvQ2kPrR/efL0VL0acizeckLUYHXlYo7QAEdo2Av7k8h87vTvxp3O1Wbu3AGaNVO9f+UV4OWX5Y2HyAW4U25y+BEagwYBX3xR/+0tPZexY4GdO1Xv/fyAu+5SPU1l4kRg69b672fVKuC553Tbvv8e6N7dsviI3AhHaLio6Oho+Pn54Y5W5TcxMRHNmjWDj48PAgMDMWHCBHz33XcyRklERHZRWlrzniM0iMjV2HtSUO2nqnh51RSMrTFCIySk4XERkQYLGk4sPz8fGRkZCAwMxP79+zXtkiRh4cKFKC0tRX5+Prp06YL58+fLGCkREdmF+nYTgAUNInIuHvX4tUShsH0c2rS/DW7evKagUVZm3n6MFTQCAhoeFxFpsKDhxFJTUzFkyBBMmjQJW7ZsMbpO8+bNMX36dJw4cQKl2t/cERGR61m/vua9j498cRARmUs9P0VtqqpsH4c27UKEt3dNQcPUxKT12Q8RWRULGn9x6AmQTEhNTcXYsWMxZswYpKWlobCwULNMfX9RaWkpNmzYgG7dusGHF7dEToOT0VGDvPlmzXuO0CCyCPOwnbVrV/c69i4M3L5d897LC/jxR9X71q3N249+3O+9Z1lcRG6Ek4LWQ4MnBZ0/HzhzxvIAunUDVq82a5Pjx49j6NChuH79Onx8fNCtWzckJiZi/vz5SExMxI4dO+Dp6Yny8nI0bdoUX375JaKioiyP1QLuNKkWkbW4078bdzpXm9GeFO/rr4E+feSLhchFuFNukvVcu3QBzp+vfZ2ICCAnx7BdqQQaNdJte+gh1aNRLdG3L/DNN6r30dHAAw8A69YBvr7AH3/Ufz/z5gFvvw20aKGaDPTeey2Li8gNmcpPjWWIxXWcOQMcOybLobds2YJhw4ZpRl2MHj0aW7Zs0cyV8fzzz2PZsmWorq7GiRMnMHjwYBw5cgQ9e/aUJV4iIllVVKguKMPDgUWLrLvvV19VPU1k1SpgwQLr7tsS9bkfnYjIUdTndhJTc1cYmyx04EDzji8EsHixanLlf/1LVSDRHqHRpAnQtGntsf7wA5CcDIwYASQm1rSrR2h4ebGYQWRlLGhYols3WfZTXl6OnTt3QqlUIjg4GABQWVmJP//8E2fPnoWk9Q1d48aNMXDgQPTu3Rv79+9nQYOI3NPKlTVDfOPjVd+yWUN5ec2jUZ99FkhKqt+jB+0hKEjuCIiI6q8+BQ3tAoM2YwUNc0cmHz6sKlADqsepJiaq8mhWlqotOrpm4mVTsc6ZAxw9CuzZA0yeXFNYVhc01AURIrIaFjQsYeZtItayd+9eNG7cGFlZWWj6V2IUQmDMmDFITU3VfAaA6upqnDp1CsePH8eyZctkiZeISHZff13z/vJl6xU09O+LViiAxjL+1xobCxw6pHofGipfHERE5lLn08GDVbdm7NtXs6xFC+DWLdMFDe0Cg5eXakTeqFHmHf+HH2renz2r+tmxI5CWpnr/3HPAK68YHk+b9twjCkVNQUO9PgsaRFbH8ahOKDU1FVOnTkW7du0QGBiIwMBAtGnTBs888wy2bduG6upqvPHGG/Dx8YG/vz+Sk5OxYsUKPPTQQ3KHTkTkWpRK3c/GviW0pyZNVD+tNYKQiMhe1L/0d+oE7Nihu+y551Q/KyuNP7pVO/e+/jqwYoX5o+W0C9TqXKqOqU0bVTFC3S5E3Y+Q1V7OERpENsMRGk7o4MGDRttHjx6N0aNHAwC2bt1qz5CIiNyT/gVtXRe4tsZvAYnIWanzl/ZcFWre3jXvb982fCy19oiJho6S096H/lwZ6kKG+qd6mf5EpNq0iywsaBDZDEdoEBERmfLNN0C/fqoJ4ozRH5Gxa5ftY6qN+nYT7YtuIiJnoF080B9d0bx5zXtjt51o52Jj+e/iRaBDB6BzZ+Czz4wfX3uEhrrwcOCA7j71Cxq1KS0FevRQ3bayZ09NGxFZFQsaf5HtmdtEREbU9cxtV2WzXNzQxxDOmqWaf+PZZw1vLwEMR2T8+WfDjmNtgYFyR0Dk9JiH7Ux/NIRabKxqXgw1YwWNukZo3L6tKmrk5Jh+UoqxfbRoofp544ZhbPpzKOl75RXg55+BX36pacvPr30bIjJQVy52qYLGiRMnEBMTg5iYGHTq1AkLzHh8XkpKCqKjo20XHBGRGaKjo53yQtqSPAw4YC5Wz24PGP82Tn+EhtyPSp02DZgxA3jtNXnjIHIBzpqHASe8JhaiJp+qiwbHjgHPPw9s3qx7q0ZdudjYCA3tbUyNYNMuWqtvJVGv26aN6mddcWg7c4aj5YisoK5c7FJzaPTr1w/p6ekAgClTpmDkyJEyR0RE5F5cOg9XVQHNmum26Y/QkLugsXGjvMcnIofgdLlYuyChLho8/LDqBdR9q0ddIzTqU9DQHsmn/3SS3r3rF4e26moWNIjswKVGaKjduXMHGRkZGDBggEX7adWqFSRJ4stKr1atWlnpT5iIHJ218rBDMTa82NFGaBARaXGaXGzsCSPa6iok1DVCw9j8GPq0R2joFzQaMoeGQsGCBpEduOSV15EjRzBkyBCL91NcXAwhRMNfQM1LqazfegCEQmHZcc19HTtWc+z+/eu3zeDBqvX79tWNvZZtiouLLf4zISLnYK087FCMXbzqj9CobcZ7IiI7c5pcXNcICnuM0NDO5yxoEDkNhylorFu3DlFRUfD09MSUKVN0lpWVlWHixIlo3bo1IiMjcUA94zCAt956CzExMXjjjTc0bbt27dI8vtRhmPMoP2MTz9mS9vHqO3Ge+nwa+mgsInI4Lp+HLcURGkRkB26Ziy0taGjn4oYWNLSvh9VPWWFBg8jhOcxvo3fffTcWL16MtLQ0lJeX6yybO3cuCgoKcOLECaSlpWH8+PHIyspCeHg4kpKSkJSUpFm3qqoKp0+fxqZNm+x9CrWrqqr/L//2LmiYU2xRU//HwW8jiVyGy+dhtYbm2PqM0GBBg4gs5Da5WJs1R2g0dFJQ7S/1WNAgchoOU9BQT1Z0+vRpXLlyRdNeXl6Ojz/+GIcPH0ZERAQiIiJw4MABbN68GUuXLjXYzxdffIHBgwfbLW6Tbt3S/VxVpfvIqS+/BDIzjW9r74LGN98Yb8/IAP73P9X7CROAoKCaZeqLeBY0iFyGy+VhU3bvBuLizN+OIzSIyA7cJhdrs7SgcepUzXtrjNBQX+eaU9BQP9pVex/6E0kTkdU5TEFDTejd8lBQUIDy8nJERkZq2iIjI3H+/Hmj28fGxiI2NtamMdbLzZu6n/WT3r59wNtvG9+2ISMmLHHuXM177Yvx9HRg0SLV+4cfZkGDyE24TB7Wpp2rPv+8YfuozwgNH5+G7ZuISI9L5mJT6io41PW4VO1rWWOTflqroFFbHNeu6X5u1sz0BKREZDUOV9CQ1EO8/lJUVARfX1+0bNlS0xYeHo4zZ840+BhHjx7F0aNHaz2u1QUE1H/dFi1sF0dd/ve/mmF22nr1Mr5+WpruZ1v3I5Eb0n72dnR0NKKjo216PHvkYUCmXAwAly83LFc9+GDd64waZf5+icjh2TsPAy58TVyXyZNVL1MefbT27fv3r315fXL588+rXmqvvaZ6mXOc7Gzj7XL3L5ETM5aLHa6goV+N9vf3R0lJCW7evKlJ4Hl5eQgwp0CgR/8/InXHpKSk6HQSWQf71frYp7bBflWxRx4GjOdi/hnYB/vZPtjP9uGq/cxrYtfB/rQ+9ql1OXN/OtzNvvpV4fbt28PLywtnz57VtGVnZ6Nz5872Do2IyC0wDxMRyY+5mIiobg5T0FAoFKioqEB1dTUUCgUqKyuhUCjg5eWFcePG4eWXX8aFCxewdu1anDx5EomJiXKHTETkUpiHiYjkx1xMRFR/jVIcZGzJsmXLMGzYMJw4cQJnz57Fq6++ikaNGmHgwIEYMmQIjh07hhdffBG5ubl455130MvUnA4WCgsLs8l+3R371frYp7bhzv3KPOxe2M/2wX62D1fqZ+Zi18T+tD72qXU5a39KQv8GPSIiIiIiIiIiB+cwt5wQEREREREREdWX2xc0ysrKMHHiRLRu3RqRkZE4cOCA3CE5hejoaHh5ecHHxwc+Pj7o0qWLZtmpU6cQFRUFPz8/xMfHo7CwUGfb5cuXIzQ0FKGhoXj11VftHbpDWbduHaKiouDp6YkpU6boLLOkH69fv474+Hj4+fkhKioKGRkZNj8XR2GqT/Pz8+Hh4aH5O+vj42PQb+xT+TAXWwdzs20wV9sH87e8mIfNx5xrGeZW63PLPCrc3NSpU8WAAQNETk6OePvtt4WPj4/Iy8uTOyyHFx0dLT744AOD9tLSUuHr6ysWL14sLl26JBISEsSgQYM0y1NTU0VISIj4/PPPxeHDh0X79u1FamqqPUN3KLt37xZ79+4Vs2bNEomJiZp2S/tx0KBBYuTIkeLSpUsiOTlZ+Pn5idLSUruem1xM9enFixeFJElCqVQa3Y59Ki/mYutgbrYN5mr7YP6WF/Ow+ZhzLcPcan3umEfduqBx+/Zt0bx5c3H8+HFN27Bhw0RycrKMUTmH6OhosXHjRoP2TZs2iY4dO2o+//bbb0KSJM1/iAMHDhTLly/XLH/ttdfEww8/bPuAHdzLL7+sk3Qs6ce8vDwhSZK4cuWKZnlERIT48MMPbX0aDkW/T9WJvLq62uj67FP5MBdbD3OzbTFX2wfzt/0xDzcMc651MLdanzvlUbe+5aSgoADl5eWIjIzUtEVGRuL8+fMyRuU8XnzxRYSEhGDu3LnIysoCAOTk5Oj0Z3BwMPz8/JCTkwMAyM3N1Vn+wAMPsL8BCL25eS3px9zcXPj6+uLuu+/WLHfHv9f6faoWGhqKnj17YvXq1SgpKdG0s0/lw1xsXczNtsNcbR/M3/bHPNxwzLmWY261PnfKo25d0CgqKoKvry9atmypaQsPD0dRUZGMUTmH119/HRcvXsR3332Htm3b4pFHHoFCoUBRUZHBI386dOig6dOioiKEh4frLCsuLrZn6A5JkiSdz8XFxQ3ux7r+DNyFfp+2bt0ap0+fRkFBATZs2ICDBw/q3B/IPpUPc7H1MDfbFnO1fTB/2x/zcMMw51oHc6v1uVMedeuChr+/P0pKSnDz5k1NW15eHgICAmSMyjn06tUL3t7eCAwMxKJFixAQEIADBw4gICAAFy9e1Fk3Ly8P/v7+AFR9rr08Ly8Pfn5+do3dEelXUfX7Cah/P/r7+yM/P19n219++cXt/l7r96m3tzd69OgBDw8PREVFYcWKFUhNTYVCoQDAPpUTc7H1MDfbFnO1fTB/2x/zcMMw51oHc6v1uVMedeuCRvv27eHl5YWzZ89q2rKzs9G5c2cZo3JOkiRBCIFOnTohOztb0/7bb7+huLgYnTp1AgB06tTJoL+1Z4R2V/pVVEv6MSIiAiUlJbhy5YrOcnf7e63fp/qEag4hTcJnn8qHudh2mJuti7naPpi/7Y952DqYcxuGudX63CqP2m+6Dsc0bdo0MXDgQJGbm6uZ0fnixYtyh+XQSkpKxKFDh0R5ebkoLCwUK1euFG3bthUKhULcvHlTtGrVSqSkpIj8/HwxcuRIMXjwYM22W7duFaGhoeLIkSPi8OHDIjQ0VGzdulXGs5FXdXW1KC8vF4sWLRKTJk0SFRUVorq6WpSWllrUj4MHDxYJCQkiPz9fJCcnC39/f3Hr1i05TtHujPVpVVWVOHXqlDh//rxQKBQiMzNTDB8+XDz//POa7din8mIuthxzs+0wV9sH87e8mIfNw5xrOeZW63PHPOr2BY2ysjIxYcIE4e/vLx544AFx4MABuUNyeIWFhaJnz57Cx8dHhIaGijlz5ohvv/1Ws/zkyZPib3/7m/D19RVxcXGisLBQZ/tXXnlFhISEiJCQEJ3ZdN3RkiVLhCRJOq+lS5cKISzrx+vXr4u4uDjh6+sroqKixKlTp+x2TnIz1afbt28X4eHhwtvbW/Tp00esXLlSFBUV6WzLPpUPc7HlmJtth7naPpi/5cU8bB7mXMsxt1qfO+ZRSQgTU6ASERERERERETkot55Dg4iIiIiIiIicEwsaREREREREROR0WNAgIiIiIiIiIqfDggYREREREREROR0WNIiIiMik69evY8eOHZgzZw66d+8OX19f9O3bF7NmzUJGRobc4dnc9u3bcfHiRc3nzZs3w8PDA2+//baMURERERHAggYRERGZ8PPPP+PBBx/EuHHj8Pnnn6NTp06YPn06vL29sW3bNvTv3x/Lly+Hqz4wbeHChZgwYQJKS0s1bd27d0dKSgp69+4tY2REREQEAI3lDoCIiIgcz2+//YZhw4ahqqoK27dvx9ixY3WWX758Gf/85z+RnJyMe++912C5K7h27ZpBW9euXdG1a1cZoiEiIiJ9HKFBREREOqqrqzFs2DBcunQJO3fuNFqsCAkJwb59+9CkSRO8+eabMkRpP646AoWIiMjZsaBBREREOrKysvDTTz8hNjYWgwcPNrlecHAwXnrpJTz22GOoqKjQtOfl5WHcuHG455574Ofnh5iYGOzYscNg+7CwMMTExODKlSsYP348QkND0bZtW4wePRoFBQUG69+6dQsLFixA165d0bJlS/Ts2RPLli2DQqHQWS86Ohrh4eE4fvw47r//fvj7+2PKlCma5QcPHkR8fDw6duyIFi1aIDIyEjNmzMCNGzd0YktNTQWgus0kPDwcQM0cGmvWrNE5Zk5ODsaOHYuwsDD4+vqif//+WLt2rcE5qGO7efMmnnzySURERKB169aIi4vD2bNnTfY1ERERGWJBg4iIiHScPHkSANCvX786112yZAmSk5Ph6ekJAPjyyy/RrVs37Ny5E8HBwZg0aRKuXbuGcePG4bnnntPZVpIk/Prrr+jXrx+OHDmCRx99FJ06dcInn3yCqKgo3Lp1S7Pu77//ju7du2P16tW4ffs2pk6dCm9vb6SkpODhhx9GVVWVzn6Li4sxYsQI3HvvvXj00UfRo0cPAMCyZcsQFxeHc+fOYcCAARg1ahSuXbuGDz74AH369IFSqQQAJCUlaW4teeqpp5CUlGQQu9pXX32FyMhI7Nq1Cy1atMCIESNw+vRpzJs3D7GxsTojPCRJQllZGQYMGIAdO3ZgwIAB6N27Nw4dOoQ+ffogLy+v7j8gIiIiUhFEREREWiZOnCgkSRKffvqpWdvduXNHRERECC8vL3H27FlNe2VlpYiLixMeHh4iIyND0x4aGiokSRKJiYmiqqpK0/74448LSZLEpk2bNG2JiYlCkiTx/vvv6xxz+fLlQpIksXLlSk3bwIEDhSRJ4sknn9RZt6SkRHh7e4uIiAid4ymVStGjRw8hSZJIT0/XtD/xxBNCkiSRlZWladu0aZOQJEmsWbNGCCHErVu3RHh4uPD29hYHDhzQrPf777+Lxx57TEiSJNavX28Q27Bhw0RZWZmmfdGiRUKSJLFkyRKT/UtERES6OEKDiIiIdKhvfejQoYPBst27dyMlJUXntXTpUmRlZeGzzz7DhQsXMHLkSERGRmq2adq0KZKSkiCEMHjcqSRJSE5ORuPGNfOUx8fHAwAuXboEACguLkZqaipCQkIwdepUne3nzp0LT09Pg1tAAGDMmDE6n5VKJTZu3IiPPvpI53iSJGHEiBEAgMLCwro7SMuRI0eQn5+P2bNnIy4uTtMeFBSEefPmAYDRW08WLVqE5s2bmzxnIiIiqhufckJEREQ6OnXqhOzsbOTk5OC+++7TWbZnzx5s27bNYJuwsDD8/vvvAICKigqkpKToLFcoFPDw8EBubq5Oe6NGjRAWFqbTFhwcDACax6Xm5uZCCIGAgAAsW7bM4NitW7fG5cuXUV5eDi8vL027et4LtVatWuHxxx+HUqnE+fPnkZ2djdzcXGRnZ+OLL77QxG6Oc+fOAQD69+9vsGzgwIFo0aIF8vLyoFQq4eFR8z3SPffcU+s5ExERUd1Y0CAiIiIdffv2xX/+8x9kZmZi5MiROsu2bt2KrVu3aj6vWbNGM7/E5cuXAaiKHnv27DHYryRJyM/P12lr0aKFznwUADS/+Kvns1BPEJqZmYnMzEyjMav33aVLF83ngIAAg/U+++wzJCUl4eeffwYABAYGol+/foiKikJaWprZTzRRx+bn52ewrHHjxujVqxfS09Px559/olWrVprYfH19az1nIiIiqhtvOSEiIiIdffv2BQB8++23da6rXQAICgoCAGzbtg1KpdLgpVAocO3aNbPjUe93xowZRver3re6mGFKZmYmEhISUFVVhc2bN+PChQu4evUqPvnkE/Tq1cvsuACgbdu2AFQTgxpTWFiIoKAgTTGDiIiIrIcFDSIiItLRvXt33HvvvUhLS8M777xT67rqEQWSJCEiIgIAjD6i9erVq3j22WeNLquLer+7d+82eESrUqlEcnIyVq1aZbBM3549e1BVVYX169dj8uTJOrd9/PjjjwCgsw/9kSPGdO7cGYBq5Ie+a9euITc3F927d69zP0RERGQ+FjSIiIhIR5MmTZCeno577rkHs2fPxvvvv29wK0R1dTXefPNNJCcnQ5IkeHh4YMSIEWjXrh3S0tLwzTff6Kw/depUvPXWWzpzXNRXUFAQEhISUFRUhPXr1+sUHVauXInly5fj119/RaNGjWrdj3o0xZkzZ3Tat23bprlFRvvxr02bNgUAlJWVmdxnfHw8QkNDcerUKXz66aea9qtXr2L27NmorKzE0KFD63mmREREZA4WNIiIiMhA27ZtkZ6ejvDwcMycOROtWrXCo48+igULFmDIkCHw9/fHCy+8AF9fX7z77rsYP348vLy8sGHDBnh4eKBfv37o0aMHnnrqKXTo0AGHDh3CqFGjNE8TMdeqVavQrl07zJs3D6GhoXj66afRs2dPvPTSSwgLC8Orr76qs76xuTAmTZqEli1bIiUlBUOHDsXcuXPRq1cvTJ8+HaNGjQIA3LhxQ7N+aGgoAGDhwoVGJyMFAE9PT2zYsAFNmzbF3//+d9x///2YOHEiwsLCsHv3bsyaNUvztJPaYiMiIiLzsaBBRERERrVr1w7ff/899u3bh5kzZ6KkpAQbN27EjRs3EB8fj9WrV+Pnn3/G9OnTNZNaxsXFITMzE2PGjMGtW7ewe/du9O3bFx9//DG2bNmis//63NKhFhoaih9++AFz585F69at8dFHHyEgIABr167FiRMndEZ+SJJkdN/e3t748ssvMWfOHOTl5WHfvn0ICQnB119/jQ8//BCNGjVCWlqaZv158+YhISEBP/74I9atW4fbt28bjTs2NhZnzpzB6NGjUVlZicOHDyMuLg7vvvsu/v3vfxucsznnTURE7EfC4QAAAGVJREFURKZJgl8TEBEREREREZGT4QgNIiIiIiIiInI6LGgQERERERERkdNhQYOIiIiIiIiInA4LGkRERERERETkdFjQICIiIiIiIiKnw4IGERERERERETkdFjSIiIiIiIiIyOn8Pym/9ZTZSzGEAAAAAElFTkSuQmCC"/>
          <p:cNvSpPr>
            <a:spLocks noChangeAspect="1" noChangeArrowheads="1"/>
          </p:cNvSpPr>
          <p:nvPr/>
        </p:nvSpPr>
        <p:spPr bwMode="auto">
          <a:xfrm>
            <a:off x="9532938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13" name="TextBox 12"/>
          <p:cNvSpPr txBox="1"/>
          <p:nvPr/>
        </p:nvSpPr>
        <p:spPr>
          <a:xfrm>
            <a:off x="6516216" y="4931876"/>
            <a:ext cx="936104" cy="3693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l"/>
            <a:r>
              <a:rPr lang="en-US" b="1" dirty="0" smtClean="0"/>
              <a:t>4,000</a:t>
            </a:r>
            <a:endParaRPr lang="he-IL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677045" y="4941168"/>
            <a:ext cx="881671" cy="3693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l"/>
            <a:r>
              <a:rPr lang="en-US" b="1" dirty="0" smtClean="0"/>
              <a:t>5,000</a:t>
            </a:r>
            <a:endParaRPr lang="he-IL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755576" y="4935647"/>
            <a:ext cx="994894" cy="3693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l"/>
            <a:r>
              <a:rPr lang="en-US" b="1" dirty="0" smtClean="0"/>
              <a:t>5,000</a:t>
            </a:r>
            <a:endParaRPr lang="he-IL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6516216" y="2195572"/>
            <a:ext cx="1008112" cy="3693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l"/>
            <a:r>
              <a:rPr lang="en-US" b="1" dirty="0" smtClean="0"/>
              <a:t>70,000</a:t>
            </a:r>
            <a:endParaRPr lang="he-IL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3677045" y="2215254"/>
            <a:ext cx="1080120" cy="3693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l"/>
            <a:r>
              <a:rPr lang="en-US" b="1" dirty="0" smtClean="0"/>
              <a:t>100,000</a:t>
            </a:r>
            <a:endParaRPr lang="he-IL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755576" y="2195572"/>
            <a:ext cx="1238851" cy="3693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l"/>
            <a:r>
              <a:rPr lang="en-US" b="1" dirty="0" smtClean="0"/>
              <a:t>100,000</a:t>
            </a:r>
            <a:endParaRPr lang="he-IL" b="1" dirty="0"/>
          </a:p>
        </p:txBody>
      </p:sp>
      <p:sp>
        <p:nvSpPr>
          <p:cNvPr id="14" name="AutoShape 17" descr="data:image/png;base64,iVBORw0KGgoAAAANSUhEUgAABDQAAAEcCAYAAAA4KeSGAAAABHNCSVQICAgIfAhkiAAAAAlwSFlzAAALEgAACxIB0t1+/AAAIABJREFUeJzs3XlYVOX7x/H3sMgiIIqKipK4ICaYW5o7LmlZlpb7kqmlZWqLpZaa2qZZXyuzfi6VVpaaW5m5ZpJpqbnvgqKiKIKIIossw/n98QSIbAMzzAzM/bouLs7MnDnnOUQfjvc8i07TNA0hhBBCCCGEEEKIUsTO0g0QQgghhBBCCCGEKCopaAghhBBCCCGEEKLUkYKGEEIIIYQQQgghSh0paAghhBBCCCGEEKLUkYKGEEIIIYQQQgghSh0paAghhBBCCCGEEKLUkYKGEEIIIYQQQgghSh0paAghhBBCCCGEEKLUKVMFjfj4eFq2bIm7uzsnT560dHOEEMLmSA4LIYTlSRYLIWxFmSpouLq6snHjRvr06YOmaZZujhBC2BzJYSGEsDzJYiGErShTBQ0HBwcqV65s6WYIIYTNkhwWQgjLkywWQtiKMlXQEEIIIYQQQgghhG2wyoLG/PnzadGiBc7OzgwfPjzHa4mJiQwZMoQqVaoQFBTEhg0b8jyGTqcr0jlDQkKK21yrV5avDcr29ZXla4OyfX2l/dokh02nLF5XWbwmKJvXVRavCcrudd1Lstg6yM8kb/JzyU1+JrmV9M/EKgsaPj4+TJs2jREjRuR6bfz48URERLB7925GjRrFoEGDOH/+fK79ijpesCz/8pXla4OyfX1l+dqgbF9fab82yWHTKYvXVRavCcrmdZXFa4Kye133kiy2DvIzyZv8XHKTn0luNlnQ6N27N08++SReXl45nk9OTmbFihXMmjULf39/xo0bR+vWrVm6dGnWPj169GDr1q08//zzfPvtt2ZuuRBClA2Sw0IIYXmSxUIIUTAHSzegIPdWlCMiIkhOTiYoKCjruaCgIE6fPp31eOPGjWZrnxBClHWSw0IIYXmSxUIIkTedZsVrOU2bNo3Lly+zZMkSAP7++28ef/xxbty4kbXPF198wbp16/j9998NPm5ISEiOri8zZ840WZuFEMLUpk+fnrUdHBxMcHCw2c5dUjkMksVCiNLDkjkMck8shBCQdxaXqh4aXl5e3Lx5k/j4eDw8PAAIDw8v8rJU9/4hmjlzpqzRLYSwSjqdjhkzZljs/CWVwyBZLIQoHSydwyD3xEIIkV8WW+UcGpnunZXZ19cXFxcXjh49mvXcsWPHCAgIMPpcM2bMkElchBBWIyQkxOI30GDeHAbJYiGE9bCWHAa5JxZC2K7Cstgqh5zo9XrS0tKYOXMmkZGRLF68GAcHB+zt7Xnuuec4e/YsixcvZvPmzUyZMoWjR49Su3btYp9Pp9NJNVoIYZUslU/mzmGQLBZCWCdLZpPcEwshhJJfPlllD413330XV1dXPvzwQ5YtW4aLiwvvv/8+APPmzaNmzZq0bt2aRYsWsXz5cqNvooUQQuQkOSyEEJYnWSyEEAWzyh4a5ibVaCGEtbKlfLKlaxVClB62lE22dK1CiNKlVPXQsAQZLyiEsCbWNHbbnCSLhRDWQnJYCCEsr1TOoWFuUo0WQlgrW8onW7pWIUTpYUvZZEvXKoQoXaSHhhBCCCGEEEIIIcoMKWgIIYQQQgghhBCi1JGChhBCCCGEEEIIIUodKWj8RyZAEkJYE5mMTgghLEtyWAghLE8mBTWATIAkhLBWtpRPtnStQojSw5ayyZauVQhRusikoEIIIYQQQgghhCgzpKAhhBBCCCGEEEKIUkcKGkIIIYQQQgghhCh1pKAhhBBCCCGEEEKIUkcKGkIIIYQQQgghhCh1pKAhhBBCCCGEEEKIUkcKGv+RNbeFENaksDW3yyrJYiGEtZAcFkIIyyssi3VaGVpsevny5SxcuJAuXbowceJEnJycDHqfrLkthLBWpS2fipvDUPquVQhhG0pjNsk9sRCirMkvn8pMD42YmBiWLVvG9u3b0el0bNiwwdJNEkIImyI5LIQQlidZLISwJWWmoLFv3z66dOmCvb09jzzyCPv27bN0k4QQwqZIDgshhOVJFgshbEmZKWicOXOGWrVqAeDr68vp06ct3CIhhLAtksNCCGF5ksVCCFtidQWN+fPn06JFC5ydnRk+fHiO1xITExkyZAhVqlQhKCgoRxe6gIAAIiIiALh48SIBAQFmbbcQQpQVksNCCGF5ksVCCFE4qyto+Pj4MG3aNEaMGJHrtfHjxxMREcHu3bsZNWoUgwYN4vz58wC0bNmSHTt2kJ6eztatW2nVqpW5my6EEGWC5LAQQlieZLEQQhTOwdINuFfv3r0B2L9/P5cvX856Pjk5mRUrVrB161b8/f3x9/dnw4YNLF26lJkzZ1K5cmUGDhxI165dCQ4OpkePHkU6b3Bw3s/rdKZ53pTHknPIOeQcRX/ewQFcXMDZOef3ChWgShWoWlV9r1IFypXLv50lKj0dLl+G27chKMhCjbBcDkP+WZyfgn6nLPkeaVfJv0faVfLvuXv/zO2CntPpwM6u4C8HB5W/92axszN4ekLlyurL2xu8vIp3nUa7eRMuXoT77lONshBruycuiLX+Dpv7XGWxfSWZgSW1b0m9/+6sK2jbFPsV5xiZeeriAq6uOb/fve3mpu53K1dWmWyVUlLgyhVITob77y9wV2u9hFxLskRERJCcnEzQXTf5QUFBOcYFDh48mMGDBxfrfH/+Wbx2CiHKHh8faNRIfTVrBg8/rG6uTUrT4Nw5+OMP9fXvvxARoYoaDzwAhw+b+ITFaaJ5cxgki4UQ2SpVggYNICBA3c926ADNm4O9vQlPEhUFO3eqr2PH4PRpiI5Wr61dC/8VFSxJ7omFECWlcmWoUwfq11df/v7QogXUq2emgnJUFOzdq/L3zBmVwefPQ2yser1pUzh4sMBDWG1BQ3fPTzA2NhZPT088PDyynvPz8+NwMW76Q0JCCAkJyfFcx46598tvGW5TPS/nkHPIOcx3jvR0VeRNTi74nACRkepr69bs55o1g0cfhSFD1M11saSmqhvkLVtUEeO/Mc65hIerRv6XgzNmzMh6KTg4mODifHxWDCWZw2B4FuensP+OlnqPtKvk3yPtKvn33L1/5nZhz2VkqMeaprbz+kpLgzt3VBbr9QW34cYN+Ocf9ZXJ0xMeewxGjlR5YVecwdPx8bByJXzzDezZk/9+d2W0pXIYrOOeuCDW+jts7nOVxfaVZAaW1L4l9f67M6+g7eK+ZuwxMjJUp4bkZLVtqOvX1de9iyFVqQJt26o86NULatc2/JgFSkuDXbtgwwb1FRpa8P6RkTke5pXFOu3esq+VmDp1KpGRkSxZsgRQMzY3bNiQmzdvZgX4hAkTiIyMZMWKFUadS6fT5ap+CyHKJk3LeUMdFwcxMdlfUVGqQHzihCoSp6bmPka3bvD++6qCbZDERFi8GP73PzWk5F5eXtC+vaqU+PmpUnnnzmBnZ9F8MmcOg2SxELYms9B85w4kJamRHpk315cvZ39Yd/q0yud7+fvDrFmqE4VBnyTGxsIHH8CCBeqEd3NygiZNoGFD1S2kTh1o2RJq17Z4Nsk9sRDCUJn3uUlJKl8zv9+9ffu2ytRr19SojrNnISwsV+0gh9atVSF58GA1tKXIzpyBhQvh229VtTovNWqoe+G6daFmTfW4Zk145BEg/3wqNT00fH19cXFx4ejRo7Rr1w6AY8eO0aZNG5Ocb8aMGWavuAshzE+nU3NklCsHHh5qKEl+PS7S0lQvuE2b1NehQ+r5rVvV18CB8OGH8N/qeHlbvx5Gj1aVkkzu7qrk3bmz+goKyvUxY16fmpmbuXMYJIuFsCUODioO3d3V4/vuy3/fS5dg+3bYuBF++UUVm0ND4emn1ZwPX3xRwDBrTYOvv4bXX4dbt7Kf9/GBZ55R3e9atlRFjbuEhIQQsnSpMZdoEnJPLIQw1N33uUWdAigxURWQ//4bdu9WHSkyixyZveWmToU33lC3tuXLG3DQsDB4801Ysybn83Z20KaNKla0aaPGE97V6+xuhd4Ta1YmPT1dS05O1iZPnqwNHTpUu3Pnjpaenq5pmqaNHDlS69ixoxYaGqrNmzdPc3d3186fP2/0Oa3wxyCEsEJnzmja2LGa5uiY3fGvYkVN+/XXPHaOi9O0oUPv7iGoaf7+mvbVV5p2547B57REPlkihzVNslgIYZjr1zXt4481rVKl7Hh1dta0L7/UtIyMe3aOi9O0vn1zZnGHDpq2caOm/ZdrhbFUNsk9sRDCkjIyNO3QIU17801Nq1EjZ4xWqaJpX3+taXp9Pm+Ojta0l17SNAeHnG/s1EnTvvtOBXkR5ZdPVpda06dP13Q6XY6vmTNnapqmaYmJidrgwYM1Ly8vLTAwUNuwYYNJzinhLYQoirNnNa1fv5z5PHXqXTfSZ89qWr162S96emra0qUG3zzfzRL5ZIkc1jTJYiFE0dy4oWkvv6xpdnbZcfv885qWmvrfDhcu5Mzi6tU1bf36PKoeBbNUNsk9sRDCWqSlqTpEgwY573/btlUf+OWwZYumeXll76TTqQ/5Tp0yqg355ZPVzqFhTjJeUAhRHKtWqfGEt2+rx8OHw6LR+3Ho2SN7wPcjj8BXX6muzcVgS/lkS9cqhDCdnTvVEMArV9Tjp5+GFe+dxaFbZzVWBdRMokuWqJnuisiWssmWrlUIUXR6Pfz0kxp2kjkcxcNDTY3R60kNZs+GKVOyZyzt2hXmzFGrlRgpv3wqztzQZdKMGTMsPl5dCFG69O0L+/eruYsAdi0JJbnjI9nFjDffVAO+i1HMCAkJyTGTs62QLBZCFFWHDmrl6+bN1eNja85wu1mH7GLGhAnw669FLmZIDgshRE729qqAfOoUvPKKei4+Hp7pHc+JBk/BW2+pYoaLCyxbpiadM7KYUVgWSw8NpBothDDOtWswqHMUi0+2oQ7n1ZPz5sG4cUYf25byyZauVQhhejdvwlPtY1h8/CHqEq6efPttmDHDwGVQ8mZL2WRL1yqEMN4vv8CbQy6xNuFhAjgDQEadutitWwuNG5v0XNJDQwghSoi3WyKbHR7PKmbMYDrfexpfzBBCCGE4T48MNnsNyipmvMM0lvrNNKqYIYQQIn9PPnCBw54ds4oZG3iMXjX+JameaYsZBZEeGkg1WghhBE2DIUPgxx8BWOY0kqEpi3F11fHvvwUsI2ggW8onW7pWIUQJmDtXDS8B1jgNpE/KDzg56di9O3s4SnHYUjbZ0rUKIYwUHg6dOkFEBADrfMfzdMQnaNjx8MOwfj04O5vudNJDQwghSsKiRVnFDDp3xnvt/6HT6UhKUnNsJCZatnlCCGETDh9W8xYB1KlDlTULsbfXkZICAwZIFgshhEmFh0PHjlnFDF5/nUdOfUrnLqq8sG0b9O+vJhEtaVLQ+I9MgCSEKLJz5+C119S2jw+sWMHDPRyZMkU9dfIkjB1bvEPLZHRCCGGgpCQYNAhSU9WMdT/8QIfH3PngA/Xy2bMweXLRDys5LIQQeYiNhUcfhcuX1eO33oI5c3Bx1bF+vapzgOqhMWmS8aeTSUENIN3rhBBFlpEBwcHw11/q8fbt0LkzoKrRXbtC5v3gsmUweHDxTmNL+WRL1yqEMKGxY+GLL9T2O+/AtGmAyuLgYNi1S730++/QpUvRD29L2WRL1yqEKIY7d9RN7u7d6vHEiWqp1rvmKoqPhzZt4MQJ9XjxYnjuOeNPnV8+SUEDCW8hRDHMmwcvv6y2X3oJ5s/P8fLVq9CkCURHQ+XKcOYMVKpU9NPYUj7Z0rUKIUxk2zbo1k1tt22rKskODlkvnzunJtpPSoJatVTPOTe3op3ClrLJlq5VCFFEmgZDh8IPP6jHAwaobbvcgz7On4dWrSAmRkXy1q1qug1jyBwaQghhKjExailAgDp14MMPc+1SvTp8/rnavn49e2i3EEIIE0lPh1dfVdtubvD99zmKGQB168LHH6vtS5fg3XfN3EYhhCgrli7NLma0b68e51HMAPDzg3XroFw5FdVPPw1hYSXTLCloCCFEUb39Nty6pbbnzYPy5fPcrW/f7A8OFy2CPXvM1D4hhLAFX32V3ad56lR1B52H0aPVJ4WgFkI5fdpM7RNCiLLizJnsieG8vWH1anByKvAtbdvC11+r7bg4eOKJkpmg2eAhJwkJCbgVtY9eKSHd64QQBjt6FJo2VXNodO8OmzblGDd4r7NnITAQUlLggQdg//5cHyAWyJbyyZauVQhhpFu3oH591WOudm04darA9QEPHIAHH1Q9prt2Vd2fC4juHGwpm2zpWoUQBkpJgYceUqtJgQrQhx82+O1TppA1SfOoUbBwYfGaYfSQE29vbwYPHszmzZvJyMgoXiuEEKI00zTVvTkjQ82kP3duoXfE9eplDzc5ciTXVBtCCCGK44MPVDED1LC/AooZAM2bq54aoCYHXbeuhNsnhBBlxaRJ2cWMiROLVMwANVdzhw5qe9EiWLvWtM0zuIdG586d2blzJxkZGXh7ezNw4ECGDh1K06ZNTdsiC5BqtBDCID//DL17q+1x49RwEwPcuQNBQaq3hpub6u7s42PYKW0pn2zpWoUQRggPh4YN1TKtrVur2fYN6G5x44bq1HHjhhqdcupUoT2mAdvKJlu6ViGEATZsgJ491XbLlmrZKEfHIh8mIkL1VL55EypWVB2ea9Ys2jGM7qHxxx9/cOHCBT788EOqVq3Kp59+SvPmzQkKCmLOnDlERkYWrUVWRtbcFkIUKCUFXn9dbVesCNOnG/xWZ2f48ku1nZCgut4VprA1t8sqyWIhRKEmT1bFDIBPPjF47EilSuqTQlAz8GeO7c6P5LAQwqZduQLDh6ttd3f48cdiFTMAfH3V8q2g5tMYOlQtrW2IwrK42Mu2Hj9+nGXLlvHTTz9x4cIF7OzsCA4OZujQofTt2xdXV9fiHNYo8fHxdO3alVOnTrF3717uv/9+g94n1WghRKE++kh1swPVM2PcuCIf4qmnVDdnnQ4OHlTLuhamtOVTcXMYSt+1CiEs4O+/1UxzAIMGZc+4b6C0NAgIUJ08qldXy7q6uBT8ntKYTXJPLIQwil6vZrb/4w/1+IcfVOYa6bnnsovJH32U/VmhIUy+bGtgYCCzZ88mPDyc1atXU6tWLf744w+GDx9OtWrVeP7557lw4UJxD18srq6ubNy4kT59+kgYCyFM59q17LX+GjaEF14o1mFmz1YTgmoavPGG+l7WSA4LIUqMpmVPSuTkBLNmFfkQjo7Zq25fvQoLFpiwfVZEslgIYZQ5c7KLGcOGmaSYAfDpp2roH6jOzqYoFxS7oHHq1CmmTZtGQEAAffr04eLFi7Ro0YLZs2fTvXt3li5dSvPmzc3aZc3BwYHKlSub7XxCCBsxdSrcvq22P/mk2N3t/P2zayG//w5btpiofVZEclgIUWK2b4edO9X2Sy+pPszFMHgwNGigtmfNUkMByxrJYiFEsR06BNOmqe369U06o72bm5oYFCApSa0Ea2zNtUgFjYiICObMmUOTJk1o1KgR77//PomJiUyaNImTJ0+yb98+Jk6cyKpVqzhw4AAJCQlMnjzZuBYKIYQlHTqU3TfuscfUUq1GePtt8PBQ25MmqQVThBBCFELTsm+wy5dXAVpMDg6QORw7JkZWnxJCiCx6vVpbVa9XYblihapCmFBwsOr0AfDbb8avemJwQaN9+/b4+fkxefJkzp49y5AhQ9i6dSsRERHMmjWLgICAHPs3btyYhg0bcubMGYOOP3/+fFq0aIGzszPDMycf+U9iYiJDhgyhSpUqBAUFsWHDhqzXPvnkEzp16sScOXNyvEdn6OLiQgiRH02DV15R3x0c4H//M/qQVapk34cfPQqrVhl9SJORHBZCWK0tW2DPHrU9fjxUrWrU4fr1g8BAtT1nDty6ZWT7TEiyWAhhMV9+Cfv3q+3XX4dmzUrkNB9/DF5eanv8eIiPL/6xDC5o7N69m44dO7JkyRKuXbvGd999R9euXQsMycGDB/PFF18YdHwfHx+mTZvGiBEjcr02fvx4IiIi2L17N6NGjWLQoEGcP38egFdffZUdO3YwMXOyvv/IeEEhhNF+/TW7e/O4cdl9lI00frwqbICacd9aemlIDgshrJKmZXepcHeHCROMPqSdXfbUSHFxaly3tZAsFkJYxOXL2Uvx1amT3SuuBFSurCYFBbWYytSpRhxMM9DFixfzfS0tLc3QwxRq6tSp2rPPPpv1OCkpSXN1ddV27dqV9Vy3bt20t99+O8/3P/roo1qNGjW01q1ba0uXLjXonEX4MQghbEVGhqY1b65poGmenpoWF2fSw8+Zow4NmrZyZf77WSKfLJHDmiZZLITIx+bN2YE5ZYrJDpuRoWnNmqnDVqyoafHxee9nqWySe2IhhFk99VR21m7eXOKny8jQtA4d1Ol0Ok3bt6/g/fPLJwdDCx++vr4kJCQwa9Ys6tWrl6MLXP369Rk/fjxjxozBycnJiPJK7ipyREQEycnJBAUFZT0XFBTE6dOn83z/xo0bCz1HSEiIrK8thCjY5s1w4IDafvll8PQ06eHHjFHdnK9fh5kzoU8f9YlhXu5eezs4OJjg4GCTtuVe5shhkCwWQhhA07K7Uri5wauvmuzQOp36VPCpp1QvjQUL1ApUeTF3DoPcEwshzGj9+uzJLAYONHrOOEPodLBwITRurJbUHj0a9u1To7zzk1cWG1zQCA8Pp23btly7di3HgZKTk3F1dWXChAl8/PHH/PPPP/gWc9ZpyD3OLzY2Fk9PTzwyZ9ED/Pz8OHz4cLHPce8fopkzZxb7WEKIMujuG2h3d1XQMLHy5dWN86RJcPIkrF6txnTn5e7MNQdz5DBIFgshDLBzJ+zerbbHjMkedG0iTz4JjRrBiRNqmqSxY8HFJfd+5s5hkHtiIYSZJCSo8AP1Ad7cuWY7dUAATJ6sbrsPHYLPPy+4bp1XFhs8h8bKlSuJjY1lzZo1vJ25gDfg4uLC8ePHWbt2LVFRUbyZuT54Md1bjfby8uLmzZvE3zVTSHh4uCxFJYQoOX/8Af/8o7ZfegkqViyR04wZo8YQgnXNpSE5LISwGrNmqe/OzvDaayY/vJ0dZN66XruWvaiVNZAsFkKYxfTpcOmS2v7wQ6hWzaynf+stqFdPbU+blt0UQxlc0Fi3bh3dunWjd+/euV7T6XT06tWLDh06sDNzAr1iurca7evri4uLC0ePHs167tixY7lWVTHWjBkzpMudEELJ7J3h6loiN9CZ3NzUBNKgPh1csyb7tZCQEIt8IgiWy2GQLBZC3OXQIbW6CcDIkeDtXSKn6d8f6tZV2x9+CKmpatuSOQxyTyyEMIPDh7NnRW7bFp57zuxNcHZWQ/4AEhPVPPx3KyyLddq95d981KhRg1atWrFu3bp89+nfvz/btm3jxo0bhhwyB71eT1paGjNnziQyMpLFixfj4OCAvb09zz33HGfPnmXx4sVs3ryZKVOmcPToUWrXrl3k8+RFp9PJDNBCCOWvv6BDB7X9+uvZUzCXkIQEqF0bYmPVEoJHjuScS8Oc+WTJHAbJYiHEPQYMgJUrwd4ewsLAz6/ETvXVV/D889nbI0dmv2bubJJ7YiGEWWRkqCLGnj1q4opDh7LXs7aAoUNh2TK1vW4d9OqV8/V888nQWUgHDhyoOTg4aGFhYXm+HhERoTk6OmodO3Y09JA5TJ8+XdPpdDm+Zs6cqWmapiUmJmqDBw/WvLy8tMDAQG3Dhg3FOkd+ivBjEEKUdQ8/rKZbdnbWtKtXzXLKWbOyJ5VetSrna+bMJ0vmsKZJFgsh7hIWpml2dioYhwwp8dOlpGhazZrqdPXqadrdC/iZO5vknlgIYRaLFmXfgE6caOnWaNeuqRWnQOXxvStP5ZdPBvfQWLVqFf3796dly5bMmjWLli1bUr58eZKSkti/fz9Tp05l165d/PjjjwwYMKD4pRkLkGq0EAJQUyu3aqW2x42DefPMctrbt9UHj7GxEBSkev9l9tKwpXyypWsVQhRi9GhYtEhtHz2qwrGEff45jB+vtn/4AQYNUtu2lE22dK1C2LSYGDUj540bUKuWmqHezc3SrcrRW27CBPj44+zX8ssng1c56du3L/Hx8bzwwgt06dIFnU6Hs7Mzd+7cQdM0dDodr7zySqkrZmSaMWOG2ZbhEkJYqffeU98dHfNfu68EuLur0H7rLTh2DH7+GSpVss2l9CSLhRBcvQpLl6rtxx83SzED1NDx996D6Gj44AOoVi2EnTtDzHJuayI5LIQNmDBBFTNAzaFhBcUMgBEjYMkS+Ptv1ayhQyEuruB7YoN7aGTas2cPmzdv5siRI4SGhuLt7Y2/vz+jRo2iWbNmxl6DRUg1WgjB0aPwwANq+7nnYPFis54+Pl7NpREXp5px6JBan9uW8smWrlUIUYCJE7PnL9q9G9q0Mdup58xRy2lD9hhuW8omW7pWIWzWzp3QsaPa7tkTfvlF3XRaiaNHoVkz0OuhZUtV3LC3zz+filzQKIskvIUQDBoEy5ersR6hodlT3pvRe++p5apq1oRdu+C++2wrn2zpWoUQ+YiNVeGXmAjt26sbbzO6fVud/tYtlcczZthWNtnStQphkzIyVJXgwAFwcYHTp8HX19KtymXSJFVgrlcPtm9XTTR6yMm9EhISyMjIyPM1Dw+P4h5WCCHM79w5NZM+5Fy/z8zGjYOqVWHYMHByskgThBDCsj77TBUzQFUUzMzdXY12CQgAf3+zn14IIUrWggWqmAFqeLUVFjMApk+HSpXUvEYuLgXvW6QeGrNnz2bBggVcvnw5z+pI5lwaer2+yI22JKlGC2Hj7p587sgRaNzYsu25iy3lky1dqxAiD7duZXePaNlSLSVoBd2gbSmbbOlahbA516+rD+3i41XWHj9uNXNnGMLoHhpffPEFb731Fg4ODtSuXZsaNWpglzkN/z0nKo1kAiQhbNSVK9mTz/XsaTXFjJAQmRRUCGFj/u//VDEDYOpUixczJIeDLd1ToTNYAAAgAElEQVQUIYQpvfOOKmYAfPFFqSlmFJbFBvfQaNmyJRcvXmT79u0EBgaaqn1WQarRQtiwV15RXZxBzTrUurVl23MPW8onW7pWIcQ9UlLUzMhRURAYqGaFs5IPyWwpm2zpWoWwKaGh0KgRpKdD166wdavVZKyh8sun3F0s8hEaGkqvXr3KXDFDCGHDoqLUWEKAzp2trpghhBA248cfVSaDGtddym60hRDCqk2cqIoZOp1aRaoMZazBBY3AwEBCQ0NLsi1CCGFe8+apTwUBZs60bFuEEMJWaRp8+qnarl4dBgywbHuEEKIs+f13tTQrwDPPQJMmlm2PiRlc0Bg6dCh//vknx44dK8n2CCGEedy+rcZrg+qZ0a6dZdsjhBC2avt2NcQEYOxYKFfOsu0RQoiyIj0dXn5ZbZcvDx98YNn2lACDJwUNCAigc+fOtGrVir59+1K3bl08PT3z3Hf8+PEma6AQQpSIr7+GmzfV9htvWLYtQghhyz76SH13dVWrTgkhhDCNBQvg5Em1PXUq1Khh2faUAIMnBc1rRZM8DyjLtgohrF1amlq26tIlqF8fTp0Ce3tLtypPtpRPtnStQoj/HDmS3f153Dg1FNDK2FI22dK1ClHmxcaq+9y4OHXfe+IEODlZulXFZvSyrd98843BJxJCCKu2YoUqZoDqnWGlxQwhhCjzMntn2NnBq69ati1CCFGWvP22KmYA/O9/pbqYURCDCxrPPvtsCTbDNP755x8mTJiAk5MTTZs2Ze7cuQa/V9bcFsJGaBrMmaO2vb1h6FDLticfha25ba2MyWGQLBbCpkREqAIzQN++4Odn2fbco7TmMMg9sRA27+jR7JX8Hn4YnnjCsu0xQmFZbPCQk7uFh4dz5swZLly4wIsvvkhkZCQ1atSweO+Mq1evUqlSJZycnBg/fjz9+/enbdu2hb5PutcJYUM2boTHHlPbs2bB5MmWbU8hSls+FTeHofRdqxDCSK+9Bp98orb374fmzS3bnnyUxmySe2IhbJimQZcusGOH6oV85Ag0amTpVhktv3wyeJUTgLCwMB5//HHq1avHY489xtixYwH4+uuvadWqFUczZ6i2kOrVq+P0X1eaSpUqERMTY9H2CCGsUGbvDDc3eOEFy7alDJIcFkIYJC4OFi1S2507W20xo7SSLBbChq1dq4oZAGPGlIliRkEMLmhcv36djh07smnTJtq0aUP79u2zKiQ1a9bk4MGDPPjggxw/frzEGmuo8PBwNm3axOOPP27ppgghrMnevfDnn2p79GjIZ6UmYTzJYSFEgRYsgMREtS0rTZUYyWIhbExSkur9BuDlBTNnWrY9ZmBwQWPy5MnExsYSEhLCrl276NSpU9ZrI0aMYOfOndjZ2bFu3bpiNWT+/Pm0aNECZ2dnhg8fnuO1xMREhgwZQpUqVQgKCmLDhg1Zr33yySd06tSJOf996hofH8+zzz7LsmXLcHAweIoQIYQtyOyd4egIr7xi2bZYIclhIYRZpKTAZ5+p7aAg6N7dsu2xMpLFQohimzNHzU8E8P77ULGiZdtjBgbPoREQEEBQUBCrVq0C1IRB77zzDhkZGVn7PProo8TGxrJv374iN2TdunXY2dmxZcsWkpOTWbJkSdZrI0eOJCwsjK+++ootW7YwZcoUjhw5gt89k0elp6fTq1cv3njjDTp27GjwuWW8oBA2IDQUAgLUuMJnn4W7MsaamTOfLJnDIFkshM1YsQIGDlTb334Lzzxj2fYUwtzZJPfEQohiuXQJGjSA5GS1HPb+/WVqJT+j59CIiorCy8urwH28vb05e/Zs0VsH9O7dmyeffDLXOZKTk1mxYgWzZs3C39+fcePG0bp1a5YuXZrrGMuXL2fv3r3MmDGDTp068dNPPxWrLUKIMujjj1UxA6R7cz4kh4UQZvHVV+p7pUrQv79l22KFJIuFEMUyebIqZoDqBVeGihkFMbj/WWBgIKtWreKzzz7LmmTobvHx8axevZomTZoY1aB7qy4REREkJycTFBSU9VxQUBCnT5/O9d6hQ4cy1EqXYBRCWFBUlPoUEKBnT7j/fsu2x8pJDgshSkxYGGzfrraHDoU87imFIlkshDDYP//Ajz+q7T59oEMHy7bHjAwuaAwYMIDx48fz0ksvMWnSpByvHT58mLlz55KUlESfPn2MatC9S7/Gxsbi6emJh4dH1nN+fn4cPny42OcozeuKCyGKYd48SE1V2xMnWrYtxTBjxoys7eDgYIKDg0v0fObIYZAsFsImZfbOADU5cylh7hwGuScWQhhI0+DVV9W2kxN89JFl21OC8spigwsaL730Elu2bOGbb75hyZIleP63OkBAQAChoaFZB3355ZeNauS91WgvLy9u3rxJfHx8VoCHh4dTuXLlYp/j3j9EM21g9lchbNbt2/Dll2q7TRto186y7SmGu8PbHMyRwyBZLITNSUjIXqq1XTto2NCy7SkCc+cwyD2xEMJAGzaolfxArXBSu7ZFm1OS8spig+fQ0Ol0rF+/niVLlhAUFETyf+NzwsPDadCgAfPmzWPbtm25qslFde/7fX19cXFx4ejRo1nPHTt2jICAAKPOI4SwEUuWwK1balvmzjCI5LAQokR88w3cvKm2M5cVFPmSLBZCFErTspdm9fQslT2RjVWkNZx0Oh3Dhg1j2LBhaJpGTEwMXl5e2JtgwhG9Xk9aWhrp6eno9XpSUlJwcHDAxcWFgQMHMnXqVBYvXszmzZvZs2cPizIr/CYyY8YMs3UhFEKYiV6vhpsA1K0LTzxh2fYUgSW6AVs6h0GyWIgyKz0d5s5V2/XqlYo8ttRwDEtnseSwEKXIxo1w4IDafuUVVdQoYwrNYs1KTJ8+XdPpdDm+Zs6cqWmapiUmJmqDBw/WvLy8tMDAQG3Dhg0mPbcV/RiEEKa0erWmqdq1pn3+uaVbUyzmzCdL5rCmSRYLUab9+mt2Hn/5paVbUyTmzia5JxZCGCQjQ9NatlS56uGhaXFxlm5Ricovn3T/vVio3r17GzycZO3atQbtZy1kzW0hyiBNgwcfVFXrihUhIgLc3CzdqiKzpXyypWsV1i89I52ohChqetQscL/wuHC2h2/n4boPU9uzdtbzafo0TsScICE1gSbVmhAZH8neyL20921Pbc/a6HQ6rty+QlhsGD4ePty6c4tP937KiuMraOfbjqPXjnIj+QZvtnuTGu41OBFzgj8v/ImzgzM+Hj484P0AvQJ60aJGC/QZeg5HHUan09GkWhPsdHZomoZOpyMhNQFnB2fSM9K5cPMCtTxqUb5c+UKv/9adW5yMOUlaRho+7j7U9qxN2I0w9kXuo22tttSpWIfwuHAuxV9i/Zn1xCTF8FTAUxyKOsSms5vwcvHCrZwbLo4ujHtwLA17jsD98En05V3Z+fdyYuzv0Ni7Mf5e/txOuc3hqMNcuX2FWhVq4eLgwtFrR7kcf5n6XvXx9/KnUZVGZGgZ2OnscHIw78ootpRNtnStQpR6W7bAI48AEPfGWJb2rsO+K/v4+9LfNPBqQJtabajgVIHAqoEkpCaw9vRa9l/Zj4OdAy4OLlxPus4zDzyDj7sPrWu1xreCL+7l3I2eQqKk5JdPBhc07OwKn26jfPnyODg4EBcXV/QWWpBOp2P69OnSvU6IsmTHDujcWW2//Xb2+MJSIrN73cyZM23m5lKyWJjLuRvnWHxwMR/u/pDnmz1Pqj6VG8k3SNWnsuXcFlrXbE3ErQgib0cCEFg1kKCqQQTXDsZOZ0dCagKzd83mWuI1C19J8Q17YBirTq4iKS0pz9cd7RxJy0gzybk6XoCQpWr7/fYwtYvxx2xYuSFr+68loHLJzR8hORxs6eYIYZNS9alcuX2FO+l3yNAy+PXMr2wN30pUQhSxSbEkpiXiVs6Ntd8k0fpkPLfLwX2vQpyL8eeu7Vmb7nW7M+yBYbSu1dr4A5pAYVlscEHjwoULeT4fFRXF+fPnef/996levTq//fYb5cqVM6rR5ibVaCFKnj5Dz57Le1h9ajWR8ZFE3o6konNFUvQpPFznYbrW6Uqz6s1Md8Ju3WDbNnB2hkuXwMgVOSzFlvLJlq5VFC45LZkLNy+QoWVQw70GFV0qZvU6uJc+Q8/Bqwc5EXOCHvV7kKZPY87fc7idcpuTMSdxK+dGRZeKONo5EnErgt2XdlvgimzXmpXw1Cm44wA1X4NYV9Mde0DgABY+vhAPJ4/Cdy4mW8omW7pWIQqSnpHO/iv78ffyp4JTBS7HX8bV0ZXKrpU5HHWYydsnU6diHXr696Rrna442jnm+vsUGhvK1nNbuXDzAi6OLhyPPs6O8zvwdPbk4q2L+Z7bwc6B9Iz0AtvX9Rxs+15tf94SxvdQ21Vcq+Dt5s2V21e4kXzDqJ+Bvc6ext6Nuc/zPoY2Hsqj9R7FxdEEVZNiMrqHRmHi4+Np1KgRAwYM4KNStvathLcQxtNn6LM+rdwXuY+m1Zqy+9JuBq8dDIB3eW+DPs2sV6kekfGR9Aroxbud3qVupbpFb8yePdBaVZW1cWOJ/mAqVctXzfMfQqn6VMrZW28R1pbyyZauVeSWnJbMb2G/0XdVX5wdnNFn6HP0ENChQ8P8vx+VXStzPel6kd/nVs6NOV3n4OTgxKGoQ+yK2EXbWm2JTY4lJT2F6MRoXBxdcLBz4M8LfzLmwTEMbTyUB6o9kPX/QYaWwZXbV7iWeI3rSddp6dOS60nXSUpL4tadW2w/v50dF3YQcSuCdr7tsnqa/HH+j1xt8S7vjaujK472jhy8erDAtrf3bU9Ln5Y0r96c9aHrWXF8Be1929M7oDceTh6sPrWauOQ4anrUpGm1pgRWDcy6Qd9+fjtta7WlV0AvMrQM9mxdQs8+b2Gvwb/dg/hgeF2aVmvKxrCN7L+yn6bVm9Kjfg8CvAK4mnCV749+z43kG7wT/A5d63TlUvwlnv/1eY5HH6d59eYcuHogzzY/88AzLH1yaYl0lbalbLKlaxVlw807N/nr4l8cijrEyZiTRNyKIDk9mUZVGuHt5k1yWjKHow7jVs6NmKQYDkcdpu/9fanpUZM+9/fB09mTM9fPkKJP4VrCNdIz0vn60Necun6qyG3xcPKgimsVzsWdM6goUVTd63bHt4IviakJTHl1HfdfugNAtzdr0qzzYJ5q+BQP1ngwKweT05K5kXyDM7FnOHP9DDqdjv6N+uNg54C7kztp+jQS0xLZf2U/X/77JV6uXpy7cY4dF3YU2paxLccy75F5Zh2eUuIFDYDnn3+ePXv2cOzYMVMd0iwkvIUw3JnrZ5i7Zy6LDqhZ1XvU78G2c9tM1jX5Xh3u60CPej2o6VGT9/96v/A/MBocWghNoiDNDuq+DJcqFO/cf4/4m1oVavHx3x9Tp2Idxjw4Bge7Ii0OZTRbyidbutaybs3JNby8+WUib0fi6eyJn6cfGVoGj/k/xsL9C4lNjqWcfTmquFbJGtZR0vw8/YhKiMLJwYlH6j1CF78u1K1YlyDvIFLSU1h6eCkaGoODBuNX0S/HeyPjI5n4+0QOXT3EqeunqOBUgXc6vcPwJsNxd3LP2i+/HiTWRtM0ohOjqexaGXu77JXqMueoMKnu3WHrVtDp4OhRCAw0+pAXb15kwYEFfHPoG6ITo7OeHxQ0iGW9l5n8v4EtZZMtXauwnOJk5e2U2/x8+me++PcL6laqy4/Hfiyh1pmHv5c/obGhOZ6rU7EO8SnxNKvejKcCnsLF0YXT10/T2LsxvQJ64ezgrHZcvRr69lXbAwbA8uUmbdvp66f58diPLNi/gNqetTl67Sgp+pRc+7Wu2ZoXW7zIgMABONo7mrQNeTFLQaNnz578888/XL9e9E8yLEnCW5Q1SWlJDFwzkL8u/oWHk0eObm3+Xv70ub8Pm8I2UdOjJr+G/prr/SOajmB3xG7OxJ7h4ToP06JGC746+BUxSTFGtcvT2ZOtQ7byoM+DxCXHMXTdUJLSkqhSvgo/nfjJqGNn6n4WNi9T2+90hOmdTHLYHNb0W8NTDZ8y/YHzYEv5ZEvXWlboM/R8f/R7Vp1cxZGoIyYtTtxX4T6Cawfj7+VPdGI0MUkxbAjdQHxKfNY+FZwqYG9nn9WttrF3Y1wcXKjtWZu2tdryQosXiEqIoppbNRztHbN+v0pD0aFM+OcfaNNGbY8eDQsWmPTw6RnpjN4wmm8OfZPj+asTrlLNrZrJzmNL2WRL1ypKVkJqAgevHiQpLYl/I//l19Bf+ffKvzn28S7vTWDVQEJjQ3nc/3GaVW/Gz6d/5rew3wCyJh8uCk9nT9zLuXM79TY379wsVtvtdfboNT0ATas1pUudLkTcisi6V32jzRsE1w5Gh47DUYe5cOsCv4X+RuTtSNzKuZGQmsCTDZ4koHIA3et2p7F3Yy7cvMDJmJM86PMgDbwaFP/vkF4PzZvDkSPg5QXnzkGFYn5yZ6CE1AQ2hW1i+/ntrDyxMtfPtUm1JmwevBlvN+8SbYfRBY34+Pg8n09NTeX27dssW7aMd999l06dOrFlyxbjWmtmMgGSKO3C48I5FXOKO+l36LOqj6WbA8Bnj3yGl4sXPRv0LPLY5ujEaPZc3sNvYb+x5uQaYpNjc+1T3rE8iWmJuSau2/w9dD8HCeWg1qtw0wUeq/9Y1h9HU3FxcOHNdm8yreM0kx43k0xGF2zp5og8XE+6TmhsKK9teY29kXtNfnz3cu6s7reaDvd1yP4kSpReTz4J69eDgwOEhoKfX+HvKYYT0ScI/L+cPT8qOFUg+o1oo4YUSg4HW7o5wkpkZv+O8zuY+edM2vm2yzEsoYZ7DXwr+PJvpCpYZBYDzGFQ0CAu3LzAkKAhDGk8hPLlymf1NEtKS+Jy/GXsdHZUdK5Iqj6Vam7VuBR/iUu3LnEo6hAnYk5Qzr4crWu2pk2tNjg7OFPesbxBq0FZxLvvqsnuAd55B6aVzH1oQa7evsqMP2ew8vhKbqXcAtTcHZuHbDbtfHj/MdmkoHZ2dvlWkjIPUa5cOXbu3EnLli2NaLL5STVamEOqPpXL8Zfx8/QjOjGa6MRogryDuJ1yG2cH5yJ11bp15xZVPqpSYsM8DDEzeCadanfiRvINutbpWmLBr8/Qs/vSbrae20qdinXo16gfbuVyLr+aoWWgQ4fu5Mns7szjxsG8eTn2S9WnEpccl28FOU2fhoOdAzqdjiNRRxi5fiQ13GvwSL1H2H1pd57dGys4VeDiKxep4Fwy1XFbyidbulZrlaFl8NXBrxi9YTSVXSvzz8h/2BWxi1m7ZhFxK4I76XcMOk4ll0qs7ruatr5tKWdfDn2GnrdD3mbe3nn88cwfNKveDDudHRduXuDUdVWM7R1g+PLwohQ4dQruv19tP/MMfPttiZ5uX+Q+Wn3VKsdzTzV8itV9Vxv9e2VL2WRL12rr0jPSSU5LZv+V/ZSzL0dCagLV3asTlRDFr6G/Mn/f/BI9v7ODc9bflIrOFYm7k/8qmfUr1adZ9WY0r96cJxo8gZODE/dVuM/2/mbExKjCcGIiVKoEERFQ3nKFl+S0ZPqt7seG0A1Zz73f+X3eav9WiZzP6B4a+VVpdTod7u7u1K1bl+HDh9O4cWOjGmoJEt7ClOJT4vnuyHdsDNvI4ajDXE24avB761asy7m4cwC8+tCrzO46O+vTJX2GnpHrR/LtEcNuCtv7tmdFnxXUcK8BqMJjekY6H//9MXY6O7xcvWharSk+Hj5Uc6uGPkOPTqcjOS2Zo9eO8lfEX7TzbUfbb9ri4uDC3uf2EuQdVMSfhpmNGgWLF6ux2qGhUK+eSQ+vaRo/n/6Z2btnsy9yX47Xxrcaz9xuc3OMRzcFW8onW7pWa3Aj+Qaf7f2Mh3we4nbqbfqv7l/sY/37/L/U9KiJl4tXVlFQ2LiePWHDfze5J05kFzdKUKo+FZ+5PjkmcR3SeAhLn1xqVDbbUjbZ0rXagrvnqjgRfYKfTv7EH+f/YFfELpOdo4JThaxP6QGquVXDrZwbZ2+cxc/Tj8qulfmgywe0921P3J04vMt75/gbkdnGW3ducfbGWcqXK2/ckIyybMwY+L//U9vTpqkeGhamz9AzZuOYrLn1Mp0cc5KGVRqa9FxmmUOjtJLwFsVxIvoEK06sICktiaquVTl/8zwLDyy0SFtqedQiuHYw7k7ujGgyguY1mlukHRZ1/TrUqgV37sATT8Avv5To6X498ytPrHgi1/PadNNmiS3lky1dq6XcunMLzw89i/3+xt6NOXrtKG+2e5NJbSeVWM8kUcqFhYG/v9o2Q++Me52KOUWzRc1y9ChKeDOh2D0JbSmbbOlaSztN00hMS8ReZ8+Px36kYZWGBFQOYMf5HVy4eYHXt72ea1iuMRpVacSXj33JQzUfyjWUK02fRnRiNA52DlRyqWSWCSJtzoULKlfT0qBbN9i8WX2AZyU2hG6g5/KeWY+9XLzYNHgTD/o8aLJzSEGjABLeojCapvFXxF88/dPTxVq+ryR09uvMpLaTZKx5pvffh6lT1faOHWCGsb8JqQk0+rIREbcisp7re39fVvZZabJPFmwpn2zpWktKekY69jp7UvWprDq5iibVmvBv5L988e8X+S53eS87nR17Ru5h3el1LDqwiD739+GFFi/g7+WPq6NrCV+BKBNefRU+/VRtnzwJDU37KZ0h/rzwJ8HfBmc9ntxuMrO6zCrWsWwpm2zpWkuby/GX+f7I9yw7toyTMSdNdtxRzUdlrQJVtXxVdOhoVbMVwbWDAbVktvSWsDBNg6efhnXr1OP9+9XEoFbmuyPfMeznYTme2z1iN21qtTHJ8Y0uaAwfPrzYv8zffPNN4TtZkIS3yEuaPo3lx5cz/JfhZGgZRX7/sAeG0cWvC21qtaFupbqF7p/5DxGABfsXMGbjmDz32//8ftvsgVGQ1FSoXRuuXoUHHoBDh8xatd4UtokeP/bIelzBqQInxpzAx8PH6GPbUj7Z0rUWxe2U2/x58U9Wn1yd55Czr5/4mrM3zjJrV9H/sebh5JG1aoifpx+zusyif2Dxh54IQXS0yuPkZOjcGbZvt1hT5u2dx8ubX856fGLMCe6vUvShL7aUTbZ0rdYqKiEqa1iGpmn875//8ca2N4p1LN8Kvjk+dNn57E7a39feVE0V5rJypVqeFaBPH1i1yrLtKcSX/37JSxtfynr87/P/0qJGC6OPa3RBw86u+OuSZ2QU/R+D5iThLTJpmsaBqwcIiw1j0NpBhe7fO6A3606raumWIVto4NUAHw8fHOwcTN4uqY4XYO1aVbkGWLoUhg0rcPeSkNcQlDtT7uDk4GTUcW0pn2zpWg2x/8p+Hlxsuq6amfre35fZXWfj5+knuSJMb8QIWLJEbf/xB3QqgbWzi+C30N94fPnjAARWDeTYi8eKfAxbyiZbulZzi0mM4eDVg9xf5X6qu1fn0q1LdFzakUvxl4w6bk//nmwL34aPuw/2dvaExobSO6A3/Rv1p1+jfpLzpV1qKjRtqnq7VakCp0+rCUGt3LhN43JMLLvvuX1GDz8xuqCRnJzMk08+SVhYGFOnTqVTp05Uq1aNAwcOsHnzZtasWcPNmzdZs2YNFe5ZCzcwMDCfo1oHCe+yS9M0Lt66SGXXyrlWxsh0Of4ywUuDsdPZEXYjLN9jNarSiG51uzGh9QQ8nT1Jz0iX8ePW4pln4PvvwdkZbtwAFxeLNCPiVgT+n/uTok8B4PNHP2dsy7FGHdOW8smWrjUvmqYRHhdOjx97EBobatJjN6/enA+6fEC3ut1MelwhcjhwAFr89ylcp06qd4aF/zGlaRreH3sTkxQDwLah2+hap2uRjmFL2WRL12oOCakJPLf+OVaeWGmyY45rOY43271JdffqJjumsGJz5sCkSWr7ww9h4kTLtsdAmqbRb3U/Vp9cnfXcu53e5a32b2Utq1tURhc0xo4dy5o1azhw4AA1atTI9fr58+fx9/dn6NChVj/E5F4S3tYpTZ+GvZ29wb/0+6/sZ+zGsVRzq8YvZ0wzIaS9zp79o/bT2Ltxsf/nEyUsNRXc3dV3M0wGWpjI+EhqflIz6/GBUQeMWpPblvLJlq71budunKPe54WvyDOh9QQerfcoCakJPFLvEZwcnPjr4l/0W92PZtWbMbr5aHr695RP44Tl3P27d/Cg+lTRCoTFhuE/3z/rccwbMVR2rWzw+20pm2zpWk0p4lYE9316HwCvtX6NhNSEXKs+GOOLHl8wuvlok6+kJqxcdDTUrQsJCVC/Phw7Bk7G9fw1t76r+uYoavh5+nFu/Lli3avkl08G94vftGkTvXv3zrOYAeDn50ffvn3ZsmVLkRtnKtHR0fTu3RtHR0d8fHxYvHgxrq6GTWA2Y8YMgoOD812eVhRdSnpKsbrbp+pTmREyI2s8+HPNnuPFFi/S7ftuxCbHZu3naOdIbc/aBfaqMMbSJ5cyrIn5hy6IIvr2W1XMAOjb17JtAXw8fFjWexlD1g0BYPDawRx78ViRhyGFhIQQEhJSAi0sWcbkMNhWFh+4coBFBxcVeNPbK6AX6/qvy/f19ve15+oEw5eGFqLE7N6dve3qajXFDID6XvWp5laNqIQoAIb9PIzfBv1W6PtKaw6D3BOXtENXD/HQ1w+Rqk/N9drcf+bm+77udbtzKOoQ0YnRAAwMHMgPT/2AXtNzIvoEdSvVzbdHsbAxmgYdOqhiBsCsWaWumAHwU5+feH3b61n/X5y/eZ7uy7qzdehWg49RWBYb3EOjfv36lC9fnsOHD+f5ul6vp0GDBgCcPXvW4AaaUkZGRtZcH59//jnly5dnxIgRhb5PqtGmpWkadu9k92Z4q/1bvNfpvRyVuE1hm5i7Zy4jm46khnsNktOSGbJuCKOaj+KDvz6wRLM59uIxLsdfprNf51zLUQkrlZKihplkunEDKla0XHvu4viuI+kZ6QC88tArfNL9k2Idp7TlUxciui8AACAASURBVHFzGErftRpK0zTWn1nPsehjNKnWhKCqQczePZsF+xfkuf+wB4Yxv8d8uakVpYemQevWsHevenz+vJoY1Iqk6lNxek/9Y8CtnBtRE6IMXsa1NGaT3BObVoaWwdcHv2bUhlFFfq8OHTcn38TDyaMEWibKrO3boet/w+OefFKtcFKKe2AeuHKAFouzJwYNHRtKfa/6RTqG0T00HnvsMebNm8cPP/zA4MGDc7yWmprKZ599Rnh4OKNGFf1/dFO5e+LSuLg4KpWCCVPKmhPRJwj8v5xzpnzw1wf5Fil+D/89177Gqu1Zm+96fUf7+9oTnRiNnc6Oq7ev8uwvz3Lw6sEC16IPrGrd872Ie6xYkb3dsqXVFDMAbky8wYOLH+RM7Bk+3fMpXf268pj/Y5ZuVomTHM52KuYUSWlJOf6A58dOZ0fiW4myBLMonUJCsosZw4ZZXTEDoJx9OX586kcGrR2UNRzg1davWrpZJUay2DgnY07y4e4P8a3gy3s73zPoPeUdyxM2Loz3/nqP2ym3Gd9qvElWdhA2asFdH3rMnVuqixkAzWs0Z2zLsVkThY7ZOIatQ7aaZJiswT00QkND6datGxEREXTu3JnmzZtToUIFdu/ezc6dO0lMTKRu3brs378/16Sg5nT48GGGDh2Ki4sLf/31F04GdM2RarRaMrTj0o78felvALxcvAh5NgRPZ08AanqoOQHOx53H0d6Ry/GXqe1Zm10Ru+i7qmS6+Z8YcwIneycafdkoa5LF7c9sp0WNFnx18CsmbJ3AgMAB9Lu/Hz0b9DT5yiKiFHjwQbUWN8CtW+BhXZ9+HLx6kBaLWqCh8iV+cjzuTu5FOkZpzKfi5DCUzmsFstp8NeEqTRY0yZp80FDrB6ynR/0eMjZalF4vvph9833pEtSsWfD+FpKmT8NtllvWMIG0aWkG3TuU1mySe+KiS9On0ePHHrk+cMvP0ReOElg1UOYuEqZ190SggwbBDz9Ytj0mNHrD6Kyhtiv7rKRfo34Gv9foSUFBjccbPHgwO3bsyLEUq06nY8SIEbz33nt4e3sb3Ki7zZ8/n6VLl3L8+HEGDhzIkswlv4DExERGjx7Nli1bqFatGrNmzeLxx9USXJ988gnr16/n0UcfZeJds74uWLCA6Oho3n777ULPbYvhrc/QcyvlFsuPLWfsJuNWYchPyLAQ/rjwB+/8+U6R3rd+wHp6NuhZIm0SZchvv8F/OcC0afBO0X7PzGXUr6NYfHAxAE2qNeHQ6ENFer8588mSOQylK4uT05KZt3cek7dPLvYx3uv0HlM6TDFhq4SwgPR0qFEDYmLg0Udh40ZLt6hAz61/jq8PfQ3AO8HvMK3jtELfY+5sknviknM5/jI7zu/gmZ+fKdb7Z3eZzYDAAVRyqVTkDyiEMEhCAvj4QHy8GlZ94gTUqWPpVplMXHIc/vP9uZ50narlqxI2Lszg4VgmKWhkSk5O5tixY1y8eBFfX1/q169vdFe2devWYWdnx5YtW0hOTs4R3iNHjiQsLIyvvvqKLVu2MGXKFI4cOYKfn1+OY6SmplKunJr7YOXKlVy8eDFHoOenLIW3pmncSrkFgKezJ3su76H1163N3o6kt5JwcVRLZ4bHhfPBXx9w885Nvnnym1y/tJqmcSf9Ttb+QhikXz9YtUptnz2rZoG2QukZ6Ti+65j1eP6j83mp5UsGv9+c+WTJHIbSkcWf7/2c8ZvHF/l9e0buoVXNViXQIiEsbPNmVcgAWLIEnn3Wos0pTEJqAu6z1D9E769yP4dGHyp03ixzZ5PcE5vOuE3jsrq4F1fV8lXZNnQbjb0bm6hVQhRgwgQ1xASs+gM7Yyw5tIQR67Pn9ImaEIW3W+GdIkxa0MiUnJyMi4tp/xE6bdo0Ll++nBXeycnJVK5cma1bt9K2bVsAunfvzkMPPcTMmTNzvHfPnj1MmjQJe3t7qlevzvz586lowJj6shLeiamJuM0ybhK5SW0nER4XzqqTq4r83oWPL2RUc8vNoSJsyNmzavmqTFb+/++vZ37liRVPZD1e8fQK+gf2N+i9lsgnS+QwWF8Wa5pGeFw4Hk4eVHatTJfvurDjwo5C3zep7SRa1GhBK59W1KpQywwtFcKC7u5qHxcHnp6Wa4uBHv3hUTaf3QzArC6zmNyu4J5WlsomuSc2zI7zOyhnX462vm3RZ+gZsX4E15OuszGs+L2FpLewsIioKKhVS/V8CwiA48fBvuwNR83QMmjzdRv2Ru7Neu74i8dpVLVRge8zelLQTKtXr+azzz4jNDSU69evo9frWbhwISkpKYwfX/RPre51byMjIiJITk4mKCgo67mgoCBOnz6d670PPfQQf/75p9FtKA00TaPPqj6sPbWW34f+TjvfdsUuZng4eRA1IarAHhIZWgZ2Ort8XxfCbPT6nMWMVUUvvplbzwY9GRg4kOXHlwMwYM0A+jXqZ7Vjbm09h/UZenr82IOt5wpfUqxFjRb88NQP+Hv5m6FlQliZ2Nicj0tBMQPglwG/0OjLRpy9cZY3t7/Ja61fs8rVzWw9i0H9DNIy0nL893nxtxfzXSXKUL0CevHRwx9Rt2Jdtp/fTi2PWtSrVE/mMhKWVb169vbChWWymAFqIvQtQ7bQ5bsuHLh6AIDA/wssdm/WIhU0+vbty5o1awBwd88eN3b27Fn+97//sXz5cjZt+n/27jssirPrA/BvURRQFMGGBSUWYhQrMXYhNozGRGMJlgRr1ESjRhMLwmr0NdEYa9Q3sSC22GKivolYIhYitk9BjSiKiGIDFGkLwjLfH+P2Xdg6szN77uviYsruzpmFPTNz9pnn+QseFhzQtE/wMzMz4eHhgSpqnf35+voaHD7WGEIdV/zu87tovKaxzvKe23qW+dx1763D5D8no0K5CqjhVgOxY2LRwKMBGIYx6qKKihnEbuzbpzk/aBA/cZhox6AdyoIGAOy+sRsft/jYqOdKpVLldGBgIAIDA60cnSYu8jBgv7m4R1QPnLpf+oXAq7BXcC7nXOpjCBG9775TTb8+PxSCCuUqIKxrGEL/CAUA/PDPD5jbdW6pz+E6DwOOc06cU5iD8Jhw9PTtiYLiAmy4vAFtvdtiaexSq7z+quBV6PlGT0gggW81X53RpHq+UfZ5NCE29++/qmk/P6BrV/5i4UBVl6r44+M/UG+FqhPpDps64OnMp6hZqabB5+nLxUbfcvLTTz9hypQpGD9+PGbNmoXt27dj4cKFKCkpQX5+Pr766iv897//xebNmxFqwf2TYWFhSEtLUzavu3XrFpo1a4asrCxlAv/qq6+QlpaGX9WHbLSArZrXLTy1EBExEfj87c9Rx70OVp9fjb8//Rtv1XgLALD5ymaMPThW+fif3vsJn/9p/L31hszuMhtLeiyx+HUIsTsyGeDmppq3474z9HmU8wh1f6wLgO3jJnVaapmdivHR/JePPAzw29R59vHZ+D72+zIfF9E9AtJAqe0DIsTeHT0K9Omjmn/1CnAWTpEvuzAbVb9TjcqX+Hki/Kr76X0sX7lJTOfEANvaYs2FNcjIz8C3p7/FXyP+QmDDQLgutn4fat6VvfE49zGiR0ajd6PeVn99QqxOvYC5cSMwdqzhx4pMuYXlUMKwA450rt8ZZ8ec1fs4i2852blzJ9q1a4cNGzboVIzd3Nywfv16nDlzBocOHbKooKH92j4+PnB1dUVCQgK6dOkCALh27Ro6depk9ja4sP/f/YiIiQAA/HTxJ+Xy5usM3xtkjWJG/6b9qZhBxIlhNIsZgKCKGQBQx70O5nebj29Pf4usgixIT0mxvPdyvsPSIZY8bKzM/EyDxYzi+cV4kP0AmfmZ8HT1hG81X72PI8ShqHcECgCdOgmqmAGwt9uOaTMGm69sBgC8+dObKJhXgIrljRtmmgtiysXaHWQDbF8m5lrTdw1qVaqF72O/x45BO+BX3Q/Xn11HY8/GOi0wCLF7hw6ppjt1cqhiBsAOJuG31g/3X95H7INY/Hz5Z5P6ZTT6PoLr16+jS5cupd6e0K1bN7ObrcnlchQUFKC4uBhyuRyFhYWQy+VwdXVFSEgIwsLCkJSUhDVr1iAuLs6iook+UqnUKk3uzj88D8kCCQbvHWx5UAZc+ewKEj9PRPLUZDARDHLn5OLS+EsoCS/BoZBDZb8AIUKk/e3TnTv8xGGh8O6qYfN+PPcj8ovy9T4uJiZGo1kdF/jOw4D1crGxgrcHo/qy6jrLW9RsASaCQTmncmjo0RDt6rSjYgYhCtrDf26wrD8DvmgXlCf+b6LGPB95GOA/F1szD+9I2AHJAolOMcNYMZ/GgIlgwEQwuDv1LlYHr0b27Gx80f4LDGk+BJcmXFK2rGlRswUVM4jwxMYCA1Qdx2PmTP5i4UnF8hVxevRp5fxnhz+DZIEERfIiAGXnYqNvOWnWrBkqVqyovE9PKpUqbzlRaNq0KZydnXHjxg2Td0TxetrLwsPDkZ+fjwkTJuDIkSPw9vbGd999h379+pm8DUOs0byuhCnB0L1Dsf+m5j2kThInZRMaQ7RvNRnWfBgYMNhzYw8AYHzb8diesB1JU5JQt0pdi+IkRLDatwcuXmSnz50DOnTgNx4LjPljDLZcVQ3D93D6Q4OfbS6bOvOZhwHu9lVWJENRSZFGc3OF1rVbI7hxMLV0I8SQZ8+AWmrD62VkAF5e/MVjoSe5T+C9XNUR34VxF/B23bc1HsP1LSdCPydW98aqN3Av616Zj/v7k78R5Btkte0SIghyOVBe7YaJ8uWBoiL+4uHZpv/bhHGHxinnq1SsgpezXyrnLR62ddy4cdi8eTOOHDmC3r176xQ0Dhw4gI8++gijR4/Gpk2bLN0fTlkjeY/+YzQir0ZqLKvjXgdJU5Lg5sw2k2cYBv129sNfd/7CCP8RiPwwEuWdTB5ohhDHwzCA0+sGZXXqAGlp/MZjobTsNI1OkD5t9SkiP4zU+1ghDqFnLlvs6830m7iRfgMfNfsI6y+tL/XWvkVBizCv2zyrbp8Q0dm3DxgyhJ3++28gSPgXoSH7Q/DrdVUrwJLwEo0WyZSHzdNhYweNYRkBdoSZAX4DDDyDEAfj4wM8eKCal8kAF8dtZVRcUowma5ogJStFuWzqO1OxKngVACsUNJ49e4aWLVsiPT0dHTp0gIuLC06ePInFixdj9+7dSEhIQLVq1XD9+nV4qw85IwASiQQRERFm91p99O5R9NneR2PZs5nPUKNSDStFSIiD8/UFUlLY6Z9+AiZP5jUcayjrBFrR8/yCBQsc6kTaklys7WH2Q9RfUd+ox27otwET2k2w26F0CbEbffuyfWhUqgQ8fcr+FjhZkQxu/9Hso6kkvASnTp2iPGymndd2YsRvI5TzPd/oiW0Dt6F25dpWiJIQEbh5E3jrLdV8Zibg6clfPHbk4K2D+ODXD5TzJ7ufLDUXG13QANh+NKZOnar3vrqAgACsW7cOAQEB5kXOI3Or0U9zn6L2ct3EnPVNFqq66DZlJoSY4dUroKJaJ21ZWUBVcXy+JhyagF/+7xcAwJT2U7C672qdx9A3g+ZhGAZOC8vuJmrXR7uMHj6XEIf3ww/ArFns9OTJbIFZJPR9OcVEsPmI8rDxCooLMGDXABxLPqZc1qBqA6RMS7FCdISIhHrLYwCYPh348Uf+4rFDg/cMxv6b+1HdrTquT7qOWpVrWd5CQ93Vq1eRmJiI1NRU1K5dG35+fnjnnXesEjwfzEne8hI5yn+re7uI9reshBALrVkDTJ3KTjdrpjlOt8DdTL+Jt9apqvMPpj9AvSr1NB5DJ9KmUx8eVx/ZPBleFrxEzUo1KV8TYqzERDYHK/z7r+a8CPSM6okT904o5299cQtNvZpSHjZS6stUNFjZQGNZtwbdEPNpDOVaQtTt3QsMHcpOu7sD2dn8xmOHSpgSJL9IRr0q9ZSd/Vpc0OjTpw/atWuH//znP9aN1g6YmrwNFTNehb2CczlhDVtGiN2rVYvthA4AXrwAPDz4jcfKJAtUJ3kD/Abgj4//0FxPJ9ImScpMQtO1TfWvm5KExp6NLXp9QhxWSIhqtKmWLYH4eH7jsZFxB8dh0xW2L7gfev2Arzp9RXnYCNsTtmPUgVE6y+mLPkK0ZGdrtjSOiwME3DCAS4byk9HDtp4/fx7p6elWDUpoikuK0e7ndjrFjL6N++LZzGdUzCDE2k6fVhUzKlYUXTEDYMfeVjh46yAkCyS481yYQ9Lybd+/+3SKGY09GyuH/KNiBiFmYhjNobNFWswAgF/e/wVtvdvi4xYfo3Xt1nyHIwjRd6J1ihlfd/4aBfMKqJhBiLbISNV0jRpUzLACo4fYaNKkCZKTk20ZC6+kUqnBDpC+PvY1lv2zTO/zBr81GHuH7LVxdIQ4qO7dVdPbtvEXhw25Orvix94/YsbRGcplTdY0QXSXaPxz5h8eI+NHablYgWEY5UnyvRf3IGfkWH5uOTZc2qDxuGHNh2HXR7tsGS4hjuGE6jYMtG/PXxwckEgkuDT+EiQSCWJiYiCNkvIdEueMycMKD14+QPCOYI1lKV+moIFHAwPPIMSBFRYCX36pmr97l79YBETRUb4hRt9ycvv2bfTs2RPNmjXD0KFD4evri+rVq+t9bMuWLc0Kli+lNa+7kHYB72w0XDlTdBhFCLGy/HzN3vNF3Ny3hClBuYXllPMeLh64Nuka6lWpR02dtey6tgvDfxuOkS1HYljzYXh/1/t6H7e+33pMDJhoizAJcTzq37InJgJ+fvzFwgPKw/qdSjmFwK2BGssK5hWgYvmK+p9AiKPbuhUIDWWnmzcHrl/nNRyhsbgPDScn4+5OkUgkkMvlpkXHM+0352LaRZy6fwqzjs3S+/hm1Zvh4viLqFRB+EOVEWK3Bg4Efv+dne7cGTh7lt94bOyV/BUm/W8STqWcQtKUJGULBDqR1uS62BUFxQWlPiZ+Yjxa1hJWYZ0Qu1VYCLi4qOZLSjQLHA6A8rCuvFd5qLykssayO1PuoJFnI1uFRoiwJScDjdQ+H9R3hskM5Sejbzn55JNPjN6QkGXmZ6L9RsPNKalTOUI4oihmAMD//sdfHBypUK4CNg3YxHcYdi1kf0iZxYzbX9xGE68mHEVEiAO4eFE13bWrwxUziH6/3fxNY/7S+EtUzCDEkPx8zWLGoEFUzLAiowsakeodmIjY9oTtepePazsOv7z/C8fREOKgiopU0/37a/YGTRzS7czb+PX6r3rXhbYOxfxu8/FGtTc4jooQkWMYYKLarVsrV/IXC7Er2xJU/VqdH3ce7eq04zEaQuwYw2jeQg2wo0YRqzFY0EhISECtWrVQq1YtLuPh3b6b+3SWhXcPx4LABTxEQ4iDWrRINf3RR/zFQeyG31r99+zT/dqE2NCYMcCNG6p5B+s7g+h6JX8Fv7V+SMlKAQC0qtUK7euKu6NYQizStq3m/M6dwODB/MQiUgYLGq1bt4ZUKkV4eLjG8pcvX+Lly5fw8fGxeXBcYxgGtzNvK+d3DtqJEH+qoBHCuYULVdM9e/IXB7ELihNnhcyvM+Hp6slPMIQ4inXrNIcXBHS/ZSQOhWEYVFykWUAO8g3iKRpCBKCwELh6VTX/5ZfUOsMGjOvpU82KFSvg6+tri1h4dzvzNp7lPQMArA5eTcUMQviQlKQ5X68eP3EQuzHlrynK6YA6AVTMIMTWQkOBzz/XXPb997yEQuxH/NN4nWVLey7lIRJCBODmTc0OlQG6bc9GTC5oABBtT8//vfxf5XRgw0D+AiHEkQWrjWe/ZAl/cRBePc55DN9Vvlj+z3Icvn1YufyfMf/wGBUhDuDff9mhBdVt2AB8/TU/8RC78PWxr9Hmv200lj3+6jGcyznzFBEhdm7YMM35Z8/4icMBmFXQsGe7du1CzZo1TX7e+K/GY8WvK5TzzWs2t2ZYhBBjFBSww1opzNI/dLIjiImJgVQq5TsMs5ibhwFAKpViy4EtqPNjHaRkpWDmsZka6+nkmRAba651/vPxx8CECfzEwjMh52HA/FwslUoRExMDALj34h4kCyRY9s8yjccwEQxqV65tjTAJEZ+SEuDaNdX8iBFAjRr8xSNwZeViURU05HI59u7da1b/HhurbAQaquadJKJ6awgRhjFjVNMdOwLlyvEXC88CAwMFeSJtSR4GgBlzZmBMwhi962hYW0JsbNs2zfm4OGDXLocdqlWoeRiwLBdLpVJ07NIRkgUSvLGaRo8ixGTq56+LFgHb9Y+iSYxTVi4W1VX7rl27MHToUEgsPPCmTku1UkSEEJPs2qWafvtt/uIgZrM0Dw/aPcjguh6+PcwNixBSlsuXgU8+0Vz2zjv8xEIsZkkuHndwHFwWuxhcHzc2zpLQCBG3+/c15wMDeQnDkYimoKGoRA/Tvl/JRDUr1UT9qvWtFBUhxGja/WV88QU/cRCzWSMPn7h3wuC6ulXqmv26hJBSJCYCAQGayx494icWYjFLc/GmK7qt4SYFTELBvALkzMnBO/Wo0EWIQQ0bas537sxLGI7E4LCtAHD16lVERUVpLIuPZ3s41l6u7hPtCn8Z1q5di8jISFy/fh0hISHYsmWLcl1eXh4+++wzREdHo3bt2liyZAn69+8PgB1x5eDBgwgODoa3t7dVWmc8+eqJRc8nhJihpASYO1c1P2QI0KQJf/E4IHvKwwpJU5LQZA37fzC+7XiUdyr1kEUIMVffvprzq1YB3t78xOLg7DEXnw49ja4NugIAKqJiGY8mhCjJZHxH4BAkjIEhS5yczGu8IZFIIJfLTXrOgQMH4OTkhOjoaMhkMo3kPXbsWCQlJWHjxo2Ijo7GvHnzEB8frzN07OzZs3HlyhU4OTnh3LlzCA0NxUojh8aRSCSAFPjA7wP8/vHvJsVOCLGC4GAgOlo1/+IF4OHBXzx2RCKRcDKyFN95GFDlYgUmgt1veYkc5Zwctz8VQmymuBg4eRLo3VtzuUhHszMXV3kY4D8Xa+fhNX3X4Iv21GKSEKM8fAjUf93Sv29f4M8/+Y1HZAzlYoMFDXM7QZJIJIiIiDDrufPnz8fDhw+VyVsmk6F69eo4evQoOr9urtOnTx906NABCxYsMPg67du3x4ULF0yKufJ/KuPl7JfUGSghfND+FolOppW4PJEG+MvDgOaJ9IPpD1CvSj2z9oEQYqQvvwRWr9ZcRvlXB9d5GOD3nFiRh1cHr8bn7T+nc2NCjNWzJ3Di9a2zkZHAp5/yGo7YGMrFBtvv8tGrs3aAqampkMlk8Pf3Vy7z9/dHYmJiqa9j6kk0AJwdfZYSNiF8+F2rVdTdu/zEQQDwm4cB4OjIo+jVqJdZzyWEmEi7mFHKhTHhFt+5OG9uHtyc3cx6LiEO64RaP2BDhvAXh4OxqxuSte/1y8zMhIeHB6pUqaJc5uvri6tXr1q0nZiYGOX42gqtarey6DUJIWYaOFBz/g0aIk6beoE5MDAQgTbsMZurPAzoz8VUzCCEI4WFusvCw7mPQyC4zMMAv+fEitv9CCEm2LtXc96NCoK2oC8X21VBQ7sa7eXlhaysLGRnZysTeHJyMqpXr27RdrQPRKU11SOEcKiMb5ocFZct5rjKwwDlYkJ4lZysOT92LD9xCATXLZfpnJgQgbl0STUdHMxfHCKnLxfb1T0W2tVoHx8fuLq6IiEhQbns2rVrePPNN7kOjRBiC0+fqqabNwf8/PiLhQCgPEyIw1DrbBJOTrpDZxNeUS4mREAYBli6VDV/8CB/sTgguyhoyOVyFBQUoLi4GHK5HIWFhZDL5XB1dUVISAjCwsKQlJSENWvWIC4uDqGhoVaPQSqV6jS5I4TYkFwO1K6tml+zhr9Y7FBMTAyn3wjaQx4GKBcTwplly1TTGRlAjRr8xWKnuM7DgH3kYsrDhJhI+3Po7MxLGGJVVi42OMoJl6RSKRYuXKizLDw8HPn5+ZgwYQKOHDkCb29vfPfdd+jXr59Vt89H79WEOLzERKBZM9V8Rgbg5cVfPHaKq/zEdx4GKBcTwpmiIqBCBdU8fe5KxWVu4jsXUx4mxAzqLapGjwY2b+YvFhEzedhWR0LJmxCOFRYC+/cDI0aoltFnUC9Hyk+OtK+E8Orjj4Hdu1Xz9LkrlSPlJkfaV0Is9sYbwL17msvo82MzJg/b6mikUiknvVYT4vAYBnBx0VxGlWwd+nqedwSUiwmxsVu3NIsZ6oVlooHycCDfoRBiv8LCdIsZH33ETywiV1YuNrqFhpOTk04HRdrKly+PqlWrok6dOujVqxe+/fZbuGhfuNghqkYTwqHx44GNGzWXyWS6RQ4CwLHykyPtKyG86dULOH5cNZ+TA1SuzF88AuBIucmR9pUQi+i7Ln73XeDECe5jcRCG8pPRnYKOGTMGjRo1AsMwYBgGNWvWxMCBA9G9e3d4eXmBYRi4u7ujYcOGyMzMxPLly9G7d2/k5ORYdUcIIQKnXcwAqJhBCCFcYBjNYgZAxQxCCDFFdDTQoIH+ddOncxsLAWBCQWPUqFG4f/8+PvvsM1y5cgWPHz/Gvn378PfffyM1NRXTpk1DXl4e1q5di9TUVCxfvhz//PMPli9fbsv4CSFCou9bnwEDuI+DEEIc0W+/ac5HRvISBiGECFZwMJCaqn9dnz7cxkIAmHDLSc+ePSGTyRAbG6t3fX5+Pho2bIiWLVvi+Ovqf0BAAKpVq4Zjx45ZL2IboOZ1hNjI+vXA1q3s7xYt2I7oFCfU1asDz57pb7JHlBwpPznSvhLCC+3bTejzZhRHyk2OtK+EmEX7vHXqVGD1aiAqChg1ip+YHITFt5xcvnwZrVu3Nrjezc0N/fv3x6VLl5TLOnXqhMuXL5sYKj9ozG1CrIxhgMmTgfPngbZt2SEC1b8dbN2aihmlKGvMbbGiXEyIDcXFqaYvXOAvDoGgPEyIAPz4I9CqFZCcrH99UZH1tpWXp7ts1Sr2nJeKGTZTuenomAAAIABJREFUVi42qYXGlStXcP/+fVTWc79lbm4ufHx8UL9+fcTHxwMA3n//fWRkZODcuXPmRc8RqkYTYgMvXgCenobXZ2UBVatyF49AOVJ+cqR9JYQXjRqpTvrps2Y0R8pNjrSvRASuXGG/NAOA5s2B69dV6/Lz2fPQwkJg6FDN0Z3MFRkJjB6tuYw+L5yxuIVG//798eLFC0yePBkXLlzQeLGcnBzMmjULWVlZ6PP63qHLly/j9OnT6NWrlxXCJ4QIjvZQVtqomEEIIdxSFDNKaXFLCCGC8PixqpgBADduACUl7M/gwUClSmwxAwD27AEyMy3fpnYxwxpFEmKx8sY+cMKECbh8+TK2b9+O7du3w9PTEwEBAcjMzMStW7eQm5uLLl26YPHixcjLy0P79u1Rrlw5DKAO/whxTAb62wEAjBjBXRyEEEI0+87w8eEvDkIIsVRmJlCnju7ycuUMP6d6deu2pggMBD74wHqvR8xmdAsNNzc3bNu2DT///DOCgoIAAEePHkV8fDwaNGiA9evX48SJE3B2dkZ6ejqGDh2Ko0ePIiAgwGbBE0Ls2NSphtd98w13cRBCCAEOH1ZNOxl9+kcIIfYnNNS857VubX7/QenpmvMnTwIVK5r3WsSqjO5DQ5+MjAxUq1YN5UqrhgkA3S9IiJU9eKD/G8B+/YBx44APP+Q+JoFypPzkSPtKCOfc3ACZjJ1OS9P/7SbRy5FykyPtKxEwSzuVN+d/vFUrICGBnf7sM2DDBstiICYzlJ+MvuVE3cWLF3Hr1i2kp6ejRYsWaNOmDapXr25xkIQQkZg0SXO+sJAdorVePX7iIYQQR6coZgCAtzd/cRBCCN+ePgVq1dK/7vBh4P332VYgW7aoliuKGQDQrZtNwyOmMamFRnx8PCZOnIjz58/rrGvVqhX+/PNPeAvwIEnVaEKsSHt0k59+YodvJWZxpPzkSPtKCOfUv9Gkz5lJHCk3OdK+EgFr2BC4f5+ddnEBfvgB+OIL458/bx6waJH+deq5Ui5X3aKnvry4uPT+OohNWNxC49mzZ+jVqxcyMjJQt25d9O/fH507d0Z6ejpOnz6NP/74A927d8fJkydRt25dqwZPCBGQqCjN+fHj+YmDEEIIIYQIX2GhZn8Vr16xv0NCgJ072SJtdjYwd67uc2/cYId0Vbd4sf6CRkmJ5vyBA+y24uI0l1Mxw64Y3SvU3LlzkZGRgQ0bNuDBgwdYv349Ro4cienTp+PAgQPYtGkT7ty5g/Xr19sy3lKlpKSgRo0aCAoKQlBQEDIyMox+rlQqRUxMjMYyT09PSCQS+rHSj6f6t/ZEvLT7znB25icOgYuJiYFUKuU7DJNZkocB/bmYEGKh4mLVtADzCl+EmocB658TE8KbNm3YVhjbt7PzOTnskK2A6pxTIgHmzGELG3I5WwD56Sfg77+Bt94CjhwxbluDB2vOb9kCDB8OrF6tWta7t2X7Q0xWVi42+paTZs2aQSaT4e7du3o7AS0uLkajRo1Qr149xJY2XKMNpaSkYNasWdi7d69JzzPUfIWa3VkXvZ8OYsMGVR8aFSqoxgAnZhHa58bcPAwIb18JEYzsbKBqVXZ62TJg5kx+4xEYIeYma58TE8KLvDygcmXV/OPHwLp1wLffsvPTpwM//mjcaxUWsoURBfX/89RUoEYNtvNkddWqsbdSq5s4EeDxC3xHZig/Gd1C4+HDh+jRo4fBEU3Kly+PHj164MaNG+ZHaQWxsbHo0aMHfv75Z17jIMRhKarmgO5BgDgEysOE2Jn8fNV0pUr8xUE4RbmYCF54uOZ8kybAvn2q+YYNjX8t7SFWd+5kW6+dPAk0aKBbzAD0n8dWq2b8NgknjC5oNGrUCPv27UN2drbe9S9fvsS+ffvQpEkTqwVnqjp16uDu3bs4dOgQoqOjcfXqVd5iIcQhvXwJ3L3LTru66j84EFGjPCwQ2dlsc9zERL4jIVx49Eg1LZfzFwfhDOViIgoHD2rO5+YCN2+q5seMMe311PvYGDECmDAB6NXLtNfo18+0xxObM7qgMXDgQOTk5CAsLAxFRUUa6+7cuYNZs2YhNzcX7733nlmBrF27FgEBAXBxccHo0aM11uXl5WHkyJGoUaMG/P39cfjwYeW6FStWICgoCEuXLkWFChXg6uoKNzc3fPzxxzh27JhZsRBCzJCbC3h4ADt2sPMVKvAbDzEZ5WEHMnMm2yO8dkdpRJzUCxrVq/MXBzEK5WJCXrtzR3N+yBDNefXbUYzRqJHm/JYtphV5N2wAOnc2bZvE5ozuQ0Mmk6FDhw64du0a6tWrh7fffhuenp44c+YMkpKSwDAM/P39cfHiRVQw40LmwIEDcHJyQnR0NGQyGbaojfs7duxYJCUlYePGjYiOjsa8efMQHx8PX19fjdfIycmBu7s7GIbBhAkTMG7cOLzzzjtlbltMfWhERkZi06ZNOHPmDN+h6BDi+0lM8NlngHazVvp7W4zLzw2feRigHMEpGsLTsXTvDpw+zU5fvAgEBPAbj8BwnZvs8ZyYEF6oH6sA4KOPgP37VfOm/q/u3QsMHWp+PJmZAA1ywBuL+9BwdXXFhQsXMHPmTOTk5ChHNrl9+zZcXV3x9ddfIzY21qxiBsC2APnggw/g5eWlsVwmk+HXX3/FkiVL0LRpU0yZMgUdO3ZEZGSkzmucOnUKAQEBCAwMhLe3t9En0YQQK6B7dAWP8rCDUu9fgYiTopgBqIY7JHaLcjEhBjx/rpr+8kvTn6/ez1tpNmzQXbZnDxUz7FR5Ux5csWJFLF26FEuXLsWTJ0+QmpqKunXrok6dOpBoV9DMpF11SU1NhUwmg7+/v3KZv78/EvXc99u/f3/079/fKnEQQoijojzsYDIzqb8bR+LqyncExEiUiwnRcvKkatqc2+e6dTPucWPGsKOZKMTHAy1bmr49wgmTChrqateujdq1a2ss279/P9LS0jB16lSzA9IujGRmZsLDwwNVqlRRLvP19bWoc6OYmBjBj6/93XffYePGjXjx4gWCg4MxceJEdO3aVbk+LCwMmzdvRteuXSGVStGsWTMeoyWEWEJ97O3AwEAEBgbadHtc5GFAHLlYFDIzgfr1+Y6C2NL77wOHDrHTrVvzG4tAcZ2HATonJg6urL4tnj0z/TVbt2aHfd25Ezh71vDjnJ3Z21l27mQL/lTMsBv6crHZBQ191qxZgzNnzlhU0NCuRnt5eSErKwvZ2dnKBJ6cnIzqFnRqpX0gWrBggdmvxZfGjRvj7NmzqFq1KjZs2IDhw4fjwYMHAIDz58/jnXfeQXx8PDZv3oyePXsiLS2N54iJ6I0aBWzbpppXH1aLWEQ9eXOBizwMiCMXi0J6Ot8REFtzdmZ/N2+ue086MQrXeRigc2Li4GSy0td/8ol5rztpEjB+vCovlmb4cPO2QWxGXy62akED0E2+ptKuRvv4+MDV1RUJCQno0qULAODatWvo1KmTRduxhmnTAGuMgtW6NbBypWnPGTx4sFoc07BixQpcvnwZAODk5IRFixbBxcUF33zzDVavXo3Lly+jXbt2lgdLiCHJyZrzjRvzEwexmJDyMLEC7c8uEZ/ffmN/37jBbxzEJJSLiUMrq38nSzo3Lm/1S2DCI6v/Nc3tS0Mul6OoqAjFxcWQy+UoLCxE+fLl4erqipCQEISFheGXX37BkSNHEBcXh5+t3AGhVCo1uQnh1avAqVNWDcNoBw8eRGRkJOLi4iCTyZCbm4v4+Hg4OTmhSZMmcHFxUT62TZs2iIuLo4IGsa3YWM35evX4iUMk+GgGzHceBszLxcRE2l88vHzJTxzEtmQyoGNH4PPP+Y5EsPi6HYPvXEx5mNiFvDzVtIcHkJVl3dfXblmscO6cdbdDLFZWLjZ62FZjBAYG4syZM5CbMp7va1KpFAsXLtRZFh4ejvz8fEyYMAFHjhyBt7c3vvvuO/Tr189aYZs9bCtfLTTy8vLwxhtv4Oeff0ZQUBDc3d3h6+uL8PBwODk5YeLEiXjx4gVcX3f8VbduXRw6dAht27a1PFgL0FBgIpabC7i7q+aPHAH69OEvHhHh8nPDZx4GKEdw5tUroGJF1XxYGPDtt/zFQ2zD0BdM9BkzGde5yR7PiQnh3PXrgKID3DffBLQ7v7X0/zQtTfPLt2rVgEePALUvhYl9MXjNbi8FDT6ZW9Dgy5MnT9CoUSOcPHkSTZs2xbp16yCVSrF+/XqUK1cOEyZMwLRp0zBr1ixERkZi5cqVdtGHhr2+n8QKHjwAfHxU8/R3thpH+tw40r7yKikJaNpUc9m5c0CHDvzEQ2yDChpW40i5yZH2ldi5EyeAnj3Z6T59gOhozfXW+D9Vz5NXrwKtWln+msRmDOUnJx5isUtSqVQwvTzXrl0bS5YswahRo9CqVSu8evUKXbp0gUQigUQiQYcOHeDs7IxWrVrh4sWLOHr0KN8hE7H73//4jkB0YmJieOmEjm9CysWC9fix7rKOHbmPg9hORob+5ZGRnIYhdJSHCeFRTo5q+o03bL89GsnEbpWViw220Ni6datJ/WEwDIPvvvsOt2/fphYaRC96P0WqpARo107z/iv6O1uNI31uHGlfecMwwIoVwFdf6V9HxOHQIWDAAN3l9A2kWRwpNznSvhI7t307288FAAQFASdPqtZ98w3w3XeWb8PDQ9WPFP3f2z1D+clgp6CjR4+2aUCEEBHQvhcf0H8STQixD8eP6y9mEHExNBzh6761CCHE7uXmqqbVb2sGgCVLrLONR4+AX38FXo8aRITJYEEjPDzcrBc0d5QTQogADR2qu8wGI18QQqxk8mT9y+lbe3F59Ur/cu0CNCGE2KPLl4FJk1TzS5cCW7eq5q11venmBowZY53XIryxaqegQkW3nHCD3s9SyOVAejpQuzbfkZhG3wGF/sZW5UifG0faV95UrQpkZ+suHzlS//B1RJg6dADOn9dd/vix8I4zdsCRcpMj7SuxY9rnl8XFgLc3e648e7b1WmgQQaFOQctAHSARXnXpwibq5cv5jsQ0Vapozru58ROHCFFndMQmAgL0Lzf0jT4RJn3FDIBaaJiI8jAhPMjL011Wrhxw8SKweTMwbx73MRFemd0pqCOhFhrcoPezFOqVaCG8RzIZcPAgsGwZ2yxQwcMDePGCv7hEyJE+N460r7yZMYPtFFTbhx8CBw5wHw+xDUPNsfPyqPBsBkfKTY60r8ROHTsG9O6tuYz+JwnM6BSUEEIMmjED2LBBd7mhjugIIfYhP1//8thYbuMg/KAWGoQQexcWxncERGCohQaohQZX6P00gGEAJ7W7v4qL2aZ19szQt3916wIPH3Ibi8g50ufGkfaVN7VqAc+e6V9H7714GMrR9Dc2iyPlJkfaV2KnmjUDEhM1l9H/JAH1oUGI/ZLJNOfXruUnDmugFhqE2Df1Ysa1a/zFQQghhOjTvDnfERCBoYKGCIWGhmL+/Pl8h0GMdfu25vy0afzEYQ0VKvAdASHEWC1a8B0BIYQQoomGEScmooKGwAUGBsLT0xOv1Hqol0gkkFhrfGYDpFIpnJ2d4e7uDk9PTwwcOBDHjx+36TZFy8Z/K05RCw1ChKVPH74jIIQQQlT0jXJCSCmooCFgKSkpuHDhAmrWrImDBw+a9RqhoaHYunWryc+TSCQICQlBTk4Onjx5ggEDBmDcuHEoKSkxKw6HVl5EffNSCw1ChKVhQ/Z3zZq8hkGs6MkTviMghBDzUUGDmIgKGgIWFRWFnj17YtSoUTpFiZycHAwaNAi1a9fGN998g8zMTL2vUVpLji+//BI+Pj6oVasWPvvsM8THxyvXMQyj7JSlQoUK+PTTT5GRkYEbN25YYc8czPff8x2B9Vy5wncEhJDSKEa5aNeO/a1oVVVUxE88xPoMjWRDCCFCQDmMmEhUBY2bN29i9OjRePfdd/H777+b9FypVIqYmBjbBGYjUVFRGDZsGIYOHYro6Gikp6cDYIsNv/zyCz788EP83//9H1JTU/HFF18YfB1DRY327dsjPj4et27dQtWqVfH555/rfVxBQQE2btyISpUq4a233rJ8xxzNtm18R0DsUExMDKRSKd9hmMySPAwIMxcLSr167G8/P/a3orfwFy/4iYdYn3qrv06d+ItDBISahwHHOycmIkItNIiWsnKxqIZtHTRoEDZt2oRq1aqZ9Dxzh22ddmQarj65anKc2lrXbo2VwStNes7Zs2fRq1cvPHv2DO7u7mjdujVCQ0Mxbdo0hIaGIjk5GadPnwYA3L59Gx06dEBGRgacnDRrWKGhoQgKCsKnn35a6vZycnLg7e2NlJQUVK9eHVKpFEuWLIGbmxsKCwtRXFyMAwcOoF+/fgZfg4YCM0C7oFStGvD8OT+xGKu0fj/ob2xVQvvcmJuHAeHtqyD5+gIpKcCoUUBUlOZnOT4eaNmSt9CIlYSHA99+y04PHgwMGQJMngxERABTpvAbm0AJMTdZ+5yYEM4EBwPR0ZrL6H+SwHB+Es3N+w8ePEBOTg4GDx6MVq1aYd68efDy8rLpNq8+uYpT90/ZdBuGbN26Fb1794a7uzsAYMiQIdi6dSumvR4ho5VaD8FNmzZFUVERbt68iebNm6Nly5Z48OABACA/Px979+5VPm/EiBFY+3rY0MjISOzduxcXLlxAcXExZDIZrl27hqCgIADAsGHDEBUVBYZhcPnyZQwaNAgrV67EoEGDOHsfRMne+yGh+7OJAXzkYWIiuZz9Xa6c7rqcHG5jEbO0NODiReC997jvW0i9g+4HD4ChQ9mihpg6oCalolxMzJKYyBa2nZzYosLrawzOaRczCCmDaAoaly5dQmpqKi5cuIDff/8dP//8M+bMmWPTbbau3ZqX15HJZNizZw9KSkrg7e0NACgsLMTLly+RkJAAALh6VdVy5NatW3B2dkazZs0AQPkYABg9ejSCgoLwySefaGzjwYMHmDFjBg4dOoQ2bdpALpfD29tboyqmmJZIJAgICEDfvn3x22+/UUHDUvZehVZcEBGihY88TEyk+PwqbksYNw7YuJGdrlyZn5jEyN+fvY0nLEzVWoIr586ppt3c2N9UzHAolIuJyXJzgdfXCQCAfv2Aw4f5i4cQE9hFHxpr165FQEAAXFxcMHr0aI11eXl5GDlyJGrUqAF/f38cVvtwrVixAkFBQVi6dCn8/PzQtWtXVK1aFQMGDMCZM2dsHvfK4JWICY2x+MfU201+//13lC9fHjdv3kR8fDzi4+Nx8+ZNdOnSBVFRUZBIJLhy5Qp27NiBR48eYeHChQgODta53URBX9Od9PR0MAyD2rVrIycnB3PnzkVhYaHB51+9ehV//fUX3n//fZP2hehh7y00ShuVJSKCuziIVQk1DxMTFRezvxUtNAYM0F0nNk+eAMuWAXfvcrdNRZ8kixZxt019FAUNIhiUiwkvbt/WnP/f//iJQ5urK7BuHd9REDtnFy006tati/nz5yM6OhoymUxj3dSpU5GamorY2FhER0dj+PDhiI+Ph6+vL6ZPn47p06cDAEpKSpCUlAS5XI64uDh07NiRj13hRFRUFMaMGYN6is7dXvviiy8wdepU9OrVCxMmTMD+/fvx1Vdf4ZNPPsHXX39t8PX0dQratm1bTJ48Ge+++y5cXFwwY8YM1K9fX+M5u3fvVnY05e/vj7Fjx2LIkCFW2ksHZu8tNEr7po9OngWL8rCD0L7lRP3WE30FjYMH2VsmgoNtH5ut9OsH/N//AQsWsN9CmuLlS2D3bqBXL7b/EWNkZZkeo624uvIdATER5WLCC3tsfduiBTt6XmlfpBECAIwdCQsLY0JDQ5Xz+fn5jJubG3P27Fnlst69ezPh4eF6n3/kyBGmb9++TEhICJOWlmb0dg29DXb29ggevZ8G1K7NMGwZg/1xdeU7otKdP68Zr/rPqlV8Ryc6XH9u+MrDDEM5ghMeHuxndcoUdj46WvX5jY3VfOzZs6p1CQncx2ot6jnKVB9+yD6vcmXjn3PjhmXbtJT6tufM4X77IsRHbrK3c2KHVlzMMKdOMUxWFt+R2M65c7rndHwpV47dflgYfzEQu2QoP9lVyYvR+mY6NTUVMpkM/v7+ymX+/v5ITEzU+/w+ffqgT58+No2REKvz8dHsaNPeW2io35+tjevO74jVUR4WOUUrDMU3XurffGm30Ni/XzV99CjbL4SjUQx3aUrLjipVbBOLOWbP5jsCYibKxXbkhx/Yz1LLlmynmWJkL7ccyuWq1iJ0TkmMZFcFDe1bHzIzM+Hh4YEqaicHvr6+Gh1emiMmJobG1yb2Q/sgYu99aJSGmgXahPrY24GBgQgMDLTZtrjKwwDlYs4xjOrC/OFD9ndpt5yoX1DNnAl89ZVt4+NCcbHt85Q95XB7Kq4IHJd5GKBzYruiKAwmJABFRYCzM7/x2IK+gkZJCTviCZdevVJNU0GD6KEvF9vV1Yd2NdrLywtZWVnIzs5WJvDk5GRUr17dou1oH4gWLFhg0esRYpHSLiLKkpHBfnMQHAzY+ORKqbT47L11iUCpJ29b4yoPA5SLOXflimp67172t/rFfUQE0KWL6iRS+/NcWAhUrGjbGG3t1CmgRw/bbkO7oJGeDtSoYdttKmRnc7MdB8RlHgbonNhuHTjADoUsNgUFussuXgTeeYfbONQHIBD68YbYhL5cbBejnChoV6N9fHzg6uqqMczotWvX8Oabb3IdGiG2U1SkOW9KUSA0FPj+eyAoyKohlaq0seyN7TSP2C3KwyKmnWsAzYLG2bPASrVRt65f13ysPXYaZ4/4fJ/obyQalIvtVE4O3xHYhr6ChosL93FQCw1iBrsoaMjlchQUFKC4uBhyuRyFhYWQy+VwdXVFSEgIwsLCkJSUhDVr1iAuLg6hoaFWj0EqlVKTO8IPS2454WNYraZNDa+jHvWtJiYmhtNvBO0hDwOUi21K3whF6recAMBvv6mmb9zQXGdPt1KYq1Il229D+33Sfo+JYHCdhwH7yMWUh0uh78JfDLRG1AHAT+5SH6JVDMccYhVl5mLOuiUtRUREBCORSDR+FixYwDAMw+Tl5TEjRoxgvLy8mBYtWjCHDx+2+vYNvQ128vaIBr2fBri7a/YqLZEY/1xr9Ub9/Lnxj42NNTzKyYsXlsVBdHD1ueE7DzMM5Qib0+7FnmEY5soV3c9xdja7TnsEppcv+YnblPykj/o+nD9v/nONlZio+bz0dNO2aYnMTPsYpUBkuMxNfOdiysN6qH+m5s7lOxrb2LJF91hw5Qr3cahvv2VL7rdP7Jqh/CR5vdKhSSQSnXsVS1tOzEPvpx5RUcCnn+ouN/Z9Uv/G1dz3dvZs9raVdeuASZPKfvzZs0DXruz0ggVA69ZsK5OGDYG2bc2LgRjkSJ8bR9pXXpw+DXTvrppnGPa2Eu3RSypVYnvyb9xYc/mLF4CHh+3jVPftt0B4OLBsGdsxqTnU8+S5c0CHDuY99+ZNwJjm/f/+CzRvrppfsIDdBy6kpwM1a6rm6fNkFY6UmxxpX42m3brtyhX23EdMNm0Cxo3TXHbxIhAQwG0c6u+1jw9w/z632yd2zVB+sotbTuwBNa8jvNBXzAC4PQn9/nv29+TJxj1e/R7tLl2AAQOAQYOomGFlfDR1tgeUi21I/UJ38GD2t74RP/LygC+/1F3OR/8MikLArFnWeT1L9mHiROMep91MOiLC/G2aivrQsCrKw0Svjz/mOwLr05c7+M4nc+bwu31iN8rKxVTQeE0qldp8CC5CjMbVfYN5eaY/Rz02ujfcZgIDAx32RJpysY2oD7/34Yfsb0OfYX33iXN9P/MXX1j/NS3Zh8uXbb8Nc9y7B7RsyRahHjzgdtsiR3mY6O1bIiuL+zhsTV/xgqvWEYMGsS0zFMclBbG1giFmKysXU0FD4AIDA+Hp6YlXar0Ch4aGomLFinB3d0fNmjUxYsQIXDb2RIzwR/1ig6sWGsuWmf4c9YMe1+OTE0LMp68Yqa+FBqD/s83lhXp6OvDTT9Z/XUv2ITfX9tswx6hRwLVrwOrVQPv23G6bELFbtUp3mb4Ro4ROX0HDmNuQrbHdAwfY6T/+0FxHX5oRI9HViIClpKTgwoULqFmzJg4ePKhcLpFI8M033yAnJwcpKSlo1qwZpk2bxmOkxCjqFxZcnRCnpZn+HGqhQYgwqX92FfcpGypo6BsRhcsLdVtdMFhzHx48APLzdZdz3UxbbRhPQoiV6Wv1JLaCxt27QGGh7vLnz22/7dIKxXSOSYxEBQ0Bi4qKQs+ePTFq1Chs3bpV72Pc3Nwwbtw4xMbGIkesY2eLhfqFBVctNLQPFurjfxtCLTQIESb1vKL47Bo6YdT32ebyQj093Tava62CRlwc0KAB0KaN7mty3UKDju2E2M65c7rLDBWChWjrVrYDaHM7XbZUafmLChrESHQ18poQO0CKiorCsGHDMHToUERHRyNd7QRQ0QNsTk4O1q9fj9atW8Pd3Z2vUIkx+ChoVKyoOa/vwK2NWmhwgjqjI1ZnagsN7XvoubxQt8XtJoD19uGTT9g8ffs2cOeObbZBeEd5mODKFd1ln3zCfRy2EhpqeN2ECbbfvr6WIQp0jkleKysXi6jEaBmzDljTpgFXr1q+8datgZUrTXrK2bNnkZaWhgEDBsDd3R1vvfUWduzYgWnTpoFhGPzwww9Yu3YtZDIZKlSogL///tvyOIlt8XHLSaVKmvMVKpT9HGqhwYnAwEAEBgZiwYIFfIfCKUe8eOCMvhYapRU0/P0B9YsaLi/U9d3yYg3W2gf191I7Vr5HBlBYuJDvCASP8jDRq149viPgRtOmtt9GaTmZChrktbJyMV2NWOLqVeDUKct/zCiKbN26Fb1791a2uhgyZIjGbSezZs3CixcvkJubi0OHDqFHjx64ePGi1XbdbCNGAHv38h2Fpjlz2OFHx4zhNw7tFhpFRcDnnwOnHFxGAAAfPElEQVSGTqSMbcVx/jwwdKj+1hcuLprzGzeW/XrUQoMQ0zx8yOa+X3/lNw59LTRKu+VEO8eY0+eOuZydbfO61ipoqLfKiI+3bBuPHgEjRwI7d1oeFyHE9rhqRZudzZ6brl3Lzfa0mZrLjhxhh7S9edP455R2DUTnmMRI1ELDEtYaTsjE15HJZNizZw9KSkrg7e0NACgsLMTLly+RkJAAidq3ReXLl0f37t3RoUMHHDx4EG+//bZ1YjbXzp3sD1cHA2P8+y8QG2veEKbWpN1CY/16YN06dr5XL6BTJ83HHz1q3Ot26MD+3rtX93339NSc37yZ7dG7cmXDr0ctNAgxzbBhwD//sLnv44/5i8PUFhra+WLxYuDPP20TmzZbfQNqygm6sccE7U7tTL0IGDUK+PtvYMcOYPhw055bGldX670WIUSFq3PYuXOBLVvYn8GDgdq1udmugqm5rG9f9vfp02yh1hhDhxpeRwUNYiQqaFjCxNtErOX3339H+fLlER8fjwqvbxFgGAZDhw5FVFSUch4AiouLcf78eZw9exYLqfmpfooLdL4vzrVbaFy4oJq/e1e3oJGUZPk2tQsaANtrf2kFDfUDHN/vGSFC8M8/fEfAsnSUk2PHrB+TIbYqaHh5Gf/YggLNeX35EtA96Tb1IsBWt4Rq31JICLEOrgoaJ0+qpjMzuS9omLufjx9bZ/tU0CBGoqsRAYqKisKYMWNQr1491KxZEzVr1kStWrXwxRdfYMeOHSguLsbSpUvh7u4OLy8vhIeHY8mSJXjnnXf4Dt0+KQoafCdO9SbWJSWl36MN6N4uYs6BR9+Jd1n3f9MtJ4QIk6UtNGx1G4g+1hwW0ceH/R0aqmqxZgzt/TeU77SX20sfGrbqh4QQR8dVQUP9SyM+Ohvmu4NjOsckRqIWGgL0119/6V0+ZMgQDBkyBACwbds2LkMSNkXC5jtxarfQMLWgUVJi+j7oOygXF5f+HLrlhBBh0tdCw9BnWEwFDcV+m3qBr73/hgoVlrbQ0H6utfIqFTQIETb1XMBVoVQ991NBgwgEXY0Q8crKAgYMYO9BBIBNm9gem/38NO+NtpcWGtp9aDx8aPixa9ey912r03cLyuHDussmTWLfhw8/pBYahJhLLmeH7vv0U9NO+gx9s3f2rCo/6Rsm0NiYPv2U/dH3OdbXQsPQRa++i2ouCxqrVxv/2P/8h33f2rUDnj8H3n+fHYXsww/Z5Ypcamynplu3Aj16ANevay5//px9v7TfM1MLGn/8AXTrBhw/rrsuI0P/c77+mv3/6NGj9NdWRwUNIiR79wLvvAPs2cN3JGWbM4eb7aif15l7XDCVdmthPtE5JjEStdB4TSqVKoeEIRxgGNufbM2eDRw6xP6MHs2ejOq76LeXPjTUEzfDAGfOqOa1W03oO+l99gx4803NZdnZuo9LS2Pfh8qV9V9clVXQoBYanIiJiUGM+pCZDkIwuXjbNvYHYDvtHTnSuOcZakmVm6vKT4WF5sW0Ywfwuh8l9OypW/TU10LDEH3r27Y1Ly5z9OoF3Lhh3GPT04Hbt4EqVdgLDX2FXMD4jpRDQ9nfxvZtoZ13y8qhI0awRfUxY4DUVMDdHcjJYdcZuoB4/Jj9/zDlW1prdVzuwCgPB3K30WHD2HOSYcNK7yjSkchkqmkPD2626ewMvHrFTlujWG8JKmiQ18rKxaK6GomNjUVQUBCCgoLg5+eHGTNmGP1cRfImHOGi6dz//Z9q+vlzw51ZKpbzfXHu58eOgBASArzu7FVJ+6Ci7yCjL/Hre5x682tqoWG3AgMDIZVK+Q7DZJbkYUBAufjuXdX0vXulP1a9g0tDJ32mFBuMiSk5WXe9vhYagKowo07fsK1t2pgXlzm6dTP+sYr3q6SEu28x1TVrpjmvnVfHjtWcV7QQfPCA/a0+8o2bm/5tGHvbTPfuqun27Ut/LCmTUPMwIMBzYnsa/c4eNWjAzXa0v1wzli1ac9A5JnmtrFwsqhYanTt3xsnXPQKPHj0aAwcO5DkiYpBcbrgzOmvRPvEzdMGgSNh8FzR69wbGjdO/Tvugou8go29UAH0HGPX9pT40iJVRHtbjww/Z28SqVTOc9wwVG6zJUFF35EhgyRJ2CGsFfX1ocHnBYcr/jWJfGIafE2Dtv5f6+3z5ctktWxSjSlWuzLYy0cfY45Qif9evX/rjiOhRLhYZPz9utlOuHJtnSkpMK1JQQYPwSJRXI69evcKFCxfQtWtXi16nWrVqkEgk9GOln2rqJ/JctNAo7WTcHltolMaYFhr6vrnT9x6o7y+10CA2Yq08LAqKz2Fp365zMRxyaa1A9M3zWdAwheL9KimxfaFcH+33ztSiryn/H2W9nqIzVXs+nhFOUS4WCa76xFEUNAAqaBDBEOUR7/jx4+jZs6fFr/P8+XMwDGPez2+/gQFUP4mJ5r+WOT/q21b/uX8fjJeXav7ePc5ieq7+zX9ZrQBswd5vOTH2YkffvLHP0y5oUB8axEaslYdFwdSChq1OXEtrBVLWvPbz7Yn6LSdcnwDr+1uZWpyyZkFDcWylCwHyGuVikeCyoKGeU41FBQ3CI7u5Glm7di0CAgLg4uKC0aNHa6zLy8vDyJEjUaNGDfj7++OwWodfK1asQFBQEJYuXapctnfvXuXwpbzRvmDnu6dgBfVEBfAXFxctNEq75URfQYPvHuFLu1jQV5jQVtaJtWKe+tAgBoguD3OlrAt9Yy5YrX3Lib6YSiuaaG9TiC00+LjlRN/fytQcaUyxwtjjFLXQEAXKxUQHV59p9RYa1IcGEQi76UOjbt26mD9/PqKjoyFT79UXwNSpU5GamorY2FhER0dj+PDhiI+Ph6+vL6ZPn47p06crH1tUVIRLly5hy5YtXO+CJu2LQns5EVRPVAB341pr4+OWE3vvQ6M01myhQX1oEANEl4fthb3cclJa0URfgcOeChqlvSd83nLCVQsNU/vQoAsBQaNcTHTQLSeEGGQ3BQ1FZ0WXLl3CQ8WY8QBkMhl+/fVXHD16FE2bNkXTpk1x+PBhREZGYsGCBTqvc+LECfQwZZx2WzGnhcbFi8Dp0+z0hAnsUG7mUHxDo0/58ppJ8eFDoEkT87ZjjJQUYP9+3eVcFDQuXtScP3FCNa2vlYqhE8Vff2WHOq1Vy/ihGa1N+//nyBHjnvfnn7qvo76/587pPkff3+bwYeDWLbbTOmqhIVqiy8O2dPWq8Y815oL1ded9ZT4OYD//N26wj2vfHjh/nl1+7Vrpz7t1y/A2tPPf9u26zzemoJGUBBw8yE537KjKMf366Q5vagqJBEhMBP73P3Z++HDA21u1DmCPu8YeWwoKgHbtgBcv2CEiV65kl5v6Tba+48apU7rr161jh2Bs2lTzscuXsx3GAqX/3RXv4/Xr7HCso0bpb0Vz86bhuIhg2F0uXrWK/Xw1bgx88IHlr0dUZDI2PwBAp07sObz2+StgekFDLlfltcqVgc8+M+551ixoHDjAjrhVpQowfrxqeVERsHp12a9JeYwYyW4KGgqM1sE5NTUVMpkM/v7+ymX+/v5ITEzU+/zg4GAEBwfbNEajaJ9UGZMUTp0CZs1ipz/+2PyChmL8aH3Kl9f8Bisjw7xtGOvWLWDmTN3lXLcMkUhU+6p9EV5WU95164AzZ9iTX1sWNEo7WGnHnJmp+xhnZ91l8fGa89q3nDx9qvscfX+bbduAPXuAOnWAr75SLaeDjSiJJg/bkmLITaDsE01jChoJCarpsgqFu3cDkZHs42bPBhYvZpe//XbpMT15YngbprQkKM3166qcHx4OLFzITteta1lBo149toikeO2uXVUFDfVjmrGtSAoKVKO6rFqlOvHft8+0uPS9z+qFI0VsUimQnq5bMFE/Ppb2d3/8WDUdH8/+lCtn+FjKR+eoxOrsJhfPnQvk57OjD1FBw7ry8lR5YMECIDcXWLbM8tctKVG9bp06/BQ0Nm9mvxBr2FC3oKHv2oAQM0kY7WzJs/nz5+Phw4fK5nH//PMP+vfvj+fPnysf89NPP+HAgQM4fvy4WduIiYlBTEyMcl5fVZsQQuxFRESEcjowMBCBgYE23R4XeRigXEwIEQ6u8zBA58SEEKJNby5m7My8efOY0NBQ5XxiYiIjkUiYly9fKpfNmDGDGTZsmFW3GxERYdXXsydi3jeGEff+iXnfGEbc+yfkfaM8bF1i3C8x7hPDiHO/xLhPDCPe/VJHudh+0HuiH70vuug90WXr98Tu2otLtJpv+vj4wNXVFQlqzXGvXbuGNy1pukoIIcQgysOEEMI/ysWEEFI2uyloyOVyFBQUoLi4GHK5HIWFhZDL5XB1dUVISAjCwsKQlJSENWvWIC4uDqGhoXyHTAghokJ5mBBC+Ee5mBBCjFdOKpVK+Q4CABYuXIjevXsjNjYWCQkJWLx4McqVK4fu3bujZ8+eOHXqFObMmYPbt29jw4YNaN++vdVjaNiwodVf016Ied8Ace+fmPcNEPf+CW3fKA/bjhj3S4z7BIhzv8S4T4B494tysX2i90Q/el900Xuiy5bvid11CkoIIYQQQgghhBBSFru55YQQQgghhBBCCCHEWA5d0MjLy8PIkSNRo0YN+Pv74/Dhw3yHVKq1a9ciICAALi4uGD16tMa68+fPIyAgAJ6enujfvz/S09M11i9atAgNGjRAgwYNsHjxYo11z549Q//+/eHp6YmAgABcuHDB5vui7dWrVxg7diwaNmyIGjVqYNSoUYiNjVWuF/r+jRw5Et7e3qhWrRqCgoLw3//+V7lO6PumLikpCS4uLhg1apRymdD3LzAwEK6urnB3d4e7uzuaNWumXCf0fbMXQsjFYsy/Ys67Ys65YsuzlGPtgxDysDWIMZdbSszHAkuI+ThiKbs7Dtl0DBU7N2bMGKZr167MrVu3mNWrVzPu7u5McnIy32EZ9NtvvzG///47M2nSJI1hvHJychgPDw9m/vz5zP3795lBgwYx7777rnJ9VFQUU79+febYsWPM0aNHGR8fHyYqKkq5/t1332UGDhzI3L9/nwkPD2c8PT2ZnJwcTvctLy+PkUqlzP3795nCwkJm48aNTL169Zji4mJR7N/169cZmUzGlJSUMHFxcUzVqlWZ69evi2Lf1PXq1Yvp2rUrM2rUKIZhxPG/GRgYyGzatElnuRj2zV4IIReLMf+KOe+KOeeKLc9SjrUPQsjD1iDGXG4pMR8LLCHm44il7O045LAFjfz8fMbNzY05e/asclnv3r2Z8PBwHqMyTlhYmEYS3rJlC9O4cWPl/KNHjxiJRKI8EHXv3p1ZtGiRcv1//vMfplu3bgzDMExycjIjkUiYhw8fKtc3bdqU2bx5s613o0yNGzdm/vrrL2bLli1Mo0aNlMuFvH/FxcXM+fPnGS8vL+bOnTui+tvt2rWLGTp0KCOVSpmRI0cyDCOO/83AwEBm48aNOsvFsG/2QGi5WOz5V2x5V2w5V4x5lnIs/4SWh61B7LncUmI7FlhCbMcRS9njcchhbzlJTU2FTCaDv7+/cpm/vz8SExN5jMo4jFY/rrdu3dLYD29vb3h6euLWrVsAgNu3b2usb9GihXI/b9++DQ8PD9StW1e53h7eh7S0NKSlpaFRo0a4desWWrZsqVwn1P2bPHkyKleujC5dumDXrl3KfRPD3y47OxsRERFYsWKFxv+nWPZvzpw5qF+/PqZOnYr4+HgA4tk3vgktF4s5/4ot74ot54o5z1KO5ZfQ8rA1iDmXW0psxwJLiO04Yil7PQ45bEEjMzMTHh4eqFKlinKZr68vMjMzeYzKOBKJRGP++fPnOkPhvPHGG8p9yczMhK+vr8a658+fK9eV9lw+vHr1CiNGjMD48ePRpEmTMmMUyv6tW7cOz58/x9atWzF06FD8+++/ovnbzZ8/H+PGjUOdOnUgkUiU/6Ni+Nt9//33uHfvHi5fvow6deqgb9++kMvlotg3eyC0XCzW/CvGvCu2nCvWPEs5ln9Cy8PWINZcbikxHgssIbbjiKXs9TjksAUNLy8vZGVlITs7W7ksOTkZ1atX5zEq42hXlb28vHDv3j2NZcnJyfDy8tK7Pjk5GZ6ensp1KSkpGs+9e/cub+9DSUkJRo4cCXd3d/z4448AgOrVq4tm/1xdXRESEoKgoCDs379fFH+7q1ev4sSJE5g2bRoA9v9T8T8qhv1r3749KlWqhJo1a2L27NmoXr06Dh8+LKr/Sz4JLReLMf+KOe+KJeeKOc9SjuWf0PKwNYgxl1tKzMcCS4jlOGIpez4OOWxBw8fHB66urkhISFAuu3btGt58800eozKOdlXZz88P165dU84/evQIz58/h5+fn3K99n4qehFv2rQpsrKy8PDhQ431fLwPDMNg7NixyMjIwL59+1CuXDkA4tk/dXl5efD29hbFvp06dQopKSnw8fGBt7c3li9fjv3796Ndu3Z48803Bb9/2iQSCRiGEcXfzh4ILReLLf86St4Ves51pDxLOZZ7QsvD1iC2XG4pRzkWWELoxxFL2fVxyOjeNkRo7NixTPfu3Znbt28re3S+d+8e32EZVFxczMhkMmb27NnMqFGjmIKCAmUPxNWqVWOkUimTkpLCDBw4kOnRo4fyedu2bWMaNGjAHD9+nDl69CjToEEDZtu2bcr1PXr0YAYNGsSkpKQw4eHhjJeXF5Obm8v5/k2cOJHp0KGDzraFvn/Pnj1jdu3axeTk5DDPnz9nIiMjmapVqzK5ublMdna2oPeNYdjOxJ4+fco8ffqUefLkCTNz5kxm8ODBTEZGhuD/dllZWcyRI0cYmUzGpKenM8uWLWPq1KnDyOVyUfzt7IUQcrFY868Y864Yc65Y8yzlWPshhDxsDWLN5ZYS47HAEmI8jljKno9DDl3QyMvLY0aMGMF4eXkxLVq0YA4fPsx3SKWKiIhgJBKJxs+CBQsYhmGYuLg4pl27doyHhwfTr18/Jj09XeO53377LVO/fn2mfv36Gr3MMgz7oe3Xrx/j4eHBBAQEMOfPn+dsnxRSUlIYiUTCuLq6MpUrV1b+7Ny5k2EYYe9feno60717d8bDw4OpX78+M2nSJObMmTPK9ULeN32kUqlyGCeGEfb+paenM2+//Tbj7u7ONGjQgJkyZQpz8eJF5Xoh75s9EUIuFmP+FWvedYScK5Y8SznWfgghD1uDGHO5pcR6LLCEIxxHLGVPxyEJw2jdREYIIYQQQgghhBBi5xy2Dw1CCCGEEEIIIYQIFxU0CCGEEEIIIYQQIjhU0CCEEEIIIYQQQojgUEGDEEIIIYQQQgghgkMFDUIIIYQY9OzZM+zevRtTpkxBmzZt4OHhgU6dOmHSpEm4cOEC3+HZ3K5du3Dv3j3lfGRkJJycnLB69WoeoyKEEEIIQAUNQgghhBhw584dtGzZEiEhITh27Bj8/Pwwbtw4VKpUCTt27ECXLl2waNEiiHXAtG+++QYjRoxATk6OclmbNm0glUrRoUMHHiMjhBBCCACU5zsAQgghhNifR48eoXfv3igqKsKuXbswbNgwjfUPHjzARx99hPDwcDRp0kRnvRg8ffpUZ1mrVq3QqlUrHqIhhBBCiDZqoUEIIYQQDcXFxejduzfu37+PPXv26C1W1K9fH3/88QecnZ3xww8/8BAld8TaAoUQQggROipoEEIIIURDfHw8/v33XwQHB6NHjx4GH+ft7Y25c+fi/fffR0FBgXJ5cnIyQkJC0KhRI3h6eiIoKAi7d+/WeX7Dhg0RFBSEhw8fYvjw4WjQoAHq1KmDIUOGIDU1Vefxubm5mDFjBlq1aoUqVarg7bffxsKFCyGXyzUeFxgYCF9fX5w9exbNmzeHl5cXRo8erVz/119/oX///mjcuDEqV64Mf39/jB8/HhkZGRqxRUVFAWBvM/H19QWg6kNj1apVGtu8desWhg0bhoYNG8LDwwNdunTBmjVrdPZBEVt2djYmTJiApk2bokaNGujXrx8SEhIMvteEEEII0UUFDUIIIYRoiIuLAwB07ty5zMdGREQgPDwcLi4uAIC///4brVu3xp49e+Dt7Y1Ro0bh6dOnCAkJwcyZMzWeK5FIkJaWhs6dO+P48eN477334Ofnh/379yMgIAC5ubnKxz5+/Bht2rTBypUrkZ+fjzFjxqBSpUqQSqXo1q0bioqKNF73+fPnGDBgAJo0aYL33nsPbdu2BQAsXLgQ/fr1w82bN9G1a1cMHjwYT58+xaZNm9CxY0eUlJQAAKZPn668tWTixImYPn26TuwKp0+fhr+/P/bu3YvKlStjwIABuHTpEr788ksEBwdrtPCQSCTIy8tD165dsXv3bnTt2hUdOnTAkSNH0LFjRyQnJ5f9ByKEEEIIiyGEEEIIUTPy/9u7v5Amvz8O4O8zTTQltGYsmWwq2T+6UGoXGniTEc0Mh4mElYhlJSkWlHSxLOzKpKSaiZKVKF3UhpjQotpVRQVNM6mmiCHhRAsDrczc+V3Enm9Pm9rgdyO8X7CL53PO83nOs7t9dv4UFUkhhOzq6grpvp8/f8rU1FQZFRUl37x5o8RnZmak2WyWGo1Gvnz5UokbDAYphJDFxcVydnZWiRcWFkohhGxtbVVixcXFUgghm5ubVc+sra2VQghZV1enxLKysqQQQh4+fFjVd3JyUkZHR8vU1FTV83w+n0xPT5dCCOlyuZT4wYMHpRBC9vb2KrHW1lYphJANDQ1SSimnpqZkUlKSjI6Olvfv31f6jY6Oyt27d0shhLTZbAFj27Fjh5yenlbi1dXVUgghz549O+/3S0RERGqcoUFEREQq/qUPycnJAW12ux01NTWqz7lz59Db24vu7m4MDAwgLy8PmzdvVu6JiIhAVVUVpJQBx50KIWC1WhEe/t8+5Tk5OQCAjx8/AgC+fPmC27dvIzExESUlJar7KyoqEBkZGbAEBAAKCgpU1z6fDy0tLejo6FA9TwiB3NxcAMD4+PjiX9AfHj16hOHhYZSXl8NsNitxnU6HyspKAAi69KS6uhrLly+f952JiIhocTzlhIiIiFTWrVuHvr4+fPjwARs3blS1ORwOtLe3B9xjNBoxOjoKAPjx4wdqampU7XNzc9BoNPB4PKp4WFgYjEajKrZmzRoAUI5L9Xg8kFJCq9Xi/PnzAc+Oj4/HyMgIvn//jqioKCXu3/fCLy4uDoWFhfD5fHj//j36+vrg8XjQ19eHx48fK2MPxbt37wAA27ZtC2jLyspCTEwMhoaG4PP5oNH89z9SSkrKgu9MREREi2NBg4iIiFQyMjJw9+5duN1u5OXlqdra2trQ1tamXDc0NCj7S4yMjAD4XfRwOBwBeYUQGB4eVsViYmJU+1EAUH74+/ez8G8Q6na74Xa7g47Zn3vDhg3KtVarDejX3d2NqqoqDA4OAgBWr16NzMxMbNmyBU6nM+QTTfxjW7lyZUBbeHg4TCYTXC4Xvn79iri4OGVssbGxC74zERERLY5LToiIiEglIyMDAPDq1atF+/5ZANDpdACA9vZ2+Hy+gM/c3BzGxsZCHo8/76FDh4Lm9ef2FzPm43a7YbFYMDs7i5s3b2JgYABerxf37t2DyWQKeVwAkJCQAOD3xqDBjI+PQ6fTKcUMIiIi+v9hQYOIiIhU0tLSsHbtWjidTly/fn3Bvv4ZBUIIpKamAkDQI1q9Xi9OnjwZtG0x/rx2uz3giFafzwer1Yr6+vqAtr85HA7Mzs7CZrPhwIEDqmUf/f39AKDK8ffMkWDWr18P4PfMj7+NjY3B4/EgLS1t0TxEREQUOhY0iIiISGXZsmVwuVxISUlBeXk5mpubA5ZC/Pr1CxcvXoTVaoUQAhqNBrm5udDr9XA6nXj+/Lmqf0lJCS5duqTa4+Jf6XQ6WCwWfP78GTabTVV0qKurQ21tLT59+oSwsLAF8/hnU/T09Kji7e3tyhKZP49/jYiIAABMT0/PmzMnJwcGgwEvXrxAV1eXEvd6vSgvL8fMzAyys7P/8U2JiIgoFCxoEBERUYCEhAS4XC4kJSWhrKwMcXFx2LVrF06cOIHt27dj1apVOHXqFGJjY9HU1IR9+/YhKioKjY2N0Gg0yMzMRHp6Oo4cOYLk5GQ8ePAA+fn5ymkioaqvr4der0dlZSUMBgOOHTuGrVu34syZMzAajbhw4YKqf7C9MPbv348VK1agpqYG2dnZqKiogMlkQmlpKfLz8wEAExMTSn+DwQAAOH36dNDNSAEgMjISjY2NiIiIwJ49e7Bp0yYUFRXBaDTCbrfj6NGjymknC42NiIiIQseCBhEREQWl1+vx+vVrdHZ2oqysDJOTk2hpacHExARycnJw+fJlDA4OorS0VNnU0mw2w+12o6CgAFNTU7Db7cjIyMCdO3dw69YtVf5/WdLhZzAY8PbtW1RUVCA+Ph4dHR3QarW4cuUKnj59qpr5IYQImjs6OhpPnjzB8ePHMTQ0hM7OTiQmJuLZs2e4ceMGwsLC4HQ6lf6VlZWwWCzo7+/H1atX8e3bt6Dj3rlzJ3p6erB3717MzMzg4cOHMJvNaGpqwrVr1wLeOZT3JiIiovkJyb8JiIiIiIiIiGiJ4QwNIiIiIiIiIlpyWNAgIiIiIiIioiWHBQ0iIiIiIiIiWnJY0CAiIiIiIiKiJYcFDSIiIiIiIiJacljQICIiIiIiIqIlhwUNIiIiIiIiIlpy/gdYfRKxSP5NXwAAAABJRU5ErkJggg=="/>
          <p:cNvSpPr>
            <a:spLocks noChangeAspect="1" noChangeArrowheads="1"/>
          </p:cNvSpPr>
          <p:nvPr/>
        </p:nvSpPr>
        <p:spPr bwMode="auto">
          <a:xfrm>
            <a:off x="9685338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2381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481"/>
          <a:stretch/>
        </p:blipFill>
        <p:spPr bwMode="auto">
          <a:xfrm>
            <a:off x="4431167" y="3645024"/>
            <a:ext cx="4644571" cy="34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dirty="0" smtClean="0"/>
              <a:t>Stress-induced mutation on rugged landscapes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sz="3200" dirty="0" smtClean="0"/>
              <a:t>Mutation rates increased in individuals below the peaks</a:t>
            </a:r>
          </a:p>
          <a:p>
            <a:pPr algn="l" rtl="0"/>
            <a:r>
              <a:rPr lang="en-US" sz="3200" dirty="0" smtClean="0"/>
              <a:t>Increases transition from </a:t>
            </a:r>
            <a:r>
              <a:rPr lang="en-US" sz="3200" i="1" dirty="0" err="1" smtClean="0"/>
              <a:t>aB</a:t>
            </a:r>
            <a:r>
              <a:rPr lang="en-US" sz="3200" dirty="0" smtClean="0"/>
              <a:t> and </a:t>
            </a:r>
            <a:r>
              <a:rPr lang="en-US" sz="3200" i="1" dirty="0" err="1" smtClean="0"/>
              <a:t>Ab</a:t>
            </a:r>
            <a:r>
              <a:rPr lang="en-US" sz="3200" dirty="0" smtClean="0"/>
              <a:t> to </a:t>
            </a:r>
            <a:r>
              <a:rPr lang="en-US" sz="3200" i="1" dirty="0" smtClean="0"/>
              <a:t>AB</a:t>
            </a:r>
          </a:p>
          <a:p>
            <a:pPr algn="l" rtl="0"/>
            <a:r>
              <a:rPr lang="en-US" sz="3200" dirty="0" smtClean="0"/>
              <a:t>Increases advantage of </a:t>
            </a:r>
            <a:r>
              <a:rPr lang="en-US" sz="3200" i="1" dirty="0" smtClean="0"/>
              <a:t>AB </a:t>
            </a:r>
            <a:endParaRPr lang="he-IL" sz="3200" i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19</a:t>
            </a:fld>
            <a:endParaRPr lang="he-IL"/>
          </a:p>
        </p:txBody>
      </p:sp>
      <p:sp>
        <p:nvSpPr>
          <p:cNvPr id="7" name="AutoShape 2" descr="data:image/png;base64,iVBORw0KGgoAAAANSUhEUgAAA+0AAAFvCAYAAAA/oCrpAAAABHNCSVQICAgIfAhkiAAAAAlwSFlzAAALEgAACxIB0t1+/AAAIABJREFUeJzsvXu8LEV57/3rnpl13Zt9EdBoUERBIfHCi4AoghIEEzU5RozuRCGgyY6agBdETdwC0RgUNBLiQQ65qDFKzPEkmOALIV4AlZu+KioQo2LUE4+HzWXttddas9bMdL1/TFfPU08/1ZeZnrVm1jy/z5491VVPPVXd0zOrv/1UVQfGGAOVSqVSqVQqlUqlUqlUI6dwozugUqlUKpVKpVKpVCqVSpZCu0qlUqlUKpVKpVKpVCMqhXaVSqVSqVQqlUqlUqlGVArtKpVKpVKpVCqVSqVSjagU2lUqlUqlUqlUKpVKpRpRKbSrVCqVSqVSqVQqlUo1oqpvdAdUKpVKpVKpRlFBEGx0F1QqlWosNaynis8GAZoD+tixYwcefPDBSvqzXgr0Oe0qlUqlUqlUaQVBALOytxJfF737vbjoHRcAyWVX/G5MLw0TJ6VtE5tL9YkNr1+oDU86z5aUG6Gvfl9Cv+L0xR/4CC5841npOontoHm87YJ5zjGi+fC8s2NQmX2v/OK/+VdceM7pAAIggOc9vvHkvDM7m2fLM+t6fKTsuQ3NK2pXtG523sUf+CgufNPZPX/g9mw/pPI4HSS2pJ7HFqItbSerXY9voX7A7cU2JJ/pNi569/u6v1MDKpg9cGjQHgQBLhzQx8UY3k2FYUkj7SqVSqVSqVRjogA9hFZtoPSDqFiTPKplkve9P03i/G6FdpVKpVKpVKoNVXECTFnxqoPCZJ/1AwBmmCAr+V5PcOZtKbBXLIORglehK8PrXf/7PkJHbF01ifut0K5SqVQqlUo1ZD33pGdnlBYnwBSn8qqDwmSf9Z1R9APo5BOentFAgbxhaSNvGHh08tOfsLEdqFTDwzDvOZUlgaOHd1uhf69V9yn7d2p0NImRdp3TrlKpVCqVSiWoyjnt8jxvu83mS0/wnHY3zedyV5EntVEgbwTntAPImF9u3wvMR9/kc9rTc8nz5ooL5RMyp70qDXtO+7sH9PEOYGj9G5Y00q5SqVQqlUq1oRogbMurDhoB7rN+AEzW8HjV5pbAr8MbC9C/RrFP66FJjLQrtKtUKpVKpVJtqIrTYIodedVBwbLP+k5AfhiSfK8nRG/kDYOJ0Ijhp0GqS0JWRerf6/D6NNqaxH1WaFepVCqVSqUaEyknjoj0g6hYk4qfwGTve3+axEj7JO6zSqVSqVQq1VhKL+1HRPpBVKxJPqCTvO+qotJIu0qlUqlUKtWGqvhY65SVzmlfH/G2NNJesUYs2ryuc9r73/cROmLrqkncb4V2lUqlUqlUqg2Vzmkv1kCBvPVqX+e0V6wRwzCd0z7SmsSh4grtKpVKpVKpVGMi5cQRkX4QFWtS8ROY7H3vT5MI7ZO4zyqVSqVSqVQjpAEu2HnVQa/9+6zvPBZ6GJJ8ryfnKFNNlvSRb6oRk0baVSqVSqVSqTZUOjy+WAMF8tarfR0eX7FGDD91ePxIaxL3WaFdpVKpVCqVakyknDgi0g+iYk0qfgKTve/9aRKHiiu0q1QqlUqlUo2JNMA7ItIPomJNMrRO8r73J4V2lUqlUqlUKtU6Sx/5VqyBAnnDkj7ybcgasWizPvJtpDWJ+z2JNypUKpVKpVKp1l+GJYxh29TIpCeKGxNfrGbbyG1I9ia7D5m2PV8GpltkfP2g7dJ+efqYap+0nZcn1XXypDZ4f3x5wvHOOqapd2Zv/Yv2xmNP7DJts/rC7PhnkVlX2g/I5U4ZzStqV7Ru0TxhX8XvkmxrKv7euO3S+hm+Wf3ud4/Zp94ln/Qc5m2oRlEaaVepVCqVSqXy6KJ3vzdJP/ekZ+O5Jz27P0fei+asC3n3wt9k1e+rDcneBzQ+Xzl+S8M7T1MAy8iT6opwO0geeu9FwTrLbpC6hUSGBwRBt17yDsAEQGDgDJFIknRogU3H77xuEPeN+wZIWUZeYPd3WHlwQ7N0m+4iWH2Q/YnT3d2MnRbyS23JMU3akcrJZwW2L4m9W79rnlE/8cFtaP/pvpfTF2/+Mr5485f7qtuPJjHqHBhT+JuvUqlUKpVKNTEKggBm+f6KvHGoBNsmeQbuNhBH0zJs+r4p4OuDzzerawDj27dKgJ36KpNH/KRAnObR/hXxRcqSNNvfIlHtzLqecp4HAAi64BUEvbTzbkGZvtM6Ut1+6tC6ZDvlz5OXlPE87jcjz/HPbBzfSPtK9RlCvSBOkvxMP269XNtUOQrY98qClL3Uvr++U29ABXMHYViIGQQBrhzQx2uBofVvWNJIu0qlUqlUKpVXVV3Y9QnsPMLuhd9yPr32JeHdkLQXyAXQ79my/uVG2GlffCDug3O+r8zGm9cnsBeNmBufnxx4B+BfTCBgNoAbCRfsEEdaTcE6tu1UxJ3kg/qBkMd88zwLoak8Tz/pMbH9sXmQ6pPGnT6TfWQRd2MMAWTSDysaBaeR+sw2JV+2PrUH89frsz0t0hF3T99sfbA+joEmMdKu0K5SqVQqlUrlVYUXsYMCe170vKBPr/0wgL3vCD6vz8CVgnhmHtL1qN+sYfVOf4iPJM3bIbZe+K6wvigB1kUYk8CblaeGvVOgLgjugADzZP8HgnnqV8oTbhxwcLbHh8K6ODwePb8gXU7KaD1q2w+4S32QQJzbd7fFofJ8H+HzqRpVKbSrVCqVSqVSDVuVAHuGveiDlOX1oQ9gD2JASLfRn89emtdn0Cr6Emyoj1JwntF2kmb7kRdZF/sI5lOonwXvPmXBugTethIH79xovQ/c0bMBkIZ52h7c+hDakfLsdgrcqb3kl5RDsPeWFYD8jOh8PriDlUs3AcpE0Jl94ZsB40HuGmlXqVQqlUqlUvWUBUflnRGfFDrBto1rjxx7nseBWMpL2XvaLwrs3hsCtC2hPV/blQM73H4kLrLageeYCH31Aje1J/UkH6V9keNNIVgSHT7eT5RdjLzH9SVfNoLulKFXD9ze+kLaR2YUPg/+eV6fYE3TEHxmLF5XDNz7AHEHul17A+OOBHDuahhPHj1HRlvjcWuhWim0q1QqlUqlUg1dHEbjPAO2beJUnj2DPZ99yoa1WRTYmZ3x2fE++tK87SzYrgTYbZlgn3AKtfdt83yhDQOhb1Kex4cE8qKPWKmAOo2Q+2AdrlIA7wF37jcL3FN2dhvMHj0bMB+FovBFwJ3sJ82XhsDbfueAu4nbCWgfwH32A+4yiPfswdrxgztMgMAbXaefHQX40dckRtoncZ9VKpVKpVKpCspU98oE8G55N8VgTbS35WDbzJ5Drsmyz0rHoJJlx/uYlXYgWkh781i7BsweaftcYPfY+/atDLBbG+pTenn95b0gp6W6EOql+imcK5nH37Pf6/k5FbX3ntdsf33nn2gHlF7bQfze8XK3DddeaofZkzxDPxtr7/gwaR8Dv8ZH55xzDh75yEfiKU95itfm7W9/Ow477DAcc8wxuPfee52yTqeDo48+Gi9+8YuH2k+FdpVKpVKpVKphy7ANwzPLzGEHu8i271JeVlkWzHCb7nZvmq1Qh8FMbjqzjO6nIVmk3RRMCvYOrPD6vO2M9lJ1pX7w+iyddIW1ZwR/PrBO+WYv6rOf/nrBnfU38UOPo3CMcz8T9hmW+UwcX4aVeezzznWpfZ4ufH7zfRWOk+gfGf0qaA943n1lPD3aCgd8UZ199tm4/vrrvW3dcccduOWWW/DVr34V559/Ps4//3yn/PLLL8dRRx0VL/43PCm0q1QqlUqlUvmUG+ks+BJBNX43dH443At9j32Spn2k9l6gluzzIcagOyS+F1UsCj7Gn/aCD3/nZWA2kO37iurC3Zb2U/QrpFMAbNx0Vl6pFzw+2Gdd9GaABO6Sn6z958dPOv7S8U75EupnlaXOBfo587Swv7nnr2xnfPWd88XnG+m2knqS3/L2hvfRZ1/Z791wFQz4onrOc56DHTt2eNu6/fbbccYZZ2Dnzp3YtWsX7rnnnqTsJz/5CT772c/iNa95DYb93HeFdpVKpVKpVCqvTEWv2Jdw4W1A8rzA7gOHQe09aeIrc0h8LrDn1EkBEzsOmWUCwBhh2wt5YPaSb7ggkgXpUprvI09L/otAdiYw+cpy+pzXz6w+8/M3OXx9fm6SfZGyLN/S+eSF+ow6qe9X99U9ZEIdgNVBLz/z+2vLpfaL2sOxF8HdyavqNVxVGWnP0x133IGjjjoq2T7ooIPwgx/8AADwxje+EZdeeinCcPhIrQvRqVQqlUqlUg1d6QvocsBuy0leyl9Ze09aBJWcOiJcFKkj7HthuMsq4/sA5lvoKwdO5/Mgx9Mw236B3ZsW+iOlxZXAWZouROcztxnSInS+NF+czbD2Ev98QTt4/AGpBeXAfDkL0GWUpfoX+4ZJp70LxZH+SGmxfrfMSIvT0efTO2XS4nSSf75YHbMvs9ic05dAeN98uid+9SNj6MKbPf3Lv/wLDj74YBx99NH44he/OEj3Ckkj7SqVSqVSqVRemWpeCSTG7w7kggEitaflJC/lr6y9ry+uL+8q8SJ8x+msslQacrpQNDajjB4PX5kPkLktt/PBu9SeN82Pl9Afw9qX0j4fpoS/3D4V2B9+XhQ5/kmaH8ecc4J/V6SyKs5B3+fK2/btbyrN+ww4bfLfBO/3WbDnfeNtkbzUyBnRftDXcFU2sv4LAM4grzI6/vjjcffddyfb999/Pw477DB85StfwWc+8xk8/vGPx65du/D5z38eZ5555oB75pdCu0qlUqlUKpVPlV3DpsGmv1XijeBPspfAw21fBBDT7Zedwy7WEYFI2g/SvheKhHRRKB8U2K18Zd7jyveB1ONpI+WzMiA/36nre/l8GuYHBdMZ++VNZ/jzlrFjmjoPMsqcz9pXn37eUjqjvZSNZx9YX7qHw9dHoc9if4gdP97ivgDpfaA+enVT329rT5ob6DVkVTmnPU/HH388Pv3pT+OBBx7AJz7xCRx55JEAgPe85z348Y9/jPvuuw/XXHMNTjnlFHzsYx+rYO9k6fB4lUqlUqlUKq+qvALtXmTby+buG79ot2WeC++si/aB/Jn4XxHIoWmhXS94ZJRxQKG2tkyMsLIyyacXyoW+iADJ+lIUbKV2M6GXtJWZtvWA1Dh3Z7PoMHnP0HETG2QNlUdcR3o2O02XHuKeNVTeM6ye9yVVZn2R9uyx5MPppWHzyCjzDKk3cTqQnjVvG6O+YNL7A5Me7p56drvHn8mumxSnTozRVpVR5127duGmm27C3r17ccghh+Diiy9Gq9UCAOzevRvHHXccTjzxRDzjGc/Azp078fGPf1z0M+zV4wMz7KXuVCrVyKrT6SAMw6H/0KhUKtU4KggCmMUfV+Ste7llxMiaTVs7Copg2566KXvqL8u+Z2tgEICvhO3rK++n4DOrzGlDaM8bSRXK+oHwooBO26Y+DbMzGXZinSw70g+edvqILnHZv+FiOp6/nFfmS+fa2fnRQhqkPQhlznZOGc/PLfP48/nw9YP6d9IZPtl2dyp/gCCrPacOBJ/IqMv6mFeXtZXqVwUKth6CYSFmEAS4ZkAfrwCG1r9hSSPtKtUEyC6iYYxBFEWIogjGGDSbTQBAo9FAvV5HvV5XiFepVCpHFV3Y8Qi7F9h79k77lQI7K4+BHVUCexV+MgHbk18E2MW2kOMfvXxn31idLBAvCulFAd4nX1SdZwSAP8purwMyyrxR97iPFgy9EXL6HvSOoVRmpH5wW9IPcH+8j+RzLRtxTw4NOyaBdegeZxOX2V+AQIyQw20TJr0/NGru1KWfd4G6zjEIuv0yiK/9Ms6rEdIkXqUqtKtUm0gczuk7AKysrCAIAszOzgIA6vU6Op0OWq0WlpeXEYZhAu/1eh21Wg21Wk0hXqVSqQaUIf+7wEUgLdkm6dxy64+Wk7pOe64/49Rl9ZIusvZGDtilfkt1stridaTjHNtJkfKssiTCDk8Z6UuZKDuHdgrqXCmILwruiYG/TFpR3fA2ObjH+5C5mjytw7YHuRFA95mCOzLqgfjl4E4dp+pyCO7WNbGfwAffZcA9+QykGw/FwR2wQ+XH43pvEhdlU2hXqcZQeXBuZX98gyBIvahNGIZotVpJWbvdTubzAECtVkui8QrxKpVqkmSMSQcriYqXGeGdgl/8vp7AntgJ9bzQLbRbCbCTupnAzreFYzUQsNP8jHZoPb7PThnbF14m2frK7GeX2HbPMPIXvbd/KYj3gDrf5mlIZfDAOikzSAOsD8K9c9L7AXdep3f4Mx8DB1aP3kBwbiYwW9pnsR1+A6BX11QB7k77g4M7PfW5+v0dHIYU2lUq1UjJQrgFcmMMOp1OCs4BiEDej7gPe0PADqUHehBvI/FhOIk/nyqVajJkMi9Gy5UxwHOsGOANEdjT/qR63LdUzmxp+/0Cu9QPw/zw/U7ZZNQxvjoZ7dG+832ktrnbZWxJn8i2obaBSbGke9IVBHVeNw/qwbYlkPdGz+EB7KLgTt6pvHU4UCMjnQXjAXojBKytsM+Jv2LgLoJ2P+DOD5DTrq8uWHmQ+WvnL8kuG4YGu9IdTym0q1QjIEP+GHc6HURRBADJO1VVcF5URSDeDqu3IL+e/VOpVKqxEAdonpcCcpKuENiNt23ul0HkQMDeR92+4bufOkXaY/uUUEqZbZvub9vQbVtshzbHrSXzpbsb8IK5VM7rWjB14Fzw7QV5kpZWdDfoA9w9+fajleDevoO3gRyg9thLbeb6jo3YSIHuvQDeB96PAuBu4jwaNUdeXalcr91GVQrtKtU6isI5XxSORtUXFxexffv2kYRfCeKNMVhbW8Pa2lqSX6vVMD09nUTiR20/VCqVqphMvkkpXxQG47xcIM8rl3yny4sDO5hPqZyUUdsqbwZkQTc/NkWBXTruherG2xUBeNFtI5b7z0nO0WnYDtz6KfgmoJ5X7t0W0jxSPRRwLwr3ZcEdLO1ps7TvHrgjGSpfFK5pOfl8KXwXqusrH21N4vhOhXaVakjyrdhujEEQBAmkW5jlQ8zHBXIliG+1WlhbW0O73U7K6QJ3CvEqlWpsVNk1LHGUBewpKGX1CwE7UuV+YKd94m3w9nkfWfvUtszNAOnGQOq48HZIe3nQLfXfC+w5Pml9vr+pbVN+2xTZRq9uAtW9Y9W9xkAXAh0buy2AuYW4Utuxj9R2nE7gEeXg27sKfEFwR05dsDZseSZcAy7QZpTTleQT3+R487sBsZ/eHPcBwZ0OL6CfQ1IX2eVjIIV2lUpVWllwTsXhfLNCK93Per37E2NBni5ux1ep36zHQ6VSjbtMvkkZXw6MMjDtM4LulpO8uFwE9hTA8jaYf18EPa/c6zujvO9oeJ7fMnXRy7dKRboztg2vI/gwUp1u2hth530FXE4lSYtiPRsK7mxbcpSC+xKwT/0XAfS8/DLgbnc8qy5IfUi2bF/A28so9/nzlVcN7o5v2q6vHK7vMdAkXjEqtKtUBUXhvNPpoN1uIwxDL5yP4tD2jVIQBKjVasm2PYZ2xXpAV6hXqVSbXQzuHCgmeYkty6sS2EV4Z21Q/3nR+Vxg57CZUQ6hrQ0BdqGc77th9QpHz6W83rbJskkdc6o0lBuQ1eVFRmd1KIRLeaJN4B670qu8lwD35PiT/ZFAnQM8WBnd/zLgjpxyL5jTcjAfrp/1B3fuWzWKUmhXqZiKPE7NGIOFhQXs2LFD4bwP2WNmRx34VqinkXhdoV6lUm2MJDjqxw2BueRNgMxMIM8rd0GzELA7vnh/TK9bPjivGthLg7qnvJQPdpzEclLmA3i+7QN28LzedmFgNwTAQJNuXsDB3SFYuOCZmDAIt3mSDT1HpKg2rdsXuCP9jj592N0uGgFP6nFfRcCdHOPU8HnqQwbzwcEdJG3bzQN30scRVxAOeN0djcd+Uim0qyZWFM750HYqKXLO56OrBpNvhfrV1VWsrq6i1WphamoKjUZDV6hXqVTrKzGi2bcz4lNIlwDyvsqzbHlZVrkDtdw33ScGn8MCdnr8hgLs1jVtK942zEcunHO7no0D7A6gkzpg9URwJ13k4E7BkhpzKJfyJJhHDKhJHtkuPayd5sNfntrZHMh35tiTvIHBHb08EXolmJfa6AfMM8pTx8UH7hDKMRYa/PpvTHaUSKFdtelFV2ynkfNReJyaShb/DJrNJvgK9UEQOMPpdXE7lUo12uLAavMo3LG8PoHeOLa2rmzbSzM7p5z74b6kPrtAKpfn1UHahpcXgfqBgZ32P952wLxonnHzSDt+YM/I88oFchNDaXqovATuSOfRY0Tz6LmTmiNtgb9sVNzmlwF7tu9FbKV0EXB39lHyxdrMisI7baTB3H0cXAlwL7zCvFQ+HtdR4aCR9k41/VhPKbSrNo3449Ta7Tba7TZqtRqk6LnC+XiJDqcHIEK8rlCvUqmqVyYdlXRF4C8Fy7YtARRLlPcH7AQIRSBHutwIdYYC7EK+tG9DBXbbRbo/pDwL1o1gVwWwO9c1UrSdAzkggntqaLyQB7gAS40pgPKh9wmwlwV3DFYuDjngNqQ+BJ+0DgV3sRyuX7A6vih8QXBHP0PlU4/pMyXAXTWKUmhXjaWKrNjearWwurqKrVu3Vj4fmg6TVzDcGEmL27XbbV2hXqVSjaYcCCLQ5kBynm12uUn54qAr+HLyqX/eBm+f2fBoNJhNCs6z6uSkCfA6fkyZchQvT+2LfQn76IA9hHz0fKai5iad7wN2CrAAHGB2wB09Ixu55edAZjSdHpOAgCn93Ai8J33h6VRYO96UwDsP7PsA/6TpvMi3p06qnNWh+5fUgdsWeF4xcO9+ZGXAXTjODphDtnXKR1uTeD2n0K4aafX7ODWansQvdj/ix3TcJM2L961QX6vVdHE7lUpVTJX+NjI4dIA2zsuEbH95+UXnrC23YbDJ/VQaTRf6VQrEJbtByyU70ztsDqizfH4TokAU3tD2eCQ+C9gdiAQRibAalmf/D4Ag9bg3eKLpSQWhHbhwS/MoTDt9coi6DzAHsytS3uuaDO5s37Mi6uB5Qrsc5lP9kGCb1h0U3PN9ubZwy8dAAy9EN4ZSaFeNhIqs2A70AFyHtg9Hm+mYZq1Qv7q6iqmpqdRj5hTiVSrV8MTgUILsFEDDzasc2EHSRqjP+iRFxjcM2PPKJbsBynmfk5dwXDiAQ8jzAjvc9iRgd262QAB3kp98Vq5RMl/aOcdiOxpFlvKdKgS+HecGqee020rSo8aKgnepIfPUD9IQXgjcIeSZjDpCXioKD3ff+wb3pBN9+erZMl9joM10vVpUCu2qdRWHcxoFpVI4H47GdTh/Ff2m51IURQjDEMaYZIV6oDs6gz9mbhyPl0qlqlISDfXphwNSFlg7tsZrayRfhYGdAqCUh15dH5yLwA5PnpHzMoGc9bmSyHkffhxY5/tvevkSVAtRdEOPtTeSLuQ7/rNo3Qibgj0FSF7ghXTAmZ9tHGJncCtAIvUnRsQZeJaOvCPDrtfNTHAHzWPpgaLwcI/HQOBO++s5zsj2JbarGkkptKuGoqKR88XFRWzZskXnG6+jJv0408f18eH0ALC2tobV1dWkXBe3U6lUGVf9BctA4C9+94J1GVsGmn0DO2mT/p2uGs4zgZ3bgb2XKR+CnXMc4zrOoeHHKfbDI+702EvALvrnfujxi88zxo0iuAOgEW9DssV57bSiA+nUIS8j/UnSHgiXwDMTIBn0+wBVhFbaNtmPQnnkBkbivkieBPNCnweKkrPjl3lDgN6ICeI3ftz5caQd5+95ZcOTDo9XqUrKgg6da97pdFJwDvQgiUPPsKLpQRCI/Zh0GWPQarWc+d7SCvubXdJ5CCC1uF2r1UoWt7PHis6LV4hXqTa5HAim71JekTLDfFIAs+3l2w42JJ62QdvkvqgfCHmSnScPZeyk48D2cT2BPemjfdksw8pIvgTr8bYxgq9UG8bji5QlIhDosG6K5AlMA0F8Fjl/xZwVxnkbcSb/s2d4+9KNhACpYe02z/pIrTQP1z4gdhw0894h+Oonz/ne5OQlfaCwTI7ZAPPS3cfB0X7kgTvrc+p40v2hJwDPK1o2HE3itZdCu6qQ+OPU8haF02HtGy97A8W+7CPwADjDvy2820eoRVE08NDwcR2GzyWtUG+PpRWfF78Z9lulUlFVeQFKIY7BIUAgMNs26dEgwO6UF8iTovKl6xZoN+v4gJXxvMKgLtnn2PFIOe1vsklt2bEXX2y/ywC7GBH3nausLLB7EbDjywwoaBpWlvIX9LLpfHYK6w64k8oJkNuuSgBf1A5+ewhluXlAobnwRQHf8VcW3BNHsODeRXdmy6PoZcF9DKSRdtXEi8M5fXxWkRXby0qj4YPL3kThgG7h275mZmawtraGWq2G2dlZAN3H4kVRhCAIsLy8jFqtlqw1YIxx6uvQ8PSoEHvsFxYWEmjXFepVKpUsQ66HKQh5QJRH+GNbI5Vngi4yykldw8tZHgXQzLpCXmp/8+qyfqbeqR3tU8a+ZtZFflvWNhVtZ8eE7qvhdQzcSx6T7TMF/7yMy8I27TMr41AWACaO2Rb22auY9inCtATuEpALEfVcO1+b3J7sQ1JWJI/4TtnFGVJdeoz4sePPUy8M7iRNbOU57sSHdyi8D9xHX5N4ParQPsEq8ji1ffv2JXPOFT42XhKcdzodhGHoAOPMzIwY9fUt/Af0osr1ej3VlnQTQCHehXh7TOwK9VZ2cTsL8joKRaUaN0kg048bCpN2W0jnQHgA+nc6y5als9oRQTwvD24eh9uB88DeSR+yykqBOrEv1K7ptZ8XBTd8GDyrJwI7z/O1b/N9kVEKZp4yJsPK0n+lhHpJlqcfIlTn9SUnLxVJLwr6tjzeW6df/eaRA8XtDO0v7Y+1Z+AO04P1PHC3RYVs+Q0Hjy3vk2rkpNA+ARrkcWr8XdWTHSUwjGNjjEmAnMI5AAec7WPLBh3tICkMQ4RhiEajAQDJjZ1Op4PV1VWFeEFSJN5OO1hbWwOgK9QO5BvaAAAgAElEQVSrVGOnSq9hGSzydA6EG5Lu1c2vl9lmWThPAa0R+uHLQ4k81o6UR49Bobol6thyx0+8LQJ0rywN60I9B/I9PnkZ74dDj0QGXRizkJmSJ+qelBmnJGBlgrlb5pgVBPOi8O3UtbBbBtzjehasnTzjHlLvCvA0zwfzkh3ZBsmz+5IAONtFu518EAzWTdYcd9pODuRb2zFQqMPjVeOscXzW+TCHx4/D0Hvf0HYAWFpacoa2bzTgWYi3kXg6Z55DvH2kWhWiq71X5W+9jqGuUK9SbQZV9XeEgSJPi6Br6/mAvYifIvVInaHCucn2nxwmC6zcju2fBN9l6pSCd+LfA+wyrOfXK1rHpPps1SO79F+PfECX83t1jJPrq8PLcmCdwq3JqZM3X53WzQR3EBuS5wxVB/PdL8yzw8jBXTpc1taJjrO07b8A7ik/fFFBqZ4E7mOgSbxOUmgfQ60nnI8D+I6Lig5tn56exuLiIrZt27bRXc4UhU0ADsTbFwV5hdHedzJrhXpbzofUq1SqjVKFfwP7BHYHvGm6Mp+8PgdXyReBj0w4R4E8sP5A8Mftua1Uh+SL9W2Zrz6pkwPfxleWmc/998r80Xr+OVMFDmYHrMxXR85Pl5nEZ1nAE8BXjJiTRnzD6fPmwWeCe+zDgPWHt18U5lmeL7pOD574jHfjpsHtaETe+SDc/YKR27THjkP+GIO7LkSnGinlPU6t0+lgaWkJBxxwgK7YPkKSVm0vM7TdLgw3buIQD3T3V4fTZ0taob7dbmNpaQkzMzMAdIV6lWpTaAC4NusJ7CKcS3ls2wvsvJ2MtlN9g+A3ts8C7dLwTut56hvSLo1+w19WKJ9Ae+8wFPRF/xQYdLfti5wNVgF8UFY8Gm8S635uAnjKpYi5s0kBnkbry4A7ep8v98lB1jCbZMcD97jzPLtdGtyJP7DtVJkA2dZVbBuUic6L4K4aRSm0j4Doiu00ch5FUcqWw7kxZqgLxGmk3S/6+K+8VdsnEVKzIvEU4ulIg3E9PlUOuQ+CIPlO12q15PeALm5nI/F0XrxKpRqSKvsbyAE1zksBrrW1UGjt3HzZJ7Pj7fnA3gFrKY/11UCw5z6F/qb6CeaT+Ej8CX31ArennuQjy5fUh2EAe+Ijz14qI6dAYFhYXYZwk5RJw+izlAb3bi4FQtacN1pO3ElD4zlsU5JNzW8XfHnBHR6gBvHVTxSet+1rh9rzvH7AmqUh+PStSs/TYD7HQON6vTiIFNrXUfqs87TG5aaAb975/v37E3DKWrVdlQ3x9vnwFOAn+TjSmwC+x8ytrq5idXUVgK5Qr1INV1X+jbIEFqfp378UsHe3uqvFp/PdbQIERYBdTPO+sLY41Ert8H2Q4Jz2UwR82ia3Y2mnLvVL6ok+8vwKPpzjZEiXDXsVyzfODQfJ3mTm99Z7AXqLh/Fz1Z8fX5EKQ+gle1uWk59Ul2zzouWknhTtNswHXZjOgncgACmHc/u3MReywXwhDfOlwZ0d2zJgXTm4x/vjfK6+z3j0pMPjVZUp63FqFFQHfdb5OADvRqmfGwJlhrbbeeca5exPZSDellcBouu5EN0wlLW4nV2hPggCZzj9pI3yUKlGUhRaOeCKwE6isDl2mWnetg/YKaSm/BE4cfpBfHDoLezTY8/b8oF1CrKlvLL+PD44xJeAbLptaD589mlfJpWPLufGP+9BBqSn87r5dixHGt5le5pvknpZsJcD6173nmi5N+JuoVTKg8ceri9Atqc3I8qAO7g97wPZX/rRpdKeiLgH3I0JEOSCu+A/uTEw+prEaxqF9gGVBefLy8uYnp52IoZVRtDX44Qdl0h4WflWbS8ztH2Yx38zHvM8ZUE80F1NXyPxafkWt+MQTxe3U4hXqcqoqt9j03sfFNj7gvcCdkXgOtUPa09skt31+WT2ySEm0NoXsNO0x1+/vkn9Qo90E/KNlJ+CdtePyfLPRHPSv/DZ0XgDKeqebqM4uFPQznGbNUyeUm0e/BcF9wR04zZSUXVmXxrc4YKy0x7vQ4G0deMecMGu1xcT9yugfbaOnH21feX9Vo2aFNoLqp8V2zudjjM/dZh9G+cL8GEDatFV28sObR/WDY1x/iytqlhrwUJ8rVZDq9XC/Pz8yA6nH7XvoLS4XavVwv79+5PF7ehj5vQGiEqVoUp/5ylssbQPlvsG9pLteKE8q4z4coCd+xbazqpfFqoz4d3jx+uTlqd9lnusWzcvXYe3kc53Yd3jOxE/R33D37MkRd2LgXu5fF+0XYD1slF2mrbwDJJ2/AAinCc+4GnL9onWp/2F8C6Be7zbqXIZwr3D3mkdwc7kgrvQnzHQJA6P13G9TDQC22q1sLa2hmaziWazidXVVaytrSURWQAJlNsXjaQPO0q9GS6yq9wHu+r26uoqlpeXsX//fhhjsLCwgJWVFXQ6HdRqNczNzWH79u3Yvn07tm7dirm5OUxPT6Ner2+KY1pG4xDRt0BsIX56ehpzc3OYn5/H9PQ0giBAq9XC0tISlpeXsbq6ina7PRb75lPVNwHob5IdOdLpdLCysoL9+/djYWEBi4uLaDabaLVa4iKYKpVqUBFQzAFp47Pj6QR0pXTROnDhkdcbGNiJreG+eR9B+giP34y0BOyG+DSCfx9ww5NfJbDbVwTHPjO6Lub77UyqD/n7VMweHntPXef8yzneEPz4bsZk3ZjJPHd4GfcntZVRP/Pcz/AtfXedbRRIE/9F64Cl6X6MgThvlX1x3XzzzTjyyCNx+OGH44orrkiVLy4u4s1vfjOe/vSn44QTTsD3v//9pGxpaQlnnXUWjjjiCBx11FG47bbbhrLPExtpp5FzPrSdqopnnY+zRnF4fNGh7dPT02i329i+fftEfnabXRZA6Zx3esOt2WyOTCR+1GR/z+xoCGmF+jAMU4+Z0+OnmkxV9DdQggwGvIWHxBt24V22ThZoZEG5BABeCMnyLZRxaBBBKyPtA/a8tG2rQBvFh8V38woBe5ZtCl5ZP2IF5P/0+dqNwpoStrakv4i7Z1i8z4dvjrcTeRf8Svm50ffY3oDVIdupeehsOzV8HhllwjaMUC9uBybtB9yO1aERd8hl3qHyqeg7xmZ4fFhxpP28887DVVddhcc97nE4/fTTsWvXLhx44IFJ+Sc/+Um0Wi184xvfwK233ooLLrgAn/70pwEAF154IR772MfiqquuQr1ex9LSUqV9s5oIaJeGta+srCRzO62qXrF9PYDXtrFZL6YHGdpujMHS0tKmPTYqV0Uh3n5nNvP3pqykxe2MMeIK9bq4nWriVOnfcQpbhrzQH7CL8C6UrSuwg/lm21K7WW1WAuyknUHTlQK7XVzOYws3L2Xb+9QAUCDn56wL42Vsi4K7ayu6Y2lhaDxNS8POk+IMoM+aI+7cHPDAOWwa6AF3FrgLZcl5TtoVwZ31yTno/EaDlGb9zoR9z1B5pz45zhOkhYUFAMBJJ50EADjttNNw++2344UvfGFi8/nPfx5nn302AOCEE07A9773vaTs3/7t33Drrbcm0w+3bds2lH5OBLQD3ZWV6Yrtq6urmJqa0pW/c7QeQ/wtIBRdtV2fS60qIh/Et1qt5IZOFZH4YXw/hnFDoYzPrBXqV1dXnekK9qUQr1LlybC0IVmGBBEpkElpApEpYEe6TEwTqJWg3wg+RWCH68cU8CPCPGvD8etLM/+Z6bidvoA99pGCan9eeng5tzXksPB20m17wd45biCM5oNxZOcH6bzEp/H5lfJpVJwRt4VhWo+DOIdixwboPcMdECPkvrT9G+UAN98m51kQ+G0dOJf8xE5Sfmw/jCfN2vCmkRExL2Dn9JGk5VsvI6cqrzfuvPNOPPnJT0627RB3Cu2nn346PvnJT+Kkk07CjTfeiG9961u477770Gg00Gw28drXvhb33HMPfv3Xfx3nnXdeAvBVaiKg3V5cWgi0eesVBR/3NqoUH9pu1w1YXl4uvGq7StWPLMTbm0QzMzPe4fT0vYz/zSrfCvV2cTv7fHg78kWnI6g2l6r6G0tg0sJYkjbEJitNgFKCbV5WBNglcPS1zcsknxzmpf3J88NhOZVm7RVKe/pfEOCLzjMvOiS+iJ3hfYzYfiRyo+PdnCxI58Pl45SFvTBtG7D6+SJ2TlRdNnEAnRamwD0uKwTr8f7nPnddgPMs4BZvKEi28a4UKUvao/m2r0ZI276aXpre9KCfERsqH/AbE/wGwhio7EJ0X2uu4WvNVt/tvfzlL8dPfvITnHzyyXjSk56Eww8/HNPT01heXsZ3v/tdXHrppTj11FOxe/dufOpTn8KZZ57Zd1s+TQS0+6RAPVwVGdpuh9zOzs7qBb5qXZU1nN4uaEhtdISHK7pCvb25Zo+dlYV4XaFepQIBrRjaHNiNy8oCex6I55VxaDYZ7TllnrZT/jL6LLbNtr1p0p43TfyXsXPSpO0cCC8K7CajvmuX3ZYDbwB4JN0kuRKIuZCf+mU2aVvXjgK5TXZXny/0K++dew6kI+tSOjbmsI7YzpnnzSLtvC0R3JGGWR+4I6MsFbmn70IZpLbBbDi4ExvfCAV2XAxJB9K+joHKXk88Y3Yaz5idTravfng5SR977LF4y1vekmx/5zvfwQte8AKn/tzcHPbs2YM9e/Zg//79OPHEE/HoRz8aAPCkJz0JL37xiwEAu3btwsc+9jGF9iq1WS4e12v4epYGGdq+vLysC1ypRkKbHeKHNYefru7Ph9Tzxe14JH6cjp9qglXZ39guBBrTS4sAPTCw9+knE7Dhsckoy/WX5d93jJh/Ws9J55TZtlNgn1Nm+HZWfjqvCLD3YF1qG8Smd166v+wxuIXkUCJAkHwGcYVQAvc4LwJ7vhQDfxrNNVl2HjhP2fKbAFngDj+sJ2UeuyQNpMDakD5KNwZKgTt9J32kxywVcS8D8RnRd15GPw9hLrv9agS0jTFQUOHlg52DfvPNN+Oxj30sbrzxRlx44YWOzcLCAmZnZ9Fut/Gnf/qneP7zn5+UHX744bj99ttx7LHH4rrrrsOpp55aXeeIJgba+cWqDl0vr6Krto/K0Hbb9rBgZTN+vqN482Sj+lUG4gEkz42vQqP6WZRREYi3I20syOsNPNVoqqrfeQFAxw7YPftQGtgFf5IPWmZyyooCe1aZbb8UtHfz8h6TVg7Yi7aBLqMFpst1dFh7ZLrMFucbCu5AF8yDAAiNPUt64C6u/g6HHx0FzMgrDuc0u0AZz4dU5ou6x7CewK8QEU/y4QHtouBO/YG9C/7ofuY9iz3pVg64Q9hv8eCiO0bCEHCfQH3wgx/E7t270Wq1cO655+LAAw/EVVddBQDYvXs37r77bvz2b/82oijCCSecgA9/+MNJ3csuuwxnnnkmms0mTj31VLziFa8YSh8nBto3q4YFjhROoijCwsJC4VXbVapRVr/fFx/E2+HgdtTIuEbihy3fCvVra2tYW1sDoCvUq0ZT9HpbUuEyC4jrBuwF69J6uTAu7EMufPvqILsOLeM+pLLSwE7alLbjdPZcdm6TbVctsNvPDYixC4hituNR1ggx3JP5zFaRAO4kj7aRhnnh7LdPNYKglLknwp5VJgK+AO7cNjd6zkGb7q+vDtx3L7gLsE/BHazdvL4Dab+2bXpMCkbuTdxAd9O5tZP98RUsG4aqvjY4+eSTcc899zh5u3fvTtInnHAC/v3f/12se8QRRwzt2exUEwvtGmnvKm9oO9Ddj9nZWYUQ1aZRFT/2FtCDIEC73cbc3ByiKEpueFkQ5avTbxSEDnt4fFllrVDfbDbRbrcxPT2Ner2e5P3cz/1cZf1WqYrLZF6MFi8zJIcAqN3eCGCHUG7g+hwasJuCdUg9vs/UZ1lg59u2D3GZ8ZaR+gXzsua6590UyJwn76gHXnZLQqlUxB2Qwd2wujEIpuetu3bkTPT0IQPUy8A5gt5nSLd9C7NRWy9Qe8AdJeq4B1uOylNbWwYj5Nu+G5IvwDi1pce6aOSetGP4PrDd6adsGCq7EN1mkEL7hKjfoe3NZhOdTgeNRmMo/Zq0z2GjtV7HOgvk/vEf/xGHHXYYnva0p61LX9ZLNMreaDTAH2VYFuInLcJMV6gPwzCZftBqtfCVr3wFt9xyCy655JIN7qVqIlX17yYFaQ7OTprZeoEdvbqmbF1WbiDn076lbKQ6yKnD+s7riABedtumhW0I2wzYA0Oi387n5B4P4/NZBLqTbZ4n1RXsUuoRX8JilAITThMi7nShMtikFD8tkOdbXK7sthfOuS3dv5y6yXciiDcNnCHxmY+BKwLu9OYB9eupkxxwCtEyUIvgbjMN2+e8R7sl7fC60nk1egon7BoJmCBo36g5sVEUDb0NDmJFVm3Xoe2Tq438vO+++27sPusszM7P4z9/+tMN68d6yAJ5GIalIX5c5rQP6yYQXdyuVqthZWUFc3NzQ2lLpVo/MdDKhHAGiHnQnaS5vaeuVO6U0T5k2Bgjbxeqk5VPyqjdkLcN6YvJsnfAWbIxyAP2chF216Z3M6Er34BmAxr8DXrz3AGYKEAgDYHvB9JFxUP2Y/OgX3AXtzmMk/K8KDxfpC4Tvlk+3ffMuuAHP+4jK6sC3PPKabtiO7zu6F97TKomBtq5NkOE10JAq9VCu90utWp7UY37cRonANrsWltbw/NPPgmPqoX42dISfvzjH+OQQw7Z6G4NrKLnVxmItyNgqjx3h/k9GPb3q9lsYnZ2dqhtqFR+VfQ30AvY9j/D0obUyyj3Aju3z7CtEroHqUvz+f4lH4OvXKhfYtsUtU8BNtkHuh99ArtJ5WXUS44AH/LeA1wDBu7ELgvcM+sBSD9KjkfbAQraJt5O+ilWHxDseRRejMqbYoCelY8+69IdN71kekg8ej4qA3fpBgGIPas74tLh8ROkcZrTnjW03bYxNTU1Mqu2l9U43xRQFdcvnXwyOmtr+LMd8zjzoSX8/utfj2s/85mN7taGKQ/i7c04+50ex+92v+I3GFZWVhTaVRun5MLbU16qjICd9Z0H5IMCe6FyyHY+m2HU5fm2zAvnSG/3CfSZUfUMaJcXjwPzKdkUzQNri9kQ2cXEXNDulhj4WcwBd4N4BXoJ3Fk9sSw7Ap8OQGeDfnEwB7Epsm0GA3fa98y6ZIe5T6kuWBspW7L/fYM7MvyRtiT1+zs4BE3CtRDXxEL7eqifE6rs0PalpSU0Gg1MT08PYQ+Gf3NjEr90k6h3vetd+PfvfAdv2TKDA2s1nDzVwI0334R2u416Pf9nqMrzZFRHXlCI73Q6yfedQrwxJrU6/Ubuy3ody5WVFWzZsmXo7ahUXmX9GSxcZsgLKATsFIb7AfYi7QGynbUpC90DATt6+YbZ+WCcb0t1DLfpbecOg8+Adh945w+LL1KP1xHqpeRfKM7Aclyaroxhz3EXJVFZDqkx6O7yI+ljUk4azgN1oAe6tJ28KHshyO4jnwJw6t0H8LZPcP2D1aPlWeDOo/e5Q+X550a2x2QlOo20T5DWY745AC/w5q3aXnRo+7gPXx9n6bEvpltuuQV/dumlOLpRw6kz3QUNnztdx+fXWrj88svx5je/ObP+JB/jMAyTSDzg3tQrC/HGmLF9+kOz2cTBBx+80d1QTayq+g0iUOpAMtmm5SIMm3Q5QNIMPoveIBDhOavckz8wsLN+WzsjbHvhXMozYr1hAHtWPR+wmwxfKWCPSJ0ASM9n7wPcI8CEMbgbXx2hnpiXDfJ2mLwL7qweB3dAjpgD7rlB4Va0GQTQ4X9HUR9Cvt0l6dFvRcE9rxzMnz0WBhCHz6tGUhMD7dKF7HoMj+eR86KrtqtUm0EPPvggXvprv4YGgLdvnU1W+zx6qo6OAf7HBz+YC+2qnqqE+Co07IXorJaXl3UhOtUGqqLzPAEOBpxemDakIoUpVt4PsEvlTllePuDvYxkf8JSjB6/JbpsCeWSbH68EfLt56fnhbNuX5wVtIIHsKF2vLLCnou6RSfsCID7CrR9wN+xdsmHq+eLKAXkJ3NHNS+zECLuUJ4F53DvDbGDQf2S9AHw7+8mhOuM9OZjrBO5Ou7SN8QH3SWSliYF2rmF82BzQW60WoijC4uLi0FZtX4/h6+p/c8jOmbY3jewNJDv1ourjFEURnvfsZwPtNs7bMoODar0o71QQ4LipOm5ZWMCXvvQlnHjiiZW2vZ7ayOH2ZSDefv5Vaz32XReiU22oKvvaWAhk2yKwW5OEMvPLrY8qgd3pJ+S8wtBP+1ykbbLt9IfkFQZ44RgnLnmekfMEQPduS30v7Afydtwf4+TZPQ1iBqMna0FwJ1BogiDe5H5oRJ9SpuvXVZznADmpF8AdKp+4LhpRz8sLem0nICuScq+tQcGd56cIneQlthg84p7aR7A+kOMJXs7bGA8Y1uHxE6RBYI4PbbfwA7hD22u1GprNJrZv315l11WqXPmmX9gh0lNTU2g0GslK5e12G8YYNJtN1Ot15xFk/er3du/Gj/73/8ZTGjX8cjwsnuqU6Tq+ttbGhW97Gz73pS8NsrubTv3eCPBBPL+hOCpz4n3i+6/QrtpY9XetIPrhkOi0YUhTAvw5dbLKWZ4I7DyP+oDgV7LNK++3Xq+LqZsSWWBsmB8H1nvtOBFvH9h7oTo7zzf33HjqlJrDHnmi+2Hv8EgruqfBndoDiAKArCCf5JcWg0ub54N5ID1UPrNaGXgX+kFXfrc3E5LIPssTwRw55SXrOWCO9H0ECHWTPKl+P1F4sCi7c9BGWqN47TJsTSy0F1HWqu0UzKenpzE3N5e6AG6320M/qTSSrMpavNAC+MzMDOr1OpaWljA1NZUsXLi2tpaMALFl9jGCzWbTWQCxDMRfc801+PSnP41pAO8gw+KpnjnVQAtNfOOuu7B3714ceOCBVR6WTE3Kj72FeKB7ntTrdQRBgE6ng9XV1dRvWVmIX69RBjo8XrUpZIEwC76dcgKgYDaZQI6ccuP2BZ50Uo/WJ74Ll9P8guW8ryKs83y49QUI989hJ+1kQjuYH7+N22bapgywm8jTDtB79nqIguBOoBmW09J13G1i67ORQNtrTjYScKfRfPSi0NwpX4TO5jmgHvc04HmGwTrxlwvgZQCdvvvqode33BXkpbx+wR1uW+JUBtUoamKgnV9Yctgtu2p70ecyjztQ6/D10RG/iWTPUQteFtCnpqYSOOPKOm/tyuW1Ws1pr91uY21trTDg/cd//AfOP+88TAN4/ZZpPLImL362JQxwZKOGu1od7NmzB1deeWV/B6akRnX1+PVQEASo1+vJiv10REYVEF+VNNKuGi1V9TeKQKjdlkCbA2gmnBO//QB7P0C9HuUJrLM8kDznZgfJcyC+t92DZzc/1Y4E3xDyCm3LNoWAPeq2KwO7SXbRDoxHZBJw7+bS89YP7skxTcF8PsgDAUxguixJfWQCupwv3jyg4Ok064mmAwKokzxnjjcF3DwwB7Prt5y+CxDeF7iTg5DkkXZTw+fZcRDrjL6CMV1YdxBNDLRb2YvUVquFTqeDxcVFcWh73qrtqvHRuN4UsFBu3+3TBTicDwusgiBIvg9A77uTBXitVgunnXwyIgBH1Gv41ZmpzDZ+aaqO+9odXPcP/4DoQx8ay+/bMG4CrJfPcYH4lZUVzM/Pr3u7KhWANDD074i8G9cvB1MfaEuQn4JfXx2SJ9Vx7JFRLtnllZdsh/aTA3wK7I37oseUvLr8RPbdC+aCX95fL3C75SbVP6G/cV4K2DOhv3fcDCxnBQm4d/OLgbsBEERI6rlyITrlk8OotyoDd6TtDSyDChH2gIEndUQXTjO+fFLfebyacPOir7nseZH3nHKpbdvvgOy3CO5SXsEoPD2m0lSDEZbOad/k2rdvH9rtthMp9w1tr0LrEUUe9qPrxj0SPg4RVbooHIXzpaWlkbqJ5AO8druNVqsFAPi1X/llLO/fjwaAPZ5h8VQnTjfwoaVVzLdb+MhHPoJzzjknZTPJkfH1VlmIj6JoXT6blZUVjbSrNocy4dy+FckjfhJXPM/k5JE6ThnYe5lyyS6vXLBLANpu0uPG8h2QZ3nWB9DFUx9AZwG7dAw8MO0Dche40+USsBe6CdA7i1xwDxBDeDpa7gV3A8AEyfz2ns8MGbkNd9uTb2Gz5ygp5SztVArg7LvTSynKDuPuiIEL7pSeKwNzZPjxlPO+8Tzn5kJFUXgpb2xC7WPSzwo1UdC+ZcsWBEGQzOlcXFzE1FR2JFClqkp0eDuNogNwpmBMT09jcXER27Zt2+AeZ4sD3sUXX4y7vv4N1AG8en4aj6nn32A4uBbi0bUQWxs1XH7JJSK0qzZORSAeAFZXVytZvNBKGh6vc9pVGyeRHvpwQ8Ey/s8H4kXzOPQWBnaeh7SvpLyoXYV+kt1l+5pssn0ByydQm4Z107N1fLMyD7DLMC3l8f5ABHZpW5zXLtn3TiYX3GHiZ68XQTACbQDy57eTbZot+UzBtwTuUhvIjvxKEXLeLm0kOZcqBvPEP7Nzht4j/S4OzSf7kpWXVC8C7lJeAZgfA2mkfZOLPtZqvaLgm6GNYWqc+5/VdxqFpnPQ7Zzxer0+1FEe660vfOEL+PP3vx8HAdhaD/GS2eI3w06druPzrQ7+62c/w1133YWnPvWpw+voBKuK7xmHeArudt2DfhcvzFKz2cTMzMzAflSq/lTx3ygOmzzPlMzj4JqCfJ5nWB7xm+RL5fyd2BtaRypndplgT9p2QN2zHwZwYJYd1yAFwdw/a4PfEEj5B6sr2Nhtfgy9gM7aTe2Xzz9Ayc4kWz0ISz8OTl70rXuz1JoFsj9i735eUmg87pe4ojzJcOAXYMYsokp9CRF2nx8Kyi4Jgx6X0nkJWDM7g94xkuqmuhH3OTXHXchzzu945MGgeYlvZqMaKU0UtG+Uxnl47zhD9XqILtbme8JAvV7va3h70fPms5/9LJ7//Ocnj/lab+3du3ygb10AACAASURBVBe7XvpS/AKAewBcunUWtRLn+3OmGvjEyhpO2zKDP7zgAvzL9dcPra9A97hWOc1gXOa0AxjKFKAwDJOnEdBI/CAQL31G4/obqtoEquxPIIe4+D8j5HkBW7DjAEx9inZCHgf1pG+0bW4HpNtHum3Th10qkkz66xweevzI/okRa7bfPiBOteWx99rI23L0PG1vonR9HqFPtkHRlYO2e0j4wnLO/HTTq9+TvG1gObJXLvlPKcWEUnSd9E289sy7ERBnBizfucFhCkTX86LwYPYg+SXtUDbPF4WHYCflCXU5zI+BdCG6TS4KoOsVBR+2FKrzVdXxkZ59Toe31+v10k8YGESf+9zncNauV+CBfYuYDkOc9Tu/g/e+973rGpGMoginPPvZOLTdxn0BcM7cNB5br5XycWg9xGwQ4Oen6vi3227D4uJiMpVFNV7KGk4/KMTr+aDaOFX1N7YHWi5oWgAESRfIc2DfDF43KRP6KuVl1h3Qnh4vDt4iYKfLUpCc8mfS/qhfX5nNT+aeczv02vY9qk3qX1RgmD1/VjsAE7OLEI/uLjAXdF8mAOAMlzdIovARgMDABN3oaxB0txH24vE2Pg+ge2MhiH+XE/9de+eX2gJwAPeVJUP66xFn8tyvKIfwVIWMPB4w7wfM8+wgtJGZJ8G3r64E/ciG+THQJF4TTBS0Sxr2xaCF6kk8uYpoPR4p14+KPPvcRhinp6fX9fO944478Ltnnonv/fCHOADApdN1vHetjauvugofvfpq/LeXvQx/fsUVOOCAA4bel3POOguLP/0pZgEcGIb4jRLD4q3CIMAp03XcubyKw6ZquPjii3HRRRclUGfsxY1qIA3jGOb9tvkgPooitFotNJtNEeKpX/3sVRutiz/wkSR98glPw3NPeHp/jiRgN+TCuWxeCrppHtx6qTxeF+ydlEt5mXUle48d7wut2wesp+eMs2OY5ZOAsK/MBXSkth1g5wCfAewmcrd7NmRbugGAIFl4znAwTr269gboAXeILmwHManH6cBuG1oGUgaST7ajIAb+wPsKpHqZ5aT/3jKklMrqF6oTb9Qozus7Uk/tbGdpmf28wPKK2tE80ofMPFa3pL546zdw063f7KtuX9I57ZOjzQLR+hz1wTTIs8/tHPX1OpfuvfdenPNbv4Vvfuc7qAE4NAzwnpkGdgQB/iwM8Qcra9gSRbj97/8eP/+pT+GXTjsNV151FR71qEcNpT8f/ehH8S/XXosXAvgsgKu3zqLe57E4eaqOf93XxDsetQ3v+/jf4n3ve5/zmQDdec300WObWeMyPL6f9i3AA+73j0K8hXv6/drovqsmVxe+8Uw3Y5C/iSKwMwileSJgm7S/zDyTY4feexZE032vFPaFcgF0HWD3QrGnHjL8SXUEyHcAnUe8eV8iqW9sO0qXO0AfdY8PB3oH+HtU6SoGQhPDrgThJgHJHqwn87MZULsgLqXTeS58C0AeFrCxeaEL6rbbHOq7i5MF9qzPCBw7RO7PywN9H8zDlAB39Hw5NxDi3ks3FcDsHJjPyrPfsaw870HL1HOf+TQ895lPS7b/+AMf7c+RyquJhXagB6TrEWlXbbzoUN2NevZ5P/rxj3+Ms1/5Stx5x+04ulHHLICn10K8bbqO6biPjwwDfGB2CueurOFIAKcZg5tuuAGHH3oonnnCCbjy6qvxxCc+sbI+3XvvvXjzuefiJQBuCIBXzU7h8Y1yw+KpfqFRRwsG22oB1lZXce211+IlL3kJGo1GMqy6Vqslw6wBONHZzQ7xm1VBECSfIYAE4pvNJjqdDt71rnfhC1/4Amq1Gv7pn/4JJ510Enbu3LnBvVap+lQWsBcGbMkO/rysGwKwbxxWwd55X8vWYXaFgN8FVQna09BM60Cs4wf2dB3D+xzF2wKwlwd6KWqfVU62aTngQGsPvN08Q8tB7Dh8Q8grVMb9paE8iPOSdCRBOalD6huTtktBPYJ42H7cpbDHoT15YN0XbXfq2GMHlI7QFwF3WBtk55mMPiMvrwi4j8a1b54mcU77RO3xqEBYlVqvmwLjduPBDr+NoggrKytYWFjAQw89hKWlJbRaLYRhiNnZWWzbtg07duzA1q1bMTc3h+np6XWZj15Ee/fuxa+96EX4xSOOwMw3/z+8fssMvrnWxq82athDgN3q58MA759t4NsA7gbwcgC7Aey79VY8/Rd/EScc+wzcdddd3vaKfsbNZhMveN7zcJwxuBfAtjDEb85N97ubAIB6EODZUw1c89AyfnP7HC656EKnPAiCZL2Aubk5zMzMIAxDtNttLC8vY3l5Gaurq2i327n7UfWNunGY/jKs72/V+24hPggCTE9PY8+ePbj00kvRarXw4Q9/GIceeihOP/30wv7OOeccPPKRj8RTnvIUr83b3/52HHbYYTjmmGNw7733VrEbqs0mEfL6eGUCO0uXgnPWhmE2QDrPwJ/OBGm471J7XjgW2swEdPnYm1xgF/LFueVuHcNeMOhGuyPXjwjTkUle6fLYX1Lu2hQrBytP759JXlHXJorcvMjAdLrvURQhigyiTuR5dZJ0px2/OvGr3Ynz6HsHbfLqtDvotDpJWacdTzdsdxCR7ci+2qz9yN3u9t+m2b6Z3r7TY+Y+797zuUPIE8/XnPN24BtVvC1fniG/FWDtcL+knvSbkZVXxWvIso/w7vc1jpooaOfSR7Lla9gn9qDHx0bP19bWsLy8jMXFRTz00ENYWFjAysoKjDGo1+uYn5/Hjh07sG3bNmzZsgWzs7NoNBojGaHdv38/fm/3bhzx2Mdi8ZYv4q92zuPxtRAfWmzi3Kkazp6qI/R8Lo8PQ7x3poE7AXwZwCMA/DcAfwCg8a1v47RTTsFxT3sabr75ZrF+kc/7V049FVuXlvBkAPcCuGjrLBoVnCfPm6rjWytrOGPbLH7ww//ED3/4Q28f7aiI2dlZzM/PJ+sKtFotLC0tlYL4SdK4/aGanp7Gsccei0c84hG4/vrr8cADD+BDH/pQ4fpnn302rs94GsEdd9yBW265BV/96ldx/vnn4/zzz6+i26pNJ1Pdi19o06ifYTaZF9pw80Q4536FelJahJAMIEmBulBfAiPppkNSTuqRfex1N6eOA1Tw9qOb9MyFp+0Te+qj2DYytuP2IrYtlLv97PXbgmtSJwWzDNQZwHdhOAZ4axdvdzxQ3wN4C/Qx5Fsot2sCtXs+Ou3I49MkkG6iLrAbmo4MIn5TIrk5EZEF/ARw559nmXPWOS+l+vS8kuqzOln1ne+vlEd9J18CTx7z4QV3Uof/FlTyGq6CMBjoNY4aPWJZR407UFtthn0oImMM2u02ms0mlpaWsG/fPjz00ENYXFzE6upqEp074IADsH37dhxwwAHJIlh8PnoVqvr8WVtbw+te9zo87uCD8aMb/l9csWMO79s+j4/sb+ITS6v40+kGTm3kz2h5ci3Eu6cb+BKAr8V5BwD4ZQBvAHDwD3+IF512Gp506KH4zGc+U6qP73jHO3DPXXfhZQD+F4BXzE3hiQMMi6c6drqOhchgKTJ4zvw03nbBBYXqSRA/NdVdEG9tbQ1LS0tYWVnB2toaOp3OyH9f6BMuRl3DGmVA/S4vL2N2dhYA0Gg0Sk3zeM5znoMdO3Z4y2+//XacccYZ2LlzJ3bt2oV77rlnsI6rNqkquog17D0FyOzCORPYKVQgnWe3+UW6r20HJAQfhvsneSloYXW8IGTk+p4XB+JU33z5EfdjYGG9kC9xfrpnuDovt9FxDtYWMONIPr9xkESOSXS9V4ZUmYl8rx6wm068nQC6J7Ldtuv8xBDeiXoAHkfXozaLorcjtFsdtNtRN9LecqPw9BVZkE+AvpMGeQvxHZNAfBRFcEcP0H2MEmA37PPOPU+yzjvnvO3nfBfqi98zz/c363dC+j5m/U6A+yA2ko8Rh/ZJ1ETPaV8Pjerq6GXbWM8hwPaP1zCefT6KiqIIf/RHf4S/vOIKPAoGl2ybxdFTdaxFEV7zwCIe7ET40OwUHlPizuDT6iH2oIE/Xm1hGsAvxvnzAE4B8GwAd/6f/4PXvPKV2L59O/7oXe/CGWeckenzxhtvxJV//uc4C8AXAMyFAc4ccFg81UwQ4OmNGj760BLO3DGH1914Y7IIXRllPXZsdXUVURQ58+RHaf2CYWnUb1RkqdlsJtBete644w686lWvSrYPOuggfP/738cTnvCEobSnGlNV+f3JuxD3AbshF8KZF+K8HXjagSctXcxD6I+UV8QHq+fzwaCqPLC7Zb356Vl1iudnAbuzkJwD42Q7D/R5Ow6MEj/2sJFp1yaZ/9z9u2biVeMRdB/xZucvdx/vRtJAd/44gN6CdLQMcX3469i8MEQQ2hXq4yHJYdhdXT40CKKgaxPFUc/IIAhDBHbuejKHHQhMABPGeWEIg6g3Pz4Ku4+xiwATRsk2IiAIARMBQZic5ERkTjjNsxnSnHY2tV30Resl89XpXPeMefFgc+IdX9YePZvuB4LU4nW+R7kZ3ldiA+PZtxHWmEbLB9F4086A2iyR9nFXFEVYXV3F8vIy9u3bh4cffhgLCwtoNpswxqDRaGDLli3O8PaZmZmRHd5eVFEU4bLLLsOjd2zH//zzy7FnyxT+euc8jp6q44FOhFfs3Y8wMriyJLBbHVcP8ZapOq4D8B+sbBrAiQDeBODohx/G2/7gD/ALT3gCLr/8ckRRlPL1s5/9DK/6jd/Aaeje6fs2gIsOmMVUxbB7ynQDt+1fxVNmGjioFuCyyy4b2KeF+OnpaczNzSWPGLMLni0vL6PZbCZrIJTVOMxpB8Yjcm9Fj+nKygrm5uaG1g7/GzBOx0k1ZsoEdlpGLrodOAezhwO2+dE45tOXdvwi7c9IeYI/0UfeC+52qo2iPrp1nAh2BI8vOb+X5MPSY9uSwN6LrqfrdaEczjB5ujAdBXZalkTwk4i7O489SqWjZBi8ocPTM4bBd4e72+Htnd6QeCGK3o22S3Pau/aRM2S+04voCxF3OiKAzsXvDesnUfbkGERsZEWRc0c4V1PnuZRX4PsjfQf4dwrcruD33vtbAlJWxN6k7cdAQRAO9BpHjWev+5R0MTbuc9rH6cYDfTbz0tISFhYWsLCwAABotVoIggAzMzPYtm1bMrzdLg43jOHtG6mrr74ajzvoIFz+znfiDTM1/N0jtuBZ0w0EQYC719p45d5FPDUMcNlMAwcMsN8nN2p4/VQN/wvAj4TyBoDjALwRwEnLy/izCy/EIQcfjHe+851JlDuKIpxy4ol4YqeDYwD8A4CXzk7hSQWG6pfVs6br+L+dCAsdg9/eMY+P/Pfi85eLyg6nn5mZwfz8PGZnZ5OV6VdWVrC0tJRA/Lh8tzZK63HDYmVlZWiR9uOPPx533313sn3//ffjsMMOG0pbqjFWKWDMeGVeNMNNey+ofRDAfYLV4z6JvQ84nDpCn4yQ5v4M3Hwf/HiPVc5CYhl50uPUQKDZ5yN7oTtuK7SXAnY3uu7US+ATpO2eHzqsPrVgHRkO7izGxoeOd0wP0u1weTokPhKA3c5TbxNwpwvPEXhv87I2h/XISVPwt22JNw0skJO59s58dr7QXnKMo+R4pM9RCOcrO+/F89p3vuZ8j6TvtfTdcuy4L27PtisBd2ZfxWvImsQ57RM9PH69hpaPu8reGLCPbZKefW4frVar1ZLFw/bt24ctW7YMrf+jAl5RFOG9730v3v8nf4Kw08HvbZ3Brxy4xXm2+fUra7hs3wp+q1HDbzRq3gXnyugFjTqWDfCRVgevAvBzgk0NwNMAPBXAvWtr+LsPfhD/44or8PIzz8T/+a//wsrPfoZXAbgBwFQY4Jz56obFU+0IQxxWD/GJh5dwzs4teN/9/xc33XQTTjrppMra4KAZhiHCMESj0XDO3Xa7jdXV1SQyb1/D/k4PA4RH5TtQRLyvzWYTMzMzQ2nr+OOPx5ve9CaceeaZuOGGG3DkkUcOpR3VuKuq7490sey5sPdeUEOw4fXZtmPPtqW2JaiQYCIPWEr7ZPuVCc9SPsBh2WvL4EsE/FQeCFCXAPaI24H46Pl3fQv9E28GIBlVDSAZGm8QJI/5NjC9oe3ONgB0n9eenAl2SD3AbMipFdv10rFNXAfoDoFHGA+FD4NudNOm7dB5Y4fHx2nTbTCIh8IHpjs0PghDBIi6DZkQCOPnuiFORzb+aLqhSAMEkU33Pru0pCHyyBga7xnaDpa2DhM/dFi7Pagk7fixdrwNpO3F4fO2jPeX2CeXF3xYPBlarxpJTTy0r8fF7GaOtNP5wv08+7yf4chlNAo3Tfbt24e3vvWt+PQn/g6rq2s4bXYK5+6cSx7ZZn8vP7y4gv+5vIYLpup4TkWLu1n9+lQdywD+rtXB2eiuKi8pAHAkgCcD+EGngxv+5m+wF91Hxz0M4BsALt86m3rcXJU6dbqB6xebeN2BW/HSbXN41549+DfPavdVy/fc8E6nk4wSsRBvz+lx0Sh8F8rI9ndpaanv4fG7du3CTTfdhL179+KQQw7BxRdfjFarBQDYvXs3jjvuOJx44ol4xjOegZ07d+LjH/94Zf1XbSZV9DdWhHK46Vxg52VZ9SV7sm3ty8B1lfCe2ZYLrZUCO2m3mD2zlYA9kvvgA3bDov3pR5SB+Zbmt3ePdXLYKbzDODDdLSdwnkC2cZiWQnviM7ZHKs9XJ3DhPOzNY+/lkXcK6CYG+JDm9eA9RAQgjK+bIoQW3E08gd0CfEg/y7hj/czXluCXFjpQbdvhMG3LKTT75rkzOzuPXYJrawswe2Lrmyfvnc8+PuA+rtHyQTTR0A5g6MC70VBdhew+0Ahk8jiPTseJQpZdHG4zHB+fvvvd7+INf/D7uO3LX8ZKu4NpAG/ZNodfnp1KbCIAnU4Hf7iwjG+tdXDZdB1PqlcL7Fa/2ahhyRh8pB3hd9BdUd4nA+DxAF4NoINuJP5DAF4008BRjVrv78EQ9JypBv5yaRVrUYRXbJ/D399zD+6//3485jGPGVKLfkkQzxe1s7IR+3GD40G0HsPjB1mI7pOf/GSuzSWXXIJLLrmkL/+qCVGVf6MoMHczBHhl5T7gdspofck3207sM9IWeoYN7CK8wwPU8OYVB/BuPzMf8+b1LdkZ0S4F9tbGs9CcH9iZLzq/ndCoA+/Jx2gIoJPdB4H1OArP82l0nUK7m0/Pxl5EPghDhAmcxwvKSSBO3kMbSTcxhIddQAd6711MjxDEs3vpbQgAAqybLoMmK/XFOyxFyVOLyMV+U+ANob7dceILcb6NnkNqw/Tg2u6HEdopAue2k9KCdSnfZL/GdSG6MZ2XPogmCtr5xeVmuLi2+1DlxbME6IuLiwCQAEyj0cDMzMy6DBceN11//fV4xwXn43vf/wFO+/lH4MCpOpaiCJft2IIjWAR9LYrwuw8tYaVj8N9np3BQAHSM6f45CoJKwTgMAvzOVB1LaOOv2hF2A6DxS/rHN0BvYc4agBsNUA8D7N4ygwjo/iFE9/yr+tN/TD3EI8IA1+5bwcu2z+P/mZ3CO/fswV/99V9X3FJ5SSvTr6yswBiTQDx9wkEQBKW/H+OysN2wxPe/2Wxifn5+A3ukUlWkBLjtBb/p5TnbWWVkO9ePcdtNXLOyFEAT8OkH2H3pMm0UAvBefumIOe1fni19RXDyjIF30Tkxcu6b116grvM88qTPgLGgTTgz2a34XHK3QeyDxCJVzuvwCDtAYJ+UBUAQGkRhEIN70Iuq17qR9NDYIfG9d2NChCaGeBCoTxC9B+5JlJ0APYKuHw7t9lgFLn3LaV+UPEWznih71g0BeNIGnjrxQfdGzgVbepMhtXI8/GWp/o2+JjHSPnm3KYjWI8o76pFk+2i1rGefh2GI+fn5ZHG4+fn5Tbk4XFnRzzaKIrz//e/HEx/zaLzqZS/F6TNt/N3znoov/9eDOKjTwccP3JoC9p+2I/zG3kUcYIAr5xp4VC1ALX40SncRWYPIGFR59oRBgPOm6ji6FuJqAGvo/kbbRXVDALXAfZLGA6b7vPcLD5jFbBCgFgQI4/lsSR8r7ucp0w18ZqEJADhrxxz+9TPXDn0qRT+yUN5oNDA3N4e5uTnU63VEUYSVlZWBV6avSsO6EbAeNxiWl5eHNqddpSokERb7eA0M7OhtF/IDTxkFG9OzS7WR0V6htHHTXqhOp/PnmPtsffbd3ys6xN0+I52/DLe1PkVgN6wPEKA7TnNgTz2DXaqLpC5dkM55Rrt9pRahM/GK6+ntKDKIOoasIM9WjBfyksXj2hH4CvJtuoI8fXa7sHhd1O6tIN+RFqGL+EJ03YXzeovP0cXoDIwhq8eTMu93UExnn4/Odyblg+eX/J6kfGR8r2lfkzKyDdYXXgZPmfP7VNFryKp6Ibqbb74ZRx55JA4//HBcccUVqfKVlRWcddZZOProo3HyySfj2muvTcquvvpqPOtZz8IxxxyDN7zhDUPb54mKtG9WFXmOuv1R7+fZ53Zl92FenA/r4n/YN0327duH8847D5/51DXYUgvwpqccijMe/xRc8/2f4pWf+yZePj+NV89PpxaU+/pqC299eAm/VK/hdVM11OjCaN0Qdve6Akj6X1X0PQwCvG2qhj2rBh+ODH4PwJSdNiXoU0GAX55p4KlktfgAQM2Cu+2jqS76fvJ0Hf+0sIwoinD83BRmogh/+Zd/id/93d8d0PNwxRe148Pp7XB7u97DJN/08on/FgzzkW8qVTFV9Tck54IcOWXOhTUvK+MHPT+OX7h1SoMI8SGBEN+X3Dqkricvf4i7QQLDOT4N72dGW4bUzwX2orAf8b64deU89+zsHgI3ss5fycdb5hV/NkVsASCqmWR4fBQahLVuFDwMDUwccQ9Nt9wYW949pgHCZLh8ZOKRf92l6OLougEdKo8gRAADw6LtJjIIbCRavA70jAVPRaZpBDsrDTlinkrb/gjD2A3xR8tSc9uFSLnoh9vGfUFO2QTqvPPOw1VXXYXHPe5xOP3007Fr1y4ceOCBSflHP/pRzM/P4+tf/zr+8z//E6eccgp+9Vd/FQ899BDe85734Nvf/jZmZ2fxohe9CDfccANOP/30yvs40dC+WSPtFBToEHcACTCMyvD2cYWWe++9F+e+/vX46u234WmP2IoPP+vJeN6jd8IYg9fc9G187id78cfb5/Gs6Uaq7j8treKKxRWcM1XHS6b889eDoDs0HUEQ31Q3GASM7R9eE9e/cKaBP1xt4a8jg91GHhH1BQO0Q+C1ntXiA5A+Wv+2j+j/8z2iXkOIAF9aXsNJW2bw2zvm8Bfve18l0L5ew8/tjS5pZXq+qN16rUxfpdbrd21lZQU7d+5cl7ZUKlkVnescvikgStAsgXcR8M+Ee5rPtr1p4sObzimzbWWmSdulgd1vWwrYfbZ8P2M4Lw/sJnOF+SKL3aVuVCSfdg/iUy8n33jyeR0P/Pt82UMVBAgiA1MzyUJ0xgJ6iBjYQ5gakmHyAJK55wG6U9MjmwYSQLeD4W2YwQRh91hZYI/TQRCSY0SGvGdO2i4wTD4T3GODLHC3H1ZqiDxtF+6weg7gCu4AquUH+/hp+6Si0047Dbfffjte+MIXJjbbtm3D4uIiWq0WHnzwQczNzSEIAszOzsIYk/hYXl7Gjh07Kusb1URBuzSnfRSH3JaR7X+z2XQesxaGYRLNm5mZ6Xt+rcrVddddh3e+9QJ8/7778GuHHowbfuUYPHl793F1DzTX8CvX3YnWagsfecRWPEZYUO4DC0v47EoL75hu4PhG8dkpg0Tf6R9fIEAY9G4I/MlMA+evtPDXxuAc4w6Lf9gAtwfAJVu7w+Jz+xj3xcBeW3T/YPZzkyEMAjx3uo5rHl7GSVtm8OIDZnH5D+7H17/+dRx99NElPA1fRW8CFF2ZfljrVAzruz/KC9GpVJWoyhtU6wbs8JdRf9QuE95ZW046p8y2zdN5ZQODeL6/Hqxz214eh2QK50leKkqOQsCerAKfAnaWz/PszQHQ7vJta26SKXCivadOvAvF2iB1TBAgDANEphdtN3HaMGA3YYiw1vUX1gxgwiSgbOey92athwhhEAVREnE3gUGACMYCe9BdeM5G2Z1ouyTvHHaeQYEeKATuiMtoGpChPnOhOQbg0uJ5CZyT9xS403cBzqnNOKjCp/fceeedePKTn5xsH3XUUbjtttscaN+1axf++Z//GQceeCDa7TZuvfVWAMDs7CyuvPJKHHrooZiensa5556L4447rrK+UU0UtG+EqroxQC/w+bPPASTPQB9G9HzU5+UPW61WC3v27ME//O1HsbhvEb9z5M/j1b/+LBxEVoG/+acP4uzP34VjGzX84SO2YoYd/yiK8MaHl/G9VhsfnG3gsFp/PzZFo+8GAOI/1LZiiHQ0fTYI8L7ZBs5daeFvI4OzSNnfBwF+abqOY6bK/UwE6M6LB6Toe1B4jZOTp+p49/7uvPYttRAvPGAGf3TBBfjsjTeW6s+oyrcyvZ3/vrS05EThJ2Vleml4vEK7amNV0d8/E/8nAnacdmzIdhlgT9Xx+af5Qr0qgD2rzLbPtt2V2g17FcsrB+yynTT0PgXhPp+RSdtyiKerwAvALs5v53Pbky5IAG7sPYI0WIM8pQ4mZZOGfMPqpNuMYl9AAFMLnWi7MXGU3SAGdwNTC5PF3kNjAIRdeI9P2SBB9R64d8+SEPbqxgToRdsDE4M74iHy/Dy0jmnkvdtSYpCCeAHOs8qSi7B+ovGkfRHckb4ZYLLqxP59ZfSdL4A3Biq7EN1X7l/ArXv39d3eX/zFX6Ber+OnP/0pvvWtb+GFL3whfvSjH2Hv3r147Wtfi7vvvhs7duzAy172Mlx33XUO8FeliYb2UYVROry9yLPPFxYWMDs7m1z8j5uKzMnfCH3hC1/Auy66EN/82tewtVHDW59+GF562FMxy47ze7/xJ+eaOgAAIABJREFUA/zFt36I126ZxUvnplL7sT+K8JoH9qNmDK6ancLOila89EXfnXvDQYC85uaDAB+YbeD3l1v4hDH4zQC4xQArAXDu/GALgLnR9/jPvik2QuDpU3WsRAb3NNdw5MwUfnP7PH7rzjuwf/9+bNmyZaB+jaLsyvRWMzMzyXe/2WzCGJOaDz9q35lhSOe0qzZclV0mWMRh6dLADmFb8J1XxwF0UsbblcpMXhlpQ4J0mk5t2+ZNTp4R84oBe7a/vIXwaH33JkO6vtQWjfCnh8RDBHbphkFvHj5E+E6ajctJYJ+BuGtrF8G1eRErd8De9NqOgJgTu/PUDbpD3RHXiXOQ8K2Bg+YhABNQSA8RwSAMuj00QdT1H4VJJN0Exk1HgAniYIED7QXgPKssgWD0tsuWOdBtvx80TdoPiB0Hb5B0Uif2Lz7yLacOiJ0dEbDJ9KyDtuFZB21Ltt9/z0+S9LHHHou3vOUtyfZ3vvMdvOAFL3Dq33zzzXj1q1+Nubk5HH/88Xj0ox+Ne++9F/fddx+e+cxn4olPfOL/z955x0lNdQ34SWa2L0vvvS9duvSuKEVBRREVrFhewd5774KiwmsDAdv7WVERERSQooAgvUvvLCzbd2dyvz9mkrnJJDOzu7MIsoffMMntyWZy73PPuecCcNlll7Fw4cJSaI+2nA5r2qOx9/mpuI7TcXIjEinsvdmzZw+PP/4482bP4tDxDBJcKsMbVOP5Tk2Id/lmgb1CAApeTeOyuatYf/Qkr5dPprVFI61pGu9n5vFpTh6NFYXnEmKCNPDREEXxb03qv1bj9VsIk/SyisKEhBhuzcnnYwF7FHg6JYHEKE0w+LTvvrJ0z/iI0KbzsYpCp1g3049n81z1WBrGuWkS6+aJJ57glVdeiUq7TkfRJ7Dk7eXi4uJMljb5+fkAQZr4cGWWRDujLdZyS83jS+Wfl2j1fzo8iAAUBCjNfG7UW8g8thMA1nCkcEs9cj5TnChEnM25XmeItMI2rdw233lxNPHh8oYyu5fXqZvCDLj2hdt6iZfyR2QmbwV2q/m9tOZdbyImsJYAXljgXAQm+vU/uVOcZilLk+rTNevWOPA7ohMC1a9tN9a065fh8kO58MG4KgRIFohyzxJwPQcoqh/gNTQFA/KFQmC5t38LOZ8XO71CBeGHVcVUiwg6tI+LQMvuGEfwuRN424K79dwJ3LF8W/JgyW+bhzNGojn+KFvWB/MLFy6kTp06zJ07l8cff9yUpl+/fsyaNYsBAwawc+dO0tLSaNasGTVq1GDcuHGkpaWRlJTE7NmzGT9+fNTaJstZBe3/hFZKh0bZvF0HdI/HA5z+e5+fTm0pCcnPz+fVV19l5ofvsWf/AXo2rEqc8JIc42JS9+YMrlMlkNg/a7k9PYshP6ygvCaYWiGZStL69ZOaxhsnc1hY4MULdKpclpXHMvjbK2jmjt69lDtk/GbnLlU1Zlj1HWzQIRBCmqZXVBWeiXNzZ76XGgp0LqRZfKTi6zMUabDhvC993zg372TnG+ejyyfx/PSPigXt0YbNU2Ul4uSZ3uPx/Ks90+fm5pZq2kvlHxYRPklExUhAGgqsI0lTZGCXwu2g2wnQreehAD3cud4mHUJN51I7bNoaFeiOKC+RpbMAu+m6BOGBPeT6dX99Qc7tJGDX00QI6ZHAeaRpNam+wFI4EIp/vboQCFUY/ZVvzXrgXNfGI/Cv+wuI6q/HEMVnXajvFa/hh3dJw65/FEVYgF1+towvg5FNlUQC6tbzcHGEOZchGllLLmvPiRDcrbAvfcsSzrz+DBAlimvaASZMmMDYsWMpKChg3LhxVKpUiSlTpgAwduxYrrjiCjZs2ECHDh2oXLkyEydOBHzA/8gjjzBs2DCys7MZOHAgffr0iWrbdDmroN0qJaWhlgfT+fn5eL1ejh8/bniK1jVniYmJUVmnerqa+Ucq/1T7Z82axSsvPM/atWuoUyGJ27o1pUmVVK776DdqJsQx66K21LQxD/9yx0HuWLyBQQmx/KdMAi58Hdqm/ALeyMxjs8dLniZIdKtM7tCY82pU4K3N+3hw016eA5q7i/Gi0TtPQIdxVbUxk5bM4gP9vO8F7QTw6zwaT3g0elQuy8rjmTybkcPDZaKj4QyMf4S/eYqhGfZqfo+w+uDN32kpQOfYGJ7NyOVwgYcqMW56Jcfx9OGTfP7554wYMSIqbTsTpbCe6UvqPXcqNO3Z2dmlmvZS+Wclmr+f0wXYTeFSnO25CD4vKrBbzkW49Hobnc4jBPZwYaHM4WVTdqwab6NZ/jAbiI8Y2MPBuY323YB1IWnZjWMJsi1grTkAuiYs+aQw3cBAM+ID9egAr/mfL6H5Py7LrXYF1qzrj5kV2HVRpG9hfHybu6Fofg27YpjCy38DPUz/KMazbiX1IoK69dyv0DGeX+NcShvKfN667t30HQFgR7TGXQq3/g2s9Z4BUtg17eGkV69ebNy40RQ2duxY47hs2bIGqFtlzJgxjBkzJqrtsZOzDtqjCYj6yyDU3uf6gLlMmTIhzVdPZznTJwVk2bJlC48/9hiL5v+E1+NhzLmN+O89F9K8Wjke/vZPHvpmBeNb1uPOVvVw2bwQ7lqygc+3HeDBson0T/Btg/ZTTh4f5eRz0KNxXq1KHDx0gniXwvQuzWhQJh4hBLc1rYmiwEMb9/Is0KKQ4K53rr4Xru4BXo3IlMkHeABKoMP2d/o6wH+e72GmJrinWS3GNq7BzsxcLlqwjicysnmiTNG0nEYn6392FEXx31Nzo12qilcIn6dZAtFCCJJUheYxLj46ns09VVJwKwpXlU/k5aeeOquh3SqhPNPn5+ejaZoB+meaU7tSTXupnB5iHdnahYWKQ6e7wMDdem5KYz0ndHhRgB0pXERwLqJ37ltvHC690DsR8wcpLATE24N3cLrw2nn/udUJnGapQ7Pktzijswd2fxsiAHbZPN+8vt1334z0RrN07bsVvIMh3R7QwwC78MG/JtXlW/uu4DLCnD7+NrqMpzdIDLN4XcugCPCvaVcV1Wfu7j9HAnglSMMuP88BEegcq/igHooH7rbnEqjr8TrMyyCvCPOx01r2QKNtNONK4PcQCbiHMrMv1rtOjiuVaMpZB+2yFAZGde15Yfc+LygoMLZgOx2u42yUzMxMnn32Wf7v4+kcPHKUC5rXZNpVXenXpBouVSUtK5d2z3/LoRPZfDGgHZ2qlA0uI9/DoB9WcCQzh3crlqGWS+Xtk9n8VODFqyjc1qIuTcomcvvijXStnMLE9o1I8Dth8VlpCW5uXANVgYc37OVpoFUYcA/0/QLddFxVIwN1JzEAXvhmqz1ejcfzvWxSFKZ2aUr3ymVRFIUGZRL4rndLhi5Yz6Mnc3g6JTJNp975hgN1q7gUxVjrrgq/ptXvwK5frJv/y8zlniopAAxPSeTdv/ewfft2GjZsWNRbcdpKNDTYMsTHxsaSm5trlJ2Xlxc0sXg6Qbz1+ksd0ZXKPy4ywJq+7cLCxDmBc1GgW0Qhrzx2cAJjI4kVgIQlTajzQJk6sAujLSHKCAfeUpmFyicCkItNXjtTenOYOV1gTTo2kB0CwAVBwG63vt0O2IUIXFsAhCUtu7DRhgsZyANpgiBdSNp44QD5Qpig3YB3/5hUFQKXsAF10+9D/4QSBcXQrMsfxWQWLxQNoSoITSPg7MfyrFigWnqSLaMUK4hbo8KAeygtOwTg2Zo/EsgOFU4R88oiX0tx3nUlLafJmOVUSim0i+AHy25rtaLufV4K1P+MaJrGlClTmPref9myZQup1crxYK8mXNq2Dynxga3avly9i5tmLqZHtfJ8fXEXytqs4159NJ3LflpFU5fKQ+WT+W9mDis9GrWT43m2fSOG1K3CxLW7uGnheu5vXpsbG1U3PxNKoOO8oWENQOGRDXt4hmBwD4wRhAHqrmKCuq0ocFwT3OXRSE6KY16XVKonxuH1DxRUBeokxfN975YMWbCOB09m83yKMzjJ3uvRTfYL2WjVBtwVoHusm0lZeeRoGgmqSgW3Su+kOK647DIWL1tGbGxsuKJLVErKTDyaor+n9HslL+EpKChAiMJ7pj9V112qaS+Vf16i1IfLsKuXWVi4dgovUl6pXTLYyGFy2RZQLhSw+8MCwBlhnpDnfvByAO9oArucJhi8Q8cJS7kRA3tQnHRdFmd3VliXQdkM7hYQFzKg675w5DQBzbopvb98vc+Wy4RA/eYJBRDSJJPxJ5QeO8V6oPiAXfPqp4oZ0nV41wFd00BREUJDaBZwN0kwdPtsBMxRgeQhNOZ250Ye68XJeWQLHOxhWhQyXG+ineI77LcNwJ/GEm3z+DNBzmpo118q+rpzee9zffBaUnufR1NKemLgTCk/MzOTKVOm8OnHM9mxbQtxLpWbujflk+FDaFQ5xYSQmqZx1dRFfL9uLy92bsIVDavb/n2nbNjN0yu20SXOzUEB1x3PpG+NCvyvVT06Vi6LR9MY8fNq1hzNYGa3ZpxbKcW2bapetgI3NaqOCjyyYQ9PCmjjVgOgjqSdLsHnbaXHy7MFXs6rUYGX2zYkXvfaKk0waAKqJcT5NO6/rueek9m8IoF7NEDdKqoS2B5OEQJVUajsdlHDpfLp8Wyurejb6u3qCkncuH07tapWIbVZKtePvYWrr746rEXL2TqBJoQw3RvZMz1QLM/0JS2app2xS4tK5d8i0XpvGEQjfQszsIYKN2klLcfCWjZSGU7hNtRkBRwLINumwZrGDLLmMMx1C2F/Lsx1B0G2ddKD4HyhTOKDz7HksavfrqxQcQS326qRl6Bc3kPNGmcCdulbSOUEANkO5GWYD4SZANx6TJh4hzCrUlnf6A1A91cjayIUBfAqgOY7VkDx+iBaeH1e4g1Y1zS/hl0zYF0IDTTF5PTOfoJH1mYDFnBXrOAepB3Xw6RnPwjmbUDc+AmESqOXKR0XGdz1Om2OIy7j9JdoO6I7E+Ssg/a8vDzDZN3r9aKbi1r3Po8WoJdq2ktW/v77b9544w3m/vgde/YdoKDAQ5zbxZWdGvDKsI4kxbp9faEWeOluO3SSC96aS6KiMH9wJxqVDdbiaZrG1fP/Ys6+NMq4Xfzu0RjdpCafNK9NLb9zuj2ZOQyZvZJysW7m9W9D9YTINL6qonBj4xooisLj63fzuBC08Wvc5fXnJSXT8gr4wit4tFVdRtevGvSsyxMMmhBUS4jj294tuXjBOsanZ/NKcjyqf1JBjUAjW1jR95bXNN8sv6IoDIhzMycj14D2lvEx1Ihx0bdVbSolabzw8H08dM9dtGzThv+Mv5MhQ4aEreN0llPdPjvP9B6Px+SZXp/I1CcwS0rTbp1ggNP/71Uq/3KJZh8eEtRDxEcC9UHxEZYtA44Mw0Ku3yYsCIqsYYF6TCAVBOgOYY7ngTAnrXjkGnYseWzK0qzXYYH7IA/xenLhEBfe7N20ft5Gwy5rsfVw4T83YF0za9sNzbkwA3cwiMtadWs6cxq7cAHGmnYXgTaYHj2Hn4cx/JDGIYoXNP/YSNN0U3nVB+6aH+ZVv2ZdEeA/Ryjmv5Ncqw24C6vG3Yi2qN7Dad3lCwkKky5ePreCM4KI4DooHOdvClFGqZyWctZBuz4gjI2NRVVV0tPTKVOmzD/drGLJqdCEn06ycOFC3po0iRW/L+ZoWjrdW9fjqj7NmPp9BjnZucwY3ZM+TasHMvhfqAJ4dd46nvpuFVc2qsFj7RoR51YNMNSvcvfJbAZ8v5xcTVAjMY5xreoysmENkmICLk5n7TrM7b9tYFidSjzduh6x4TS84Js1lsY21zWshktReHLdLp5wKZzjd1ro26ZNMwBeCUxNF0s8msbD+V52KAqfdW9Gh4rhn3vF/yKvmhDLt71acvHC9YzPyGFiGZ/1SUnNLSgouFTw+gcoPWLdzMjJNmldx1RI4q31e/n7/qE82rs5qw+c4JO1uxl347XcJhRSKlbi8Sef4pJLLjmjNLX/tLm9nSm9nWd6eTvLkmxv6aRnqfxrJIhcRAThhUlrQ0WR5NPj/FEhYd2aT1jqMoWZgdVUtxWQsZw7gHVJpbEFdmktuukja8RDmLAHAXsoR3RyO2yAPWgCwLJOPtgs3pdX2MQHAbdmBXb7cyOvTXohzNDuexyE+RELPFBBx7qywgrtBrDrGnevYl7TrmveNQH6mnb9XqnSt10/4qBxjwzc/f/J5UYC6sZ4TgTqVvx55MmAIpvKh4i30+Yjtc+A/NNrzO8kpxubnAo566A9ISEBTdMA+YVScoPOf4um/Z80j/d4PMyYMYPp0z5k44Z1eDwehnZrwZvjB9O/fWNe/2whL82cz+Xt6vPK8I6kxMcElZGd7+GCST+xft9xpvZpTd+alcydl9fD5zsOM2nDLvZl5tK8fDJ3t65H/1qVAppnv9y/bDOfbNvPC20bcGmdyo7t9vWnwhgD6O9mlytgRn5do+q4VIUn1uzkiVho59/vXaAE1ocJn1MVBYoM8Yc1jbvzvVROimd+l1SqhbAKkLeFwV+nqihUT4rnh76tGfrrWsZl5vFmmXj/78bXUagEOt7oiG+ZgFfTqO1SSVIUfszM40K/U7zzkuN54fBJftp6kAGNqtKmejlaVyvHM/1b8vueNO77aQ3/GXsTt996M/Xr12PgoKGMHTuW5OTkKLWvZH8X0ZTivOOcPNPrXumzsrKi6tRObqu8ZKRUSuUfk6j9ziV4MH3rA3j/MZZjp7QRhUeQz6hOWMIssGpchjXMLp0ZWIsD7HZrxx1B2wi3lmUtB0t6f5iv0zWtLbeWG9we5zJDwbefdE3wbQZ2qb4gYA/EBTTqFtN3Oxi3auSNcCuk+/NqDiCvOcC95hsPCAEu0/2Snh3LTwIwhg1B0O4H9QCwa35tuzA07fi17MIC6UF/J6MiSxus4QpmU3kj2iavdd26cRHSNQeBuk2YXE4kAG4bToTxNt9Y0p4JUrqm/eySf9NA8EyBh0jl6NGjTJo0iVlff8HfO3dRuVwSl/VuzQtXj6Fzs9qoqsqeQ8c598aJHD2ewRc39KV/anXbsn7dcpDL3/uFZuWSWDKsC1X8W7UpisKfR9J56a+/WXk0ncw8D/FulVe6pHJJ/WqBSVN877Rsj4ehP/7Jgaxcvu7VkpblkoLq8vX5ZuANeFC3l9ENqqECT6zZyWNAB7fLB/c+QkegGJ2sDPGqDvAQkpMXF3h4xaMxrHZlnm4TbBXgGy+EnlzQpWJcDLN6t2LYgnXcmpnL5JQEVFX1deBgDHhMVgLFFJeq4tU0ese6+b8T2Qa0x6kKI8om8tjcNfRt2B99lj5GddGjXmV+vb4PN3+7ku827adTrUR+++5T3pw4gcoVytGucxduuOFG+vTpU+z2wb/rXRJOZIjXrZb05UYl4Zn+TLKSKJV/q0Spf5WB1g7OI9agh4qXwyOJl9KEAnikMOEQJpdtheGwwC7M9TqGhTu3TxMR+FtMz4PTm8NMWvYIzdtDactDAbuQ8psmDzRzewJjBSvMBzTvjuCtiSAA9wo7ULcD+sAkgcAP7P7LdvmfPyE/SwCm8YuumPB9a/K3opmBXdPMmnYTuEsAb30OHTXrBIkwwF230wy0MzDBpl+GFdL96UKBuvHlpA0nEBYW3ClmvD/8DJPSNe1nqZzpmvaSBgZFUQzrhJIUIQTPPfcc0z98l/2HjtC6YQ3G9G3DkG7DaFSrkint89Pn8eL0eVzath6v3T7AVrsO8J/PljFt2VYebNuQm5vXQVUU9mfl8sKqHfxyKI2TeR66NawCR6Bp+WQ+6tua+mUSpY4NEIINxzO4bO5qUlMSmN//HMr7vcz7+nGz2buigEst3FrvqxtUQ1Xg8b928ijQ0R0wxdc17Posgq0WXthr4SfnFvCDJnj+nPqMqFslcK8p/OSCLhXiYvimdyuGL1jHjSdzmZISj9t4eSr+cYV/0EFg6UFxnlOXqtIrLoY5J3NM4ZeXS+TjnUc4kplHdcu2dHEulQ8u7sDrS7by7IJ1vDp2ILOfbMHPq3fw9bLNXHPl5SiKQoNGTbho2HBuvPHGqGrhiyp2a7pPZ7E6tRPC7JkezE7twnmmt76P/20TkqVyJkq0nkF9sC5/64N6YQk/hfF6GhlK7QBeWMqwQq0ULoS+rZtUtxWqiwHszlr24DzFB3YJrkOtX5fAOlBucJuLCuyBus3tFZY0hsZdhnYtoFU3aeG1YIj3CmETHoB3r2YH8QFtvZCedeP9LT0igGSC7QtV/JPuhl8fr2Jo2YXih3cNFE1BeBU0RfjWtms+03jh17D7vn3r2dGECd6DoDoI3M3QLGQNtAnS/f+Z+iY7SNfDpQCjHiSttmI+1ik7apr1wmjezxyAP5uUJbqcddBu/SOfqj/6P71O9XSX7du3c/ed49i/cxtPjO7F+Z1SqZCSGKSt3XvkBIPufo8jaSf53w19GJBaw7a8/SeyGfDGHLKy8/l+YAealEvk9TV/87+dh9iTkUPPRtWYMKIzGw+m89KctVybWotH2jUkRg04hHP5/15TN+/hsT+2cn2j6tydWgtVUfDqHZP/RacCqo1mujAyqn41FBQe++tvHgE6SeAuSyRaeI+mcX+BxmGXylfdU2lVPtnoTIXeH1D4yQVdysW6+bp3Sy5ZuJ4bT+bwbkqCAe6K4m+f/14EtPCaPz5yLXxgQkTQ3K3iRbA8O4+OiT5riWoxLjomxnH/T3/x0aXnBt8rReGubk1IrVyG0f+dw+rtB3nr1gsZ3q0ZmiZYveMA3y3fyucfTOK5Z56iRtUqdOnZh1tvvZXWrVsX+r6crnIq3z/R9EyvaVrpe7NU/nkRURzEBoG0/i2iGG+XLkS8kM5NEC8Bj0kDKCxxUh1WWA4Cc7lua1y4sNDndsDuVGZRgN1k1i5fi6zttuSx175jji8CsFs177bgLkG7oQXXrOAuwboE9nKcN2wYpjDfrfG11SU9NuBXQlj6/gCwS+MDRUHz+s91WNcUhFdfw45/T3ZhaNuFpoEagHhh3afd0pZIwB0wtO5BBditYXfSphvR8u/IBtZNYF1SmvUI4kvltJSzDtqt8m9w4nYmr5vPy8vjtVdf4d0pk7lvVG/GPTqeGAlW5Q7nxZnzeXH6PIa3qcvrt/WlrN/M3SrTlm3jjv/9zoV1KtOzaS3u/WMzG09kUa9iMv/p14LL29cnwa0ycNJcNh9MZ3rf1vSqUTGoHE3TuHHhOn7ee5S3OzWmb7XyxsvOdLf971Z9cFScv/mV9auiKPDo6r95SMC5MfbgroudFn6318t9BV7qpSQyt3NTKsTF+By6Kb616ZFo0yORlBg3X/VsyWWL1nPdyRzeS0mwdcinGvVFooUPmNf5OhBfvKqquBToER/LzOPZtEuMQ78zo8sncvemAyG3BruwSXV+vb4Pg6YvYt3fh5j3/GjcbpV2jWrQrlENHhvZi8PHM/nxz+18tWQF5/XrQ2JCHKnNW3H5yCsZOXLkP74f/OkmkU4EhPNMr6qqCeJlyc3NJT4+vqQuoVRK5dRKYUA6ZLpw8XblhIg3gTrB4capCOS1XpcM60j5rQBtG+5QtlMaJ4A3le2LFzZlCGuZOJcpTwTYArdtHf48mn28FeRD5Q26B5ZwuSwTqIf51qRzTTq3hfNCnkMAzoO6CL/CAR3QMYN64OObsA0AuR/O/Y7mAmCuIUTAKaqzvwFB0F7mRkv9ASbNeiCRIv8nTJkD14RDuU5adiNOrksmZqsa3BImCAH2Tpr1cPEE0p0BUrpP+1kqp8J8/UzWtJfUpMCCBQu4/bZbaFq9DMvfvZ06Vcvb1r3vSDqD732PQ0dO8Pn1feifWgOEwOvV/JOavhe+1ysY/u585mzYR42kOObuP8a8g2lc16UJ0zo3JLVqWQDmbd7PyPcX0LJ8MkuGnUvl+AD867PDR3PyGPTDSjSh8WOf1tRL9jld8211ZmmkkPYpBV+nqvdLRVjbPbJeVVwoPLR6Bw8CXcKAu/6XEQLm5Xt406sxsl4VHm5ZlxjppWYAsxK9NefJMS6+6NmCy3/bwHUnc/jAAdx1sWrh9Zl9LM+Xoiq2AN471s1rWXmGtYMKdEiIJVlRmPT7NsZ1aeJYd4sqKfxxc3+Gf7yYpje+weLXbqBa+YA5fJXyyVzTrw3X9GuDx6uxZMNuZv2xlVeefpT77r6L2rVr0nfAQG677Tbq1q0LcEb/rv8JicQzPUBBQQG7du0iNjaWxMTgLRlLpVROqUSt/5PgstCgHs10lnAdCJ0A3gTUwhwWBOz24WY4toTL5VvS22m/RVD9BPoRzSZMKsPWrF4LU6YJqq31WNJrZpAOpLdro/l6DG261QRfC8QHa979xyEg3fAQbwV0TaAJzfdtNYe3ALlsEu/VrNCuoQnwapqkaQ98bLXtSgDog6E9WOsuw7yq+D3I+7XvflU/6MdBGnb5GXMSi9Yd0OFdN/hXzP9ZylOkL/23ZirMZuwYRrtuaN8tkG3kkdsjtUVgnkjQ44WU1Lp+Xm/PmeSI7iwce5310P5vGHCfqjXn0ZLDhw/z0P33suCXeUwcN5ih3Vs6pn354/k8O3Uuw9rU4/Vb+1HW6vXc32kt3X6QIZPnIYC4GBfdm9Xg+i6N6dmomkmzfMunS5nx+zYeadeIm5rVBgLArb9/lxw6zrW/rKV71bK80b4RCWGgWddgB17kvs45YILmCzQ6H8I/dyPqVUFV4P5VO3gQQdeYwE/VGDcgDTQUhYm5BSwAXmvfiKF1KtmWK/xtK2q77CTR7eLz7s25cvFGxqRn82HZBOIcwN2oXz8BnzbdmMX2d/iawIswdeIAHePcpKdns6fAS51YF15NoCqKb/u3xVtCQjtAlaQ45l3Xm5u/XUmrm9/i2ydH0SW1VlA6t0ulZ6t69GxVj5evG8DOQ8f5YcU2Pl/4PR3ef5fbx43nkUcfK/S9ikRKYiKgpMos7tp5LucHAAAgAElEQVR7O8/0WVlZAEycOJHPP/+cihUr8uyzz9KvXz86dOhgmN2XSqmcOonSKLbYgG0XX9x0+vUFA64J1E0g7wRCwSBbZGC3lu+Y1yZ9UFiI84iB3VyHGagD6e2g2uSkzhQuae+D1sqb26bHO5URBOyyRl2Hac2sWTcAXoJ3rwzppmPN55TOX5YeHwT2mhaY/7E89/pYwysNlwDj3OjvVVA0BUVf164qqLp5vOYb7yqa1TReMd8HWSFgev4l6LW20yomeBcBRjbi7eBdymg1hQ+cBJI5gbvRRhvtuFULLzBr0Y1JA4sWHTmvXITCmbKOXZazUdN+5ng7ipLYrWk/VZr2s100TeOD99+nfds2VBZHWDv1Tkdg3380nbZjXuXVGfP59LrefHB19yBgX7PvGNfN+I2aj/yPgW//TOtaFXn7ii4ceOEKpl3Tkx6NqiGEwKMJdh/PJPXJL5m9ejffD2zPDam18GqBNVzg85b++tqdjJr3F3c3r81/OzcJD+x24u9kXC4Vl0vF7fZ968+BVxN4vFpgVtrh2bi0bhVebNuA5ws0FuV7fPk0n4WB5u/oVUWhQFEYV+BlVaybWX1aOwI7+N7nqr9tQe0SvnZ5NKltEQ5WE9wuPunenNplkxidnkOutK2i5m+z0W78ZvouFy63C5dL9ZtQK6j+eyavddZEIH+MgHPi3Hx4LNMHfKqKBgxKiedwdj6/7zkWtq26g7p7ujXl/Ic+4t05f5oTCF0r4avTq2nUqVKWmy/swC8vjGHLu7fz249fMXLEJZw4cSKi+1MqkYn+fo6Li2PixInMnj2b1NRUjh07xtixYxkzZkzEZS1cuJBmzZrRuHFj3nzzzaD4nJwcRo8eTdu2benVqxfffPNNtC6jVP51Ikr+YwJkqU6dgIxvGUAI5CtOOhNgW67XCt9B7QyEB4FuUDk2ZYWBY7n8cAAtx9tp1CPT2geXJ5tdB0zaba7DToMeEtj9t8YO5ENp1Y20BNJKWvoAvGv+j0B4A/2a8GqBb+njtZxrXg2vR0Pzen1xHt+316N/vMbHU+D/9mh49LgCPd7v18QTODfq8ATXaXyMtsvnmgTrWtCkBZpm+nvYm8tbnuVwzyaBPLblmX6vIeqRfzd6nFS2cWyksfwGTL9jS/pCpbOmt0kXlU+pRFtKVRb/AjkV6/KLW/769eu5/dab8WSnMfulMZzTuKZj2lc/+ZWnP5zDxW3q8sstfQ1Y1zSN//25kw+WbmXtoZMcOZFJQoyLymUS+GrcQDrXr2Jb3rSlW7jj89+5sE4lXhjQlES3C13zqH+8msbwn1ax9uhJPu7enM6VU4p1vVbRZ5j16U4hDQTsTOp9aQQX16oECO5f9Tf3AD1i3Cgu1Zg03eHReLDAQ/MKZfimUxPKxhXuJ21tF0Iy9fcPCkDSxocwqY9TFaZ3TWX0ko2MOp7JBykJJLt829epLpVC7S9vaP9l835fu/rFuvkwMxeP17fmTVUU4lWVQSnxPDjnL+bf0DeC61a4q2sTUiuV4Zr/zuHPrft569YLjX7Md62qtB4/IDUrpjD/6St54KNf6NOzO1Pe+4Bzzw12glcqxRdFUWjYsCGvvfYaAB6PJ+K848ePZ8qUKdStW5fzzz+fkSNHUqlSYEJr2rRpJCUlsWrVKnbt2kXfvn0ZOnTov8L6qlSiLNHsX4MGyxAY4NoMvoNAPlRehzKCBu6WdKZ6rAAj5ZcnEmzgRhHyNK8N3NjkMZcZIo8/TTA0EaL8wLktsGvBdQpLeeZ15+ZrD9aKy+U6XY+w1aDbm9ZjOreFfi3QNxpe1DXNdG5o263adUuY9dzQsJtM4qVzv6bdq5m19KbHSlIKK/pKd13brifRx2H6GEPFbwKv+LzGqwqqDu8mrbtA1rajKcjr2+3h2towbLTuNqbjfg23Iv+ughMEa6ztNOxSeb57I7DVuDuZtQsRbDLv6DFeTkcE6YMv/bSVs7CrPuuhvVTTXrKSlZXFc888zbSpH/Lkdf25YfBluFz2Bh4HjqUz6J732HcwjY+v7cUFLWqTlpXL0z+s4uu1e9lx9CTJifEM79UaV8phFv+1gxu7p/LMkLbExwQ/yh6PxvB357Noy34mdmvORfWrAfp4RRjgvCsjiyGzV1IpLoaf+7WhWkKs8e4qqZeCInUAvjGAkMYY5mdlWO0quBSVe/7cjlC89PZvN/dDXgGTPRo3NanJPc1r+U30i9swi6m/vz2aFvhGgviAqbsvS6yq8FG3ZtywbAs3pGXwQblEykRp+zK9Y+8WH8srGblkCkhRAv3OleWTuHLXURbsOEiPBtUwX4X/WvzXo4+nzmtUlV+u682QGb+xftdR5vsd1IWT2BgXr13fn3ObrGfkiEt56pnnuPqaa6JynWeSeXxJlClLdnY2CQmBrfwiNY1PT08HoGfPngCcd955/P777wwaNMhIU7ZsWTIyMigoKCAtLY3ExMRSYC+VkpVQ8Gy8SDFDRlgAjzRdiPTh4JoQcSZAwpI2dL6g67QDaM1fv7wm3ArVBgxb0xDcPs1yboFkU/0WqJe1285acalOyVw9CLZtwyMwqzdp3QnkkTXscnnyvQz6m1n/Xvpz6kurSO9jBYLOfd/C6GuNPlchKMwUL8x58Jet74ducK//2VOk50QRgfaZnnFL283PiO8+Bb/dQ9nI28cJ8AOu7yxsmSYItinTCtOOxGwXZwmzlhER6MsAL5vYnwFyprQzilIK7f8CoD5dNe2zZ8/mznH/oUvzmqz+YDzVKjprryd8toAn3/+Rwa3qMGHwOXywdAvjvljB/uMZtKhfnZGDOjG4awtUVWHofe+Tl5PLnP+cx7kNqtqWt3rvMYa+NZcqcbEsuqgLtcsEBv6+TkXhaG4+dy1ez7x9xxhRryrPtKmPW/W9tDRN8/UHkvZbz1fo94QxFtABV5qJlspXg7ZfC8Dy0Fo+7/Z3/7kdryb4XdP4HXi7UxMG1KhQYu8uvU/U3+XGxK8+WJJEv444VeGDLk256fctjDl6kg/LJZISxX3Hy7pUGsW6mZmWyW1VyhrhjRJUeibHc/GMxcQnxpFaIZnLW9bm6rZ1iHe50Vek6RYDPi26Qstq5fnjlvMY9vFvtg7qQsmIHi1oVa8Kl774DL8vW8LLr75ugsxSKZrov4Pc3NwiOaJbvnw5qampxnnz5s1ZtmyZCdpHjhzJrFmzqFSpEh6Ph6VLlxa/4aXy75So9a8yKIEJOsKCuEO64uTV48PBNea4wpkcO5RphGObRwgsW6kRHK+fazqcWWFNOtesbbc5DwP0dkDuBOy2TuUMkMYhf+Dbdq27Ddib9mI30gRuqfkk8BWA7sC34uc3Y8yj+GBaVfCxnaKg4jtGAaHi024rBBbbar4qXH5nsqp/bKMq+ofgc6NsX5hiGncpgbYR/NGV00qYiSWfgzonKJY03nZxIUBati1RLHGmmy0c4sKKXE4Y+A6qT67HNDsQHtzPADkLmb0U2k+F/BsmBgoje/fu5Z67xrNu9Uom3zGU/h2dnYMdPHaSC+9+lzU7DlCrfBI/bznI12t2M6BjU5686QIGdk6lYtkkAB6c/B1v/d9vXN+tKc8OaUdCrP3j+9T3q3h17lpublmX+9rUxyUBY75H450Nu/j074PsPJFFrFulboVklh/PDGiZpTeBb3wj/O98gRC+HilgVi4Dvd436ppcsxban9oB0O1Ewdd0X7phdauQ5fHy6F9/UybGxeyeLaiXnODzoo9NmwrxQhP+hhr9Ow4TC4p9u+VBg+68dXKHxty2YivXHEnng7KJVHCp8o0olvSLdTM7K4/bkNqN4IXq5ZhwJIP/ncgipl5V3ly1iwd/XkfNcon0qlORWzs3prkE+rpUTopj/nV9uPnbFX4HdVfSJbV2RG1pVrsyy14azdi3f+S8fr35aOan1K9fv/gXWSrk5OSU2CTIpEmTcLvdHDhwgLVr1zJo0CB27dpVbOd6pfJvlCj133qHYHQMIjgsEuiOCPYd4m3D9HKxQJ5UjrBCsTAlsQd8S1yougzQluL8ASGB3bZtlnMbDXyQRt4G2O209joAms3YdZCmWMAeZBpvt5bdaU27pT1yOcazJ3SNuS/I0GxbPxK8q4pvq1ZVB3VA9UcKfIl98I4B7sKfL/gTAHarZ3hVkcHcn4bA2MOklZe+Ff15F1KcEGZtvel3Ya9BD63pdtCQY84jLFFB4K6LsMQVCaTlPNjk9V+vHeBjE2brtK5UTjc566D9n3BEV9JyOlyDEIL8/Hwmv/M2L73wArcOO5cZ748nPi7GNv32fUcZP+FrFv21A00IqldM4aLerbmoewt6tGlg2qt9654jDL3/fbIzs5l92wC6NqxmW+bJnHwGvDGHXUdO8tmAc+hSrQLg24bk252HeWfTXjYdzyAp1k1WXgFNq5bl/0b3oEpyPEPeX0Cvn/9iTu9WpEiTAT4Yl7ybG9fr75zxr6eyuf2KAqqiorqi8wb8fu9Rnt24h64NqvD7rqPMO5TO2LLJ/vZIs+3gNynEaLcM9Hr6QL7AxRrXi4qqBv9enESxgXmXEEzu3ITBv6xh5Iksuqsq1yXGUS3GZZrJjxjkBb5ZbQHdY928m5lLdkEBcarLV4Tic0x3d7VyNEmI5bmNe3jwyl6M7n8OP67cxldLN9Pjvfkkx8fSrEIyI1vXZmTresT6zeFjXSrvX9yRCUu2cP5D03l17PnceH77iK6/TGIcM+8eyqTvVzCgb28mvTOFgQMHRpS3pEX/W58p5vFymUWF9o4dO3Lvvfca5+vXrw/6eyxcuJDrr7+exMREOnfuTI0aNdiyZYtJQ18qpQLYj+OLWpDQv+VjKQzM35GAuJHWrhyHPNZjK1ibQFoEx9vlketzzBOIM5WLTR7NCujBGnbHeM0mvQyyIdPYx4fWjGMTZkkngba9ubuw1IO5LMu3SdNuAXf7Nd3Stw7swgLBfnYztOv4j4V/TAPGgdBBXQNFAneBT9Ouf1Tp26xhDxzL8K5K9erH8gdMo7FA2/33SzF+a9Izpwnf5IIhAWg2lo+bxnmCYIkM6oUp1CaPEWSB9aCyLdAvsEC4Xbss8B0ujy24nyHUfhZ6jz/roN0qpWvaw4u1/b61zRoejwev14vH42HlypXcf+9dVIgTLHhzLKl1zU7hVmzczfQ5K/lt7S52HTxObl4eSfGxPDy6P0O7t6BpnSq2APDou7N54/MFXHNuY164qAOJDtr1H9btYfTUhXSsXI5Ph3elQlwMK4+k89LqHfx5LAO3S+Hark04Nyefab9v4+ZuTXl6YGti/Ovrf7ypDyM++o0+89cwp3dLKsXH2tYTuCc6BJlBHgJaXwS+bVQ8Zng2vhWIZJ90TdO4feVWfjpwggkXt2d0h/r8uu0Qw6cu4mhuAQ+3rmeCZjOQS7P7Np2NbiZuB93FFa8QjFm2mZ05BfRrUp15Ww/y84ksqiXE0kEIrk6Io7JL7/GlLeek/k8gDaCkJQo1YtxUdLuYlZHP5RWDTdmHlkuidoyL2z9ZyOrth/j0gUu4/rx25Bd4WbJxN98t38aLSzdy149/Ubt8Mn3qVOTWzo1oXCmFO7s1JbVSGUb/dw6rtx/krVsHBZVvJ4qicPvgjrRvWI0r/3Mzf1w1mocffczYzixSKQkYPlMlJyenSObxZcv6rCkWLlxInTp1mDt3Lo8//rgpTb9+/Zg1axYDBgxg586dpKWllQJ7qThIlPpv/T0cFtglsLSGlUR+B8CzwmxYYHeCbzvgtisPKaxIQB4uXhhm8kEAL8FysKYdqU3+tFZgd9KaB2nVCQ32QWFgC/lWr+kmWCfwweabAKwbEKzoYQGttgnW5S7Jf2ywnQTsPl70A7rfRN4VBOl28I4J3p3M4Y2PwLcOXgRg3fxs2j1rWETx3V+LWbwjbFvDhXQDbfIEokOBu53YwLptBjvwtsTbrVcXUh4ncD8D5GwcJp310H4q5EyGdiEEXq8XTdPIysrybdvh9aLvr+xzNPcU33z9FS/ePJBRA9ohhOCnPzbzyc+rWL55H/uPnEDTBOee04Qj6Vnk5edz/ZBzeebGgZRJjLet9+/9xxh873ucPJnFrJsH0KOxvXZd0zRumLmYL1b+zVMdm9C/VkUe/2Mzvx5O52RuPpe0q8/Dl3SkXZ2KXPDWXDYdOM7/Rvegf5PqpnLi3C6+GN2D6z5fRt/5a/iuV0vqJNm3zUmsYG6+jxgg79POB0znzSBv3i99d1Yuly/eSGyci2Xjzie1agoC6N2oGnPH9mXgu79wJC+fV9s1NMrDX73eWSiqvyP2d4Q6xAv/IEnTBypSPtnMXv6OVDalZzFq6Saql0tk9T0XULtsIk/NXc/rCzYypFVtNh3J4KrdR6kU46YzgqsS4yivKgFHN3rHjeprv039/eNjmJWRYwvtAG2T4vmsXmXGrtxKu/9MZslrN5AYH0vv1vXp3bo+r1w/gN1H0vlxxVa+XLqZzlPmUTYxjmaVkrmqdR1+vq43F834jXU7DzPvucgc1AF0bVabP169llGvzWLY8j94f+pHVK5cuVD370yQU6VpL+q9mzBhAmPHjqWgoIBx48ZRqVIlpkyZAsDYsWO54oor2LBhAx06dKBy5cpMnDgxKtdQKv9CiVr3LcOD/G2BXf3YqiW3g28jn01YpPBuB9jYh4eGdrncAEgGINKuHPvwIgG7rKmW2mmch1rXrsl1W9piKTcIsO2c09kCuzCcxzk7qXPQzDvEm53PEdR+k9Yd/X6bn8ogINbHAUKCdXlco0O7DuuAsdjdP5ZwKYrxUUNp2fGtk/d9Sybxxj/5XD8O9YOUn8/A8yWEQNEhVVgu2Aa29QtVLCGmGxAO6qUjxRIeVkLBuh1465mspu5htfUO4H4myFlI7Yo4U2myiKJpGgUFBcZ5Tk4OQogiaXMilczMTGJiYoiLiyuR8j0eD1lZWYZ2qaiiA7quPde/VVVFCEF8fDxutxuXy4WiKHzxxRfcd8+dDGjfkM6pNflp+RbW/n2IA0fTSYiLpVfnFvTv0oruHZqxdddBbnlsMpVTEpn68BW0bVLLsR1PvP8jr3+6gKs6NeTFizuQ5GBiv+tYBgPemENBbgHdqpVneVom+zKy6N2kBtd1acyglrWJi3Hxy+b9jPxwAa2rl2PGlV2pnOwM45omuPPbP/nkz7/5sntzUv3r6UtSrECvD0A+3nmIpzfsZmTberwyuC1xMa5Ax+vvaLYcOUn/KfNpXSaRj7o2KzZEWTXz+hhMr1NxmFyQ5e3Ne3l98z5u7daYJwa0wuVSjH7y3WXbeOD71bwxqC3nN67G95sPMH31LlbsS6NKXAxdgKuT4ykXwbrizfkF3HEim0VNqoVch5zp0bhr/3F2Agtfu56G1SvYpssr8LBo3S6+W76Vb5Zu4mhGDtXKJLDr2ElqVEhh2euRO6gD8Ho1nvhkER8t2Mi0GR/TqVOniPJlZWWRkJAQtbXVmqaRk5NDUlJ0n+VotxPA6/WSl5dnvI/ffPNNmjRpwqWXXhq1OkqlVAojiqLgXfN+dAoLB9mOwC2nl/LZlVHYsuzgm6Jo2bHkL0T6IGA3h4UHdlEkIBcCi7M7c7t0TbcVqsMCu5MXd4tWPtya9UAYNvUGyjW2aRP4v0OHCdt0UlprmOk8ECZswjThGze43C5cbhWX24XqUo1jl9uFy6Ua8apLCncHwl0uF6p+LqUP5AtOb64vOL2iL8w3ZiasH/twxSmuEGUpduFIYUHHUhhyHoLrxiGfbRk2YbZlFV9cra+npBBTURROjhtcrDJS3viuxNpXUnLWQbu+9lqXUwHtWVlZuFwu4uMLp7mNVIoC7Tqgy3Du9Xp9Lz6Xy4Bzt9uNpmlkZGRQrlw5ADZv3swN11/LipV/Uj4lmaycXCpXKEvfLq3o26UlPTo0o25Nn3n80bSTXHrby6zauIPnbrqQmy/u6rjl264DaQy69z1OnMhg+phe9LZow2WZsnAj93yxHKH4NHOp1cpxU7cmXNK2PhWSApMj4z5byrRlW3nygjaM6940IqgVQvDU3HW8sXATM7o0pWOl4k2GFFY8msaYpZtZnpbBh5d3ZnCLWhjkrI+3JJLel55Nv8nzqeRS+apHC7/jvSJ4uQ8hQkhAH2iEIYoCuR6NUUs3siUzl5mjutKvSTWpHQHT9q/W7Obaz5bxaO/mjO/aFIBj2Xl8u3Ef0//axap9aVSLi6EbMCo53tHzvBCCIUfSeapmBXqXCb3u2SsErxw+ybfp2Xz+6BWc165h2GvecfC4oYVfunE3sW4XTWpWYkinJozu34balSN7Lr77Yws3TPqBu++9n7E332JMejlJVlZWVLcfO5Og3ePxUFBQYKxjf+mll+jSpQsXXnhh1OoolVIpjCiKgvev96JTmB14Q+EhO5IyTOWFKNcKyKFg3jbcHGaCZiItwx7WwwF7KA260BzKkeHZrs0Wh3QmyHcwiQ8L7CYQxxa+nYA8UAZSGeb0dnBuAnMp3kivmeNt0xuQbynffy7sgN//vAXBtUtFlUHaZQ/YpnM5jwzl/ji9HFWGfpclXio3LIRHEG7AN5HnCQ/u2MB3JLBuFxYBuEdSbhTE1eaGkoX2O4oJ7RNKof20Fyu05+bm4vV6oz6glaWkod3r9Zqg2ipCiCA41wFdhnMnmNDLj4mJ4eWXXuT111+nXs0q9OvWit6dmtO9QzOqVAyu+7m3/4+X3/2GPu0aMemuYdQIAb/PTJ3LyzPnM7JjQ14e1oFkG+26x6Mx7fctPDprFdn5HsolxnJDt6aM6tiA+pXM28kdSM/mvDfnkJVbwJdjetCmpr12NZRMXLSJJ35cw+SOjennoJ2Ntmw4kcVVyzZRo1wS/xvdndrlwj2Xvs72WGYuA/47n/ycAn7o2Yo4t2KAtcn83h/gO1SMMkAf2zkdI03AKuZjYPXxDK79fQuNq6bw6VXdqZYSGqJ/3XaQ4VMXcm27Brx4fhtT3JGsPL7ZsIfpf+1mzYHjVIuLoacCVybFk2wBxFcycjiC4J26kZlQf5GWxUuHT/Dk6H7cPbxrRHkAcvIKeOeHFTw+8xf8zvpJSYqndqUUejSvzTX9WnNOA+dJpu0H0hjx0jc0aN6Gl1+bQEpKijFBZoXezMxMkpKSTntoj3Y7IRjan3zySQYNGkSfPn2iVkeplEphJLrQXkRgl4+joWW3HhvnhdWwB8KsJuXWcp3KCKWR18HYDryd158HANcO/EOZzlvNypHqN4M1EcC5BcSNMMLAuX0+WVNvXcMuQ7gM8Vagt8K3GdSd0keWXz4GfCDtCta0m6E8EKc6aOBNWnoTxAdr2/Vz1WWZGPCnt9eiU3h4RwbwUGkjAPfCasWLAuvGsUO8bXnFl5KG9ow7hxSrjDKvzzrjoP2sX9P+b3NEp2lakAZd0zQDzN1uN/Hx8WG1fVb54osveP7Zp+nevgkb50ykTg1nSFq94W8uH/cqWVnZfPLEKAae28wx7Z5Dxxl0z3scSzvJlzf1pW/TGqb4fcezmPDLen7afJAdh9NxKdC2dkVeHt6R9nUq2V7DzD+2Me7zZQxpUZtJwzuQ5OC8LpyM75FKufgYxn61kpfOqc9wi3O9aMvEjXuYtHU/t/dI5bEBLXE7WCSYxdfpVCqTwKL/nMfQDxbQb8Fa5vRuRdlYt2Terpu6B8zfBZoZ3iUQ19fBmwHdXl5Zv4vJ2w5wX98WPNC3hX//89DSu1E1fr2lPwOmzOdgZg7TLjnXiKucFMcNHRtxQ8dGHMzM5esNe5i+ejcXHzpBzbhYeiowMimORFWlV4yLZzJzI7hPPrmkQhJ1Yl3cMW0+q7cfZPq9wyPKlxAXw13DunBuak2GPfMZqQ1q8sy4YSxbs4O5SzfQ64FpuF0ualZMoWOjalzesyX9z6lvAHnD6hX47YWruP2/cxk08DymTp9JgwYNyMvL8znq8QN8YZ3WRSJCnLmO7YrqiK5USiWqEq3+uyjAjhXYMR8b5RSjbP+5PbATyGcTFqQdx1quPZQLUznO5esnQcBuB9421+CUz9TuIGDHAHaz9t7muiWgNk8mCJO2X88bEbBL5ZvN8APtFFKcbNZvHOt9fuDBMx0rUqginSvSRx9fKAhUFL+vOWHEav5waw0ois3+7Lp3eNlbvM6hvnXtsgM6fcs3n/d4xdQuQ/+gH/uvWfE/x4ZjOvl3IPR2m1qKMK7UHG5VapjCFd/dNXpV4ZTWeqdtwu2iFSXQXrtt3/RjRa9bOpbXsgcd+2+uUbb/WFH8dfjDzxSQPUPHNcWRs17TnpeXR0FBAcnJka9VLaxkZ2ejKErU9xvWPbh7PB5yc3NRVRVN04K054UFdFlWrFjBPXffSX7WCV576Gq6t3cG8Pz8AkbfN4nv5y/n1ku689iYASSG8ML+wvR5vPDRz1zWvj6vDu9EmXifdv2njXuZvHATf+5P58jJLNo1rcXmnYfIz/fw6qWduK5LE9vr8Xg0RnzwC79s3s/kSzsx4px6Rbpmq3y9djdjPlnKw83rcG3jGuEzFFIyPR6uXLyZHVnZfHJVd/o4ON2LRPI8XkbOWMzynUf5oVcLqjs4+ouGZHo8XLF4E7uzc/n8mh50b1D4SY0dxzLo9848GlVI5vure4Q0tT6QkcNX6/fy0epdbDmaTs3YGHopMD0rj+n1q9AsIbTHf1l25RUwds8xqtWoyKJXrye+EBM7h45nMvzZz9mTlsnc9+6mab3qaJrGxh37+W3lVn7+fRMLV24mJzef6hVTaFWnEsO7NuOSrs2Ii3XzwdzVPDR9Aa+8PpFhw4aZdmLQNJ8aPzY2FrfbTTS8+lvXiUdDhBBkZWVFXdNeUFCA1+s1rJLuuOMOxo8fT+vWraNWR6mUSmFEURS8q9+NTmGRgHQowLbCuXxsV34k0G4Lv+Zwe5APkx77MkJp1m3LtpiyB8DY2gaC4VnP52TyboZzjlgAACAASURBVGcm76S9Fzhrwx0A3BwXIr9d+hBae1NZwqzpNr4J1oJb42TNeeHibNJIcQJM5u2GtlwyXdc164am3WpGbxOnmkziHfJYtfBSG2zN0y1accUhPJQWXSmkqXyQlj6ktt3h2E7LHk7jXqgyiy+uc26kJDXtmXcPLVYZya9+W2LtKyk566AdfKCuS35+Pnl5eZQpU6bE6ivuunn9xSxrzz0eD4AB5Xl5eZQtWxZVVaMyiD5w4ACPPfowP8/9iafHj+CaYT1RVWct4Kff/8YdT71Pnarl+PChK2hR3xk89x4+weB73+Pw0RNMu6YnnetVZvJvm/jir91sO5KBqioM6daSi3u2IC/fw39e/YLUKil8NLoHdSrY/53W7TvO4HfmUjExlv+N7kH9CtGdhPl5ywEum7aImxtW5+4WdaJW7pLD6YxdsZXWNcuHdZIXqXg1jVu+WM63a/fwVY8WNE6JvqZy2ZF0bli+lba1KjDjyq5UTCq6k8XDmbn0nzwPt6Ly2w19jX3TQ8m+k9l8sc5nQr/t6EliVIXBSXGMqpRCnQgB/KRH4459aex3qSyZcGPEa9QBPF6NB6bO4705K5n44ChGX9QtKM2u/UdZ9OdWfvljE7/8sYmDR9OpWqEMTaqVp2mtCny5bCvDLrucp595jthY34SDpmlkZ2fjdrvxer1A4DeuQ3xhpSShPdqTnVZoHzt2LE8++SSNGzeOaj2lUiqRiqIoeFf9NzqF/VPAHkG9UQV2u7QhtO7WsGgCu0nbLUF8UDpTuNQWixO7ogG7wG5/9rCm8WHLJgDtSNAshP8WyWbvIAicBwO4T3Me6lzOby1PPgeCYFt12cG1ZB5vE+8LcwB9uQybeDvgj8ykHRuwDpM+YnP5QLhiyR85wBcB1osC8VEQV9ubSqE9ynLWQ3tBQQE5OTmkpKSEyFE8KQy0CyFsTdyBIA26DuhCCI4fP06FCsVfd52bm8ubb77BhNdf4/pL+/LA2ItISU4EySRKloNHjjPslhfZtH0vr9w2lGsHdQypLX354/k8O3UuHepUokpyPCv2HWdfWgaNa1fhkt6tGdKtGW0a1aSgwMulj05jwcqtvDisIzeFcCL34py/eG7OGm7r1pQnzm9l7L0ebfl95xEufO9XRtSuxNPnNCh2eY+u3sEnuw7z+PmtuaNnalQ1lkIIHpm9hilLtjCzayrtK0bv+X5yzd9M//sQTwxsw/gekTn3CycncwsY8v6vHDiZw5Kb+lEuhIWGVbYePcklnyxhz4ksPEJQMSmeusDgMvFcmJJAbIjn0SMEzx86yZyMHL58fCR92tQvVLu/WrKRa1//hqF92zL12etDPvtHj2eweNU2FqzYzM/LNrB11yES4mIoW648X379LU2bNjXBsHWyzuv1Gqb0brc74gk66zrxaEhJQXt+fj5CCGOnjWuuuYa33nqLGjWib+FSKqUSiUQd2oNgupjA7ngcHtQLD+3FTItdOgt4yx+7deZhnM4Jx7xIEwGWOu2085EAux1gOwI3hdOmRxpnC9EhAB09jwW6wSjPfGzWtAfqMtcrpwEcgN0P0SaNePD6ddVlThcE9CYot4C7pTw5naOmuzBacTsY970oij4pAMU/LgysRwrxxZQSh/Z7LypWGckvf1MK7WeC6ANDODXQ7uTsTgd0q5M4fQ90GdJDmclGA9qFEMyaNYsH7ruHlo1r8NK9V9KoruxYS2CF9odencnb02dzYdfmTBx/EZXLOQ/g9x4+Qf9x77DjYBrJ8bEUeDX6d2jCsF4tueDcZqa8P/6+iWuf/pgGFZOZPrpHkJM5XTJz87ngrZ/ZeugEH1/VrVhm5ZHKugPH6ffOPPpVLccbHYqm/UvLzeeyJZtI93r5cnQP2tWuGOVWBuT1BRt56qe1vNOhMf1rFG9SJz3fw6WLN5JWUMCXo3vQvk6lKLXSJ3keL6NmLuH3XUdZeH1fapeLXDOcme9h1P+WsfpQOk9f04cNu4/y9bJNHDmRRfX4ONqpgisqJNPYYTLg47RM3jicznM3nMftQzoXqt1b9h1j8BMfExsfx69T76dS+cisdrJy8vh9zQ6+X7iGj2evYMIbkxg8eLAjDFvfF7qvinDviJKA9pJybmeF9ssuu4xPPvmE8uXLR7WeUimVSEVRFLx/TolOYUHALh8XE8yLeWwGZilNSGC3S+eU1gnabWDdCbotTuEcwyPKawfsDnltIbwwwC5s92cvnKbeKU6Gbgmg7eCcYIg3jrGklcKMsggG9aD8QiAUJQDQMnS7zObqMmTLZu1meJfSWaA9CNxt6jMAXlVAVZ213cUBdwqR1h9eaBP5IEAv7HEhIT4K4mo3tmSh/b5iQvtLpdB+RogM7dHa4zyU5Obm4vF4iI+Pt90DXXYSZ+dNOpzo0F6+fPkiaT3XrVvHPXffyZEDe3jtwavp19Vu/WgA2peu2syoOyegeT18+ODl9GkfDK/Zufl8Pn813yxazx+b9pKRmU2FlESG927N0G4t6Na6PjFus7l9fr6HkU/MYO4fm3huaHtu6dnM0anZvM37GfXBAtrWKs9HI7tQKank1m5bZdvRk/R9+2dalElkelfnNf528v3eo9yzegf9m9ZgyqWdSIm334M+mvLRih2M+3I5z7SpzxX1qhapjPkHj3P7ym10b1iVD0Z0pmwh1o8XRjRNcPvXK/i/v3bxw9U9aVM9cljThOChuWv5cOUOZj5wKRd2aMzuI+n8uHIb3yzdzMJ1O0mKjaEOgguS4xlaLpF46be2JCOHe/alcVnfNrw3vnBmV1m5+Vw34Vvmr9nJ56/dQp9OhXsulq3ZztUPfUif/ufz8COPUblyeG/4Vi08YLsTxJkE7Xl5eSiKYiwXGDJkCHPmzDEgvlRK5VSLD9onR6cwnWyCtN1hIN0W6i3nED5crleKKxqwO6e1hXCbtEJY22ZQYEhwNsIlL/HO0C1stPP2eYO9zpvLs2q/Q5m2B4M2IaG8SJp2XYNvgLoE29KxFbKdQN6xLD3cKCs4Tg5HUYKB2wLZOpyboTw4fUjQD9LiW0FfmgBQVd2rXRBER7QFnGwCrwIo/vIsgFwITb69ibyNxtv2uIRg3Tguvrja3Vyi0J51/8XFKiPpxa9Lof1MECu0Z2ZmOm6XVhQRwrwHekFBAZqmoaqqrYl7NCQtLa3Q0H7s2DGeevIJvvzi/3j0tku46fL+uN1O69YFubkFjLzzNeYtXsNdI/vw4FV9ifOvH957+AQz5qzgpz+2sv3gcY6knSQ+NoYCj4fyZRJ4/4HLGdCpqWNb5q3YytVPzqB2uQRmjulJwxDri2/9ZDEz/9jOMxeew23d7J3SlbTsS8+m91tzqRoTw5fdm4X9O2qaxriV25lzII0JF7fnmg4NTmm7v1u/l6tmLubOprW4LbVWofLe9+d2vtxzhBcHt+OmLo1KvN1CCJ75eR0TFmzi08u70KdB4SYapv35N3fPXsWjo3pz7yWBteYFHi9LNu7hhxXb+GbZJvYeOUm1xDjaILi8QjItEmLZkZvP2D3HqFe3Kr++OIbYQjioE0Iw6bvlPDxtHneOPp8nbytch5Kekc1/nv+UP7ccYupHM2jRokWh6taX1cim9G6324g7E6H9ggsuYOHChVHdC75USqUwoigK3pXRgnY7YJePiwjs1ji9rpDHdjAuxRcB2IVt/uC0VjN0u3TCmjZKwC4CdCnlM7c9oIG3lOcE6GFgXoZ/x/hIyrebEBBWUA8B2HK8HhciXrPGG3mCJwDkeBSCwNoJ4m3DddN2VTEBu5xWCQXw1o8f2hUdsh1gWgkF7liB3C4tUlmh0ikEadvBtj7rhIApnem4GOAu55G1/MUUV/tSaI+2nPXQHm6P83Aia7use6DrcC6EoKCgoERN8NPS0ihXrlxEg9uCggL+O2UKL7zwHCMuOJfHbruUimFMej/4v3k88OJ0UutW4f0HRnAyK5eZP61k0dpd7Dl8gpOZObRqWpf+XVvR+ZwmvPf5XH5duo5xI3ryyDX9ibfZdx18kyajnvyY2Us38NTgdtzeu7mjdn3/iWwGvPkjefkevry2J60KoYUtCTma5XOgpuRrzO7dErfDvd+TlcuIJRuJjXXz5ZgeNK1SclYdoWTR9kNc9MECRtWrwuOt64dNfzQ3n0sXbyQXwVdjetKqxqm93+8u28q9s1bx5uB2jGxdt1B5F/59mBGfLmFQ51Sm3zvMNs2BtAzm/Lmdb5ZtZv7qHcS5XdRWFbrGufk1M4+M+BiWTLiRGoX0B7B00x4ufvozWjSqxY9T7io0+M/4bin3vvYl9z/4EDfdNLZIkyT6xKH+XhJCRHWysCSc20EwtA8cOJDffvvtH5mYK5VSAR3a34lOYeGgPBS82+YJlU5IdVqOpfOSBfZI0/nb42TCLkGqERbW6Zw/XIZiG4j35cOST5g17Kb6Q8E1QfERa9Qj1thb0mAH3XZgLsG1KZ05P075I63H/6g7QXsocI8UzMOXqVjifebxZmi3h2pnrTuWNKHh3UijQ7AanM7HyA7gbjoOBe6hYD3SdHZQX3xxtb+lZKH9gWJC+wtmaF+4cCFjx47F4/Ewbtw4br/9dlP6nJwcbr75ZtasWUNKSgp33XUXF110UUR5oyVnJbTrmm/waYzS09MjWjMpa7KsgG7VoMuDzFPhof748eOG9/hQMnfuXO695y5qVS7Dqw9cRYvGtUOm37XvCMNueYE1m3fTqFYlXG43B46mo2mCc9s2pX/XVnRvn0q7Fg2IjY3h41mLuPOZD6hfvQIfPng5zUKYYy9YtY1Rj8+gWpk4Zo7pSZOqzhMn05dtY/z/LWNYqzq8cXF7Eou493q05WRuARe8+wvH0nP4qU9LEt3mds3YcYCn1u3myvb1eWVIO+Jjor8Pd2Hkr31pDJgyn35VyvFmR+c1+d/vPcrdq3dwQbOavHNJR5IdJl1KWr5eu5sxny7j4V7NuLNbaqHybk/L4MJpC6lSqSyLXro2JDx7vBrLt+7jh+Xb+HrpJrYfSCM2xoUnz8OLN5zHLYM6FAp0D5/IYvizn7HraAZz37uH1PrVw2eSZNvuw4x68AOq1mrAW+9MoWLFovs9KCgowOPxGB7pdVP64mwJWVLQnpubi8vlIibG97yVQnup/NOiKAreFVGEdidAjwjeCwHpoeKk48JovYsD7IWrBwtA28N5SGC3atjtgF3SsJsnAqQ2yc7oNM0fHBl8RwLs9lr50Fr4IE27VdONA6jrj5Z8boFuc94QZWOBeLl8BRNIK2ooWLcCtvRRQ4C6GiKfQ3p9TXsknuHtte5I8RGCu2xGb02HpR6s8Q5xRQHySGFdj4uCuDqULLRnP2SvkIlUEp/7ytS+tm3bMnHiROrWrcv555/Pb7/9RqVKAd9NkydPZs2aNbz99tvs2rWLvn37sm3bNhRFCZs3WnJ6kM8/LHYPlZ0Hd3kP9JiYGOLj4yMa8Ooe3v9J2bp1K/ffdzdbNm7g5fuuZHDfDrbt9ng8LFm1mTkLV/PZD0tIO5FBXn4B1SqXo32bpvQ5twXd2zejaYOapvz7D6Ux/LaX2LJ9L6+Nu4jRF3R0vC8ej4fRz37KrEXreOzCc7ijbwtcDkDk8Whc8t58Fm49wLuXdeaSNnWjc0OiJCnxMfx8c1+GT11Er3lr+KlPK8rHxuDRNMYs28zyYxlMHdmFoS1DT46cKmlTswJLxp1H37fnMWrxRqZ3aWqCUU3TGL9yOz8eSGPisA5c06H4XvKLIxe3qsM3iXEM+3ABBzLyeGlgm4jzNqxQhmU3D+CyT5fQ5MY3+e3V66nl4NTQ7VLpklqbLqm1efrqPhxJz+KnP7fz5ZKNPDD1Z+778GdqVSlHy9oVubhLKpd1bxFyb/cq5ZL49YUxPDhtPueOfJoJD4xizMXB28I5SaM6VVg09R4ef/tbunU9l8lT3qV3794R55dFCIGqqsTExBATE4NsSl9QUGCAsv6JxCu9EKLEQfpU1FEqpRKZRKv/DgHlkWjbreeOwO4M6bZwHwTSNuD8/+yddXwU1/e/n4kCCQGCOxQLwd2tSChQrLhrcXfXUjwUK5TiEKzlSwstbsECwSHBghOchEBcdn5/JLs7MztryQb4/Mq7r+3u3Ln33Luzm2Wee849NxWB3WQfOrA2XlcN2E2GySvg3JznXubhF9HXNeMttwq+LfW8q00GKL6hsmPFV1eQFYkIxr7agv6FIIIo6O0m2hARBcFwIiAJ/Ozskh7S19IyQUhiWUH/UP6n5UiVh0mpfp8F3bMoiDpO1a1P1/79JXUg2gkI0osnJr4v7ET9ofScwS2sgIiY2Iepayw9Jwj6i2lQV3JOIOlCqxwbvJZ0ZOyc9ksgPfe/IBuOMywsDIDatWsD0KhRI86fP0/Tpk11dTJkyMDHjx+Ji4sjJCSEdOnSIQiCRW1tpf88tGtvCmNjY2WQLg0ndXR0JG3atDbbAz01ZGxiICwsjLk/z2HTpo2M6fM9u+b3wNkp0Yv19MUb/jl+mVP+gdx6+ILX7z4QEvqB2Lg4XNI6kydnFlbN7EetSsXJmS0Txv5CtFnkv69Rgn0/dSNLRuPrXM/eeET7KRvJnMaR82O/xyOHunf9+J3nLD56k9MPXpPB2YEro5qSP5Nt18/aSmkdHfi7Vx26+pyl3tHrLCn3DSOvPiBXRheujm5CXhPX43OocBY3/IZ58e2vR/neN5C/anviYGdHcGQ0bc/cxsHRjnPDvPD4TGH8StUplJ0TAxrQ6LdjvIyIYtMPVS1umymtE/u71WboP1coM3Ale6Z2pFbJ/GbbZc3gQud6pelcrzTHrz+k7ZxdRMbGkSFbZmbsPEO/5fvImik9hbNnwKtcYbp8W8ogjN7B3o4FvRpQo3hueszdyhG/ADbN6WOxx97J0YGfh7WmfuVi9Orbk/YduzB5ylSdFzq50u5OYW+fGPUhDaWPjo5GFEWZF/5TridXgvpXcP+qL0K2mnTXgrYO0JOODeBdVJwT9QbUzqnVNXYu6diSsHhblJkCdlNh9/KQdGRlMuCWATtgJJmcZTaTxmUwCaD/vNTg2SLITiawG6snjSCQfDsM4F0qKSPqOE1yTk06zpO0FwEt0mq5T9a3IGAn2GEnJK4j10O6FuLRAbudIGCHgB2JZdKHzDGNmYcIgigi6ABdMljt90GjfaPaaQcQtGWCBF5J/B6JgoBgp7iKGjVwNwHbhldTViImlQlqdQwg3gioK4+Vr1E7hzqsi4Zj/C/I398fDw99NKenpyd+fn4y8O7YsSN79+4lS5YsxMfHc+7cOYvb2kr/SWiPi4sjJiZGtgd6dHQ0Dg4OODk5WbUHsiX6HJ72hIQENm3cyIwZ02hQrQQLx3XhauBDGvecxbNX73kb+oGY2FgKF8xLhTKe9OpSAycnRxat2MTbdyEsGNeNHj/Uk9ywG47f7+pdOo/wRpMQz56fe1K3fGGj49FoNPT6eQe7j19jQuMyjK5fEgd7PQx8iIpl1anb7L7+lKA3YYRFxJDWyYGujcrjc/QqK8/cZV6zcra+TDaTo70dPp1rUG7Rv/Txv0vrknn5rW0V2Xv8kpQrQzrODm2E1+pj1D92gx+/yc7MgMe0LVsA7xblSev4Zf00lM7tzrlhXny78iheG06yv1sti2HS0d6Old+Xp0S29DSdupWFfb348bsKFvddr3RBri7vT/OZ2znhf4eT68fiki4N564FcerSPXb6BTLN5wQZXNOSL0sGahbPTedvS1OhcOLe4i2rFcc/fzaaTvehVMupnNxo+bZwAA2qleDS9sn0nr6JRg2+Ze36jXzzje0iIARB0O1e4ezsLFsGFBMTo9vhIrmh9Ckd21d91WeXzf75VoC0pRAuqrS1qK72plx+LCrrKtsnErFZsDcF3SkGdl2ZpL0yfN0A2OXtjQO7ZAzSMiMJ6aQTBFJQV/Okm4TuZAC72XIptCcBqfTrqvbVlcG78oQKPsphXd9W+qzlQDGppdSzLsg87GAnCBKYR1+m87hrYVz7n6GXXQrr2u+rbvZA9n0WQUy8B5f/a6IHd/27VoFqjQXgbhR2LShLmivQXlvDJhaCurKtOahHcSwFeVF+pb5YWXl/4Pv4Dacev012d8uXL8fBwYEXL15w48YNmjZtyuPHj5NtLzn6T65p//DhAwkJCTpvknZNe2rdIH6KbeXCwsJwcXHBwcGBzZs3M33qFELfv8fJyZHwiEgyu2ektGdRKpcvSZkSRSldoijfFMiNvb09Hz6E02XARI75nqdfh0ZMHdIWN1flWlXdTwrR0bF0GunNkdPXDLLIq+l84GPaTtpIBkc7tvWqQ4mk/cL9Hrxm5clb+D0N4XnoR4rly07pQjn551wgWTO4sn1qB0p/k5MrQc9pNGYtdQpmZWfXmql0BVOmp6ERNF3vy/uYeJpXL47P0ats7lCVpp7WZWr/1HofGUvhn/8iXoR5TcrQr3rRzz0kk3odHk3DVUexEwTO9KmPk4N1kyIH776g6x9+dGlQluUDmljVNjYugWG/HWCH701+n9WL1g304B8TG8flwMecvnKPI363OH/9PnaCQM7MbpQrkJU2NUvwbemC9FuxjyNXH7B94UDqV7VuWzhRFFm+7Tg/rfmXOT/Po0PHjha1UyZ3s7ZP6VIh7d7wWqVJk8amv5uRkZE4Oztjb2+PRqOhadOmnD592mb2U1uPHz8mW7ZspE2bltDQUF68eEHBggVtmrn/qz6tBEEg4cJy2xgzgGiwCsBtcCyaAnp9unFAC4aKOlZDdzLbGglxlwO29hyGwC4ZuyqwK5PeGV3frqhvDqq1r42VK4HdTMI59XKN/nqgh0cdsGvZFcWzIKiXgwHw68BAZkuQ2FLrQ++St0tKJJe4Ll3QrWvXrkU3PCfo1rEL0npq5+yFpGzwJs5J173b2SHYCyDYqaxV1x+byvhu0E4aCoA0yZ2hfcM19Ip6KMaB6fOg6AP5WAzGYOq8sWMbyL7yYFILMQVBIGpK6xTZSDtrt258YWFh1K1blytXrgAwZMgQGjduLPOWt2vXjt69e+Pl5QVAlSpV2LhxIzlz5jTb1pji4uJ49eoVefJYxgr/SWjXhsBrZWkSt+QqpRnqLVFYWBiPHz9mxvRpXL58kaYNa1G+dHFKexahpGdh0rsahmhrNBqmz/uVZb/5ULl0YZZN7U2RgrmM9JAI7Rt3H2fMzxspli8raye0p2he4/tJazQaflzwBzsPX2ZMw1IMrevJBr977LzymHtvPhIbn4BXVQ9a1ixBw0pFmbb2IJsPXGR421pM7lwXJ4m399HLUOqPWkP2tI6c6FcfBythLTW18Hggc44H0q5eGRYPaIJrWmc2HbrM4F/+YpZXKYbUsi6B2qfS8Xsv6brjPAVyulMgRyYOX7zHgd61KZcn+UnPPoVefIii5IJ9iAiUzZGBzqXz0bF0AYsBPuD1e5puOoVH/mwcmt3N6u/S5mPXGLTyX3q0qsnSCZ1V64iiyJ2HLzh95R7H/e/ie/E2IWER5HB342NEFB8jYxjWtRFzR7Sxqm+Aa3ee0mn8WspWqMIi71/M7kqREmhXShtKHxsbi0ajkYXa2yKUXgrtUVFRdOzYkaNHj6Z43KktbULSGjVq4O3tTeXKlalZsybBwcE0a9aMn376KVV3D/mq1JMgCCSctxG0f2JA1x6LqudVoF0Kv9q6GmUduTfa9sCOCpSLqG/dJrGpUZ6T1LcG2A3OIbMrBXBdmblyYyHyJoFdo3sfUlA39LQnfYyCBKhBAtVJ5QpPuBS6zbY3AHRFmc5FnHSnKAgISfCcCN6C7FkK1aqAbgzcDdoZTggYntf3axyiSRm4k/jaVOZ5k8nvVEFb0cYacE/psY2o3b5KKkP7tB9SZCPtjD9l49Mmk8uXL58uCa40mdzq1au5ceMGS5cu5dGjR3h5eXHv3j2L2kpVp04d9u7di7OzMyVLlsTZ2ZkuXbowfvx48+/7K7TD+/fvSZ8+vcyDZEulNrQ/ffqUqVOncOTwYcYP60n/Hm1Ik8bZZJu9B04yaMxPONjDyhl98aplOvT86Ys3tBqwgIdPX/DLsFZ0blTepIft0u2n/DBxA+ERUVTIl4VHYVE8C/lIwZyZaV2nFE2rF6disbzY29tx88ELWoxfj70dbJ/SkfJFcqvaDPkQyXfj1/P+fTjnhzTELU3KISQleh0eTbN1vjz7EMmm8e1oVEnupT52OYjW07bQuVx+lrWq9JlGaSiNRkOvnefZc/MZ03s0YPgPNRAEgTk+J5i/7SRr2lSizReW8E+rv28+pe+fFylfNDeZ3dKxz+8WdgjEazTkyehK9dwZ+bFiIcrndjdp53VENC22nOZDgsg57z5kcbMuC/q1hy/5fvo2cmR359i6MbimS2O2zcu3YZy9GoTvxbsc8Qvk/tPXODs5kjdXFooXyE6dSkVpUa8cebKbHjtAZFQMIxf9wdELQaxdv5GKFSsarWtLaNcqLi6OhIQEnJycZLlAUhpKL4X2kJAQBg0axL59+2w27tSSRqPBzs6OypUrc/DgQfbv38/ly5dZuHAhDRs2ZO3ateTLl+9zD/OrkqFEaF9mG2PGQNkkfKu0MXessCFa0ocCsg3BXALOiJLQdAvaqQI7kjYqZSqh73KIl9uUZ3lPJpTr7KrXN+VtN+Upt207jaQd+gBviRc9EagF3evET1uQvE46oQVvBXRrj0VJe5l9FKCu+5nXg58M0BXQLoNwRZn5c+pwrpskkLwWFKBvEsAlIG2QGd5OC7UCgsrWbUbbyfpTA3rJMYa2RJTZ5S2DfeuOjdi0geyrDPmfgvaTJ0/Sv39/4uLiGDp0KEOHDmX16tUA9OvXj7CwMKZOncqpU6fImjUrw4YNo0mTJkbbGlOZMmW4du0aGzZsIDAwkHnz5lGtWjX8/PzMv++v0J760G7NtnLWKCQkhIUL5rNhxJDBBwAAIABJREFUwwb6df+BMUO6k8HN9FrZh4+Dad97DHfuPWTm8A4M6OSFo4n1yxqNhrHzNrNmxyFa1ynNosHNcTcBOBFRMbSfupljl+6RxsmBeI2G+hWK0rJ2SRpX8SC7u3x8I5buYe3e8wxsWY0Z3RuYDLMHiI6No/3M7Vy8/QTf/vUpmNnVZP3U0uqz95h08DqNKxdj5fAWZHRVD38NePSKhqPXUiaHG3t71v6kSb3UdC04lFabTuPqmpad0zrhmT+b7PyO49fou3A3Y+p4MKlhqc80SkPFx2vosPUMR4JesnhAM3o3SYTUudtOMtfnBDM618EtXRr+vnCX49ce4OzgQKFM6fi+aC76VPqGjCoTPNHxCfT+P39OPnrDwdldKVfYum3ZQsOj6DDvT64/fs2/v46gXHHrJjrevPtA14m/c/ZaECWLFSIiMpp7D5+SNo0zWdzTkz9HJqqXKUTTOqWp4FlA9buz+8glBs3ZxqDBQxk+YqRqHeU2arZQbGwsoiji7KyfHNSG0mt/X7Wh9NqEntr1iqYUERGhS/oZHBzMlClT2LVrl83GnVoSxcSEeZ06daJr164sWrSIGTNmUKNGDSpUqMD+/fvJli2beUNf9cVJEAQS/JbazmAK4NsobFvrYVdrIwNvwzKtFz7xllEPzebbJc8zLxqFchHRlNc9hcBuyiOv9J6bAnFLgNz8eY1ujCY97VqA1kK4FLwEwQDM9bAuBXtFPS3gK9pZ1I+gXc+eCMyCnQKipRCvAtcySFcBc8N28nB5eTtBNwY1b7cxD7hJAE8GuFuy/7sxgDbtcbcE5K2EfRvJvurQVIX26Okpg/Y00/9MtfGZUu3atdmwYQO9e/fml19+oXTp0pQuXZrr16+bbftlZZv6TPoUieJsaT8qKooVK1awxHsxrZvV55rvDnLlMH1DGBMTQ+8h0/lr/3HaN6vBvlWjyOpueo396Yu36DrqF+wFkX/m96FmGcPkV0HP3rDl4CWOX7nPveB3RERE4+bizJA2tWhWozjVShTAwcFwMuT241c0H7ee+IR4jizqTWUPy7xQaZwc2T2jM8NX7qPyskPs7VGLqgWMh+jbWu8jY2m+wZdbrz+wbmwbWtYsYbJ+iQLZubhqMA3HrqXCL4c4M6jBZ9tjfvTfl/j9wgOGtanJ1K7f4qjyubSvV4a8WTPw/aRN3HrzkS2dqn+Gkcrl9+gN7baeJUeWDFz5bSiFcunD9yd0qkuxvFnoMW8Xg5pWYs/k9iQkaPC/95wDl4LY5XeH2ScDyZ7BhXLZ0tOjfAEaFcqBnZ0daRzs2dKmCnNO3qLuuPWsHvo9HepYPlGRyTUt+2d0ZvYOX+r2mMfsYT8wpFN9i9tnzezG/lUjWOZzlMlLd9Ot3XdcObKWew+ecfVmEJdv3uX45QCW+hwjNj6eLJncyJXFjXIeeWlYvQRe1UrQukEFKpYoQLfJGzh+7Ci//b6OnDmtm3ywlYxlpY+PjycqKgrAAOJNKSoq6n9mLbj2vfz888+MHj2ab7/9lho1avD27VuKFCmCi8uXtYPEV30mSeFcemwM4FMM7CYAHcWxEaiWlulsktrAjrw/E8COpcCu7NMEsIsaxRgVoCydWDAG4ijaqQG38fMag34NnnXLGBKvFYL2WfsCRPSvdRUEQfck+2oiKZOAuJ7ZpSCvLTeEeW07LVxrM8RrE88JitfSBHSJLJy0FRxJCegEw0R0BsMUtcciuq3dSHoWhcTPAyFpWzbpvXjStmyyK5F4nXRzIdJrp71WomI7OAuUaE9uR12SOgIgKsaoNJFUR9ZG+96ldaRlqnW0H67Kl+NL1f/KOBWaMmUKvXr1ombNmpQuXZr79+9TpEgRi9r+Jz3t0qzxkJiYLm3atDb1REkliiKhoaG4u5sPezWl+Ph4tmzezOzZs6hSvgSzJg6kWOECZtt5/7qZnxatoXD+HKya2ZcyxQuarB8ZGU374d6cPH+D8V3qM7pj4vpyjUbDIf+77Dp2jYt3g3n+JozI6FhKFM3HnftPETUik7o3ZGSHOqpAqNX4X/ex8v/O0LdpZX7q3Yg0Tsm77ot2nmLmpqOfLJzb59JDhu29Qo2SBVg75geyWrGVW3hUDK2mbuHuo1ecGdSAXBmsC8dOie6//cj3G04RoxHZMbUjlYubnyC5//wdDUevJVtaR070r4eTw6efaNBoNAzdc5Etlx8zvlNdxnWog72RbPwX7zylyYSNVCmam7+mtJd5nEPDozh69QH/+Afx78V7xMbFkz+jKw0KZqFf5cLkz+jCnzef0u8vfwa3qMqc7paDt1YHLwXRYd6ffFvVk12LB1gdUXHt9hNaDV9B2rTpOLJrCblyyNdCvXz1jqsBQVwNuIff5UAu37jLqzchZMqQnuzubhTNn5WnL0O4/yyEX1f/xnfffadrmxqedmtD7rXrNrVeeGkovXS3jvDwcFxcXBAEgRs3brBx40ZdeNr/gkJCQnS/8+Hh4QiC8BXY/8clCAIJ536xkTUVsMXMsTFgN6inr2M5sFsH2jogBUXmdnU71obEmwJmnS2N6XNGgd3CNe+yc7JJAFS93bb2vMuAXbFWXtUWyKFZ6jXVnpN5UiV1Vcu0dtTKlHbUbQsCCArPuNQ7rvOEK7zuBh5yaR0Vewaeda19QaU8KU29LNzcKo+7pF1SqL2hLWUbeTvj6+Ulx6i0Q0CUjlGljoG33FiZWh3dZyypYwPZVxtGanraY2ZanxNIKuepf6Ta+FJLX6GdTwftyc1QL4oi+/btY8qUSWRzd+PnKUOoWrG02Xa+Zy/Re8hUwiMiWDa1N629qprtf82Ow0xcsIVShXKyYFAz/G4+5p9zt7gbHMLLt2Gkd0lDzYrFqVelBNXLe3D2yl2mevtQpnAufh/XloK5jCcxux/8lmZj1xIZFcu2Ke2pXqKAtZfCQNpw7ikNSjCqrmeK7akpMjaeVhtP4f/0HSuHt6Tjt2WS9TnGJyQwwPsv9pwO4N9etamQN/UTvs09GsD8E7fo0qg8839sTDor8gCEfoyi2cQNvHgTxtlBDcjman7dtq0U9PYDzdadQmNvx46pnahQVD3PgVTP3oTRaOw67AWBcwt64ZrO8L2Kositp285eDmIPX538b/zDHfXNHhkdqVc9gysu/yQ6iXy89fUDlaD96NX72k2YxuxIvhuHE+OLNbtFhERFcPgn7ay59gVls0ZTtc2jU3WD4+I5PqtB1y7GYT/tdv4X73FvYfPcHZypFKlKmz18cHV1ZWoqCgcHR1xsOHES0rXyRsLpU9ISNCFx/v7+7Nv3z68vb1tNu7UVufOnVm6dCkuLi60adOGoKAg5syZQ+vWKcty+1WfTzaFdh1wG4FcLCkDA4A3BuwyQFf2bx2wG4P2FAO7cu26so6x8HaNvG9j55ID7OqTA5C4njzx2VgGeDW4thTo9SHxltmU3b5r4VMW+gxqwC0oy03VMwb8SeWysG9dPf1Wb4J94oSsFqJlcC4FeiW4y4BdEuKuel47GSCFesVkgW7zd9uBu7F16tZDuxq4y+sYgLuRetLPIEVlNlCqQ/vstimy4Tx512eB9jFjxjBlyhTc3Nxo3749V69eZdGiRTRr1sxs26/QDnz8+BFnZ2ebJmpSKiQkJFnQfvbsWSZNnED4h/fMmTKY7+rXMGvj5au3dOgzlktXAxjTtyWj+zQnrZnEdA+fvuL7fj9z+34wGdOnxcnJidCwcArnz0m9aiWpVdGD6uU9yJ09s65+64HzefbiLStGtaZtPdMgO23tAZbs8KWbV3nm9bUOHs3p5NUHtJy6mY5l8rG8tW0Tvu29+ZS+uy9SulBONo5vS24rQUwpURSZv92XOVuPs7ZtZVqXTp3kVK/Do2m69iTPP0azZVJ76pcvnCw7sXHx9Fqwm0P+dzjYuy5lcts2L4Oa5h69ybwTt+nuVYF5PzYmrbPlk2nhUTG0m7GNa/dfcHJuNwqbmEQCiIqJ41TAY/Zfus/ffnd4FfoRe3s70jk5sm5Ec7zKF7YK3qNj4+m3fB/7Ltxl64J+NK5hfV6AnQcu8OOMjdSrUYE/fp9lFWzHx8dz9/4z5v+6ndP+gfy6ajXlypX74qBdKa0XXmu3V69euLi4YG9vz6pVq1J15w1bKSYmhvLlyxMQEMDWrVs5fvw4CxcupHnz5vj6+n7u4X1VMiUIAglnl9jIWkpg3UiZRcBupswa0NYk9SddU20W2BWgrAB2NfCXwrJswkDtnLFyBZRb4n1Xb5N0TgHXxjLBixrRAo+6BcBuwXPilxT9/ZcSHnVl6MHRoExrRN9eDeyt6cMQsNWg3Th8C0nRV2redR3IK73uBv3Iy3UJ5SwGbhPgrpsAsBzcTa2TN+dtl0K6eXA3MjGASpnuc1Yc20D21Yd/hXYVaRPRHThwgA0bNrB48WI6derEiRMnzLb9Cu18Gmi3dlu5W7duMWXyJK5fu8rM8f3p1KaJ2UR5CQkJDBk/ly0799G4djkWTehGnhyGWw5ERcVw5Nx1jvsFcDngPrcfvCAqKhqAiqUL06BaKaqX96BS6cKkSyuHfY1Gw/DZ69n45zE6NCzPvP5NyZje+LrTxy9CaDp2Le8/RrJ1YnvqlDVcF28LBTx6RYPRv1M+Z0b+6lErxQnfYuPjabf5LCcfvGbRgKb0blLR6gkXU9p+7Bo/LtrNxG89Gfut6XXx1up3v3uM33+d76p4sGJYc6NJ8iyVKIrM2nycxTt9Wdu2Mq1SaaLhbXg0Tdb58uxDFFtTMNGQkKBh7G/7Wb//ItvHtaFR+UIWt3329gMHLwex7tAVbjx6jUaA3Jkz4JHLne+rFKFdrRK4WZAp/veDlxm55iADO9ZP1rZuj4Lf0Gbkr7wOjeDfrQsoVdzy96DVXwdPM2jCElq2as3kKVNJn950kkprlBoh96IoEhERgYuLC4GBgfj4+HDgwAFevnxJqVKlGDduHM2bN7fIlq+vL/369SM+Pp6hQ4cyZMgQgzr+/v4MHDiQ8PBwsmfPbtE/mKYUERFBixYtWLp0KWPHjmX27NkUKlSI2rVr6/Zv/ar/PSVCu42iPaRgaszbjeL4kwG79dCu7mW3EbAn1ZFDtRa29X0YwjeycrOQbymwK+FcAe6qkG4xqKO3ZSXsS7+ncmBEDpVIYNwALLXwrQB5QdEG4+2lfUmhXbuu3Zj32xDo9aCNEThXtjOAdZX+DBLRmQhxt8hTbhLaLQidt9N/JikGd2NArlZmAOlq5Sn5kdPLvvqI1IX2n9qlyIbzpJ2fBdorVaqEv78/Xbt2pUuXLnh5eVG2bFmuXr1qtu1/MhGdEr4+RSI6S/Xs2TNmzZrJv//8w7ihPdixaqrZ7dsANmz7m/EzvMmaKT37106ienkPNBoNZy/d5vDZa5y/do/Hz0N4G/qBsA/hZMviTkxMLNHR0RTMm50V00dRrVwxk7B73O8GPcYsI62TPQe9f6SqmfD2ORsPM2/rcTrUL8Oi/on7l6eWtAnf6o9aS+Vlhzk7qH6y12EfvfeS7kn7l19dM5SCOVOWi0BNHb4tQ+4sbrSYvImgd+H81rZKim2GR8fSfMNpbrx8z+9jfqB1rZI2GGni38fUbt9SJLc7Pb3/jztvPjC+vm1sa7XJ/wEj912hYcWiHBnZMkUTDfb2diwa0JTi+bLRZs5OZnapx/CWVS1qmyeLG70bladXw3LM3XWGn3f64vFNTnJlc2fR3osMWXWAzBlcKZDVjbql8tO5bimK5zNMhNjHqzxlCmanxaztnLlyj8O/jSKNFdElBXJnxW/rJKat/Isa3w9g/NCuTBza1eL2AC28alKjUkkGT1xKvbp1WLX6N5Nbw30pEgSBEiVKULFiRfLnz8+gQYM4c+aMVTlBhg0bxurVq8mfPz9eXl507NhRtmeqKIr06tULb29vGjRowNu3b1M87jRp0tCxY0e6dOlClSpVKFu2LIGBgTbfNeSrPoNsdnsg6o1pX4qiolwK6pKOlQCvNSIDeIlhq4AdI2VKsJb0qTYuVejH0EbSeIxBvxLy9eCMSh+m3oOyrdKmFvJVgF0U5f1pTPSpy/AugXtR/aFrq7Una4u8voWedkHQf/yJKdJEklLF6V8LkJg8TUiqp5f2tZYJpR50/f/1ICoHevUJANnDTuVhUE/L0oKMI4Wkd2LwEPUP+WcvhU7t35TkAun+bqTvXnpSmZxO0LXRXT1B0P0NiEljVP5IiEmfhPwqixJzAroMerKxoK8nKsqSDgW070diX8s1okqZ7D2rXR9pedI1/B+QDf1on1SdOnXCw8OD7Nmz4+XlxevXr2U78ZjSf9LTrtFoiIuL0x1HRERgb29PmjSpt2bX3LZyoaGhLFwwn/Xr1/Njt8Tt2zJmMO8Zu3rzNl36TSDowVPqVC5Bete0BD15xZuQj4S8/4BL2rQUL/YNlcqWoHSJIpTyLEx0TBx9hk3jzdsQFk/oTucWprciC4+Iov2wxZzyD2Ry9waMaG860dyz1+9pOnYtr0M+sHlCOxpUsCwroi30ISKaZpM28uxFKH6DG5DFinXY8fEaeuzwY9+tYGb2asTQVtVSfYu2O0/f0GDU7xTN7MLBPnWT3d/u608Y8H+XqFAsDxvHtyF7Jtt5VaU6feMhzSdvommxnGzsmPLM8lGx8bTceIqLT0NYNbIl7euVscEo9Tp2OYgfpm+ldTUP1g5vYXX7w1fu037uH9Su5MHuJYOIiIrlwo0HnL5yj2Pnb3M58BHOTg7kdHejfMFstK5RnKYVi+LgkPg5vv0QSZs5uwh6GcqhNaPwLGR+bb5Sxy/cosOY1RQumI9D2xfh6mp9EsOdfx9j2NTldO/eg3HjJ6Q4qig1PO0ajYaoqChd4rZt27YRHx/PwIEDrbITFhZG3bp1dd7toUOH4uXlRdOmTXV1/P39WbJkCVu3brXZ+JUSRZGPHz8SFxdH5sypn7/iq+Tav38/adKkoV69eqxevZpjx45Ru3Ztunbtipubm8V2BEEg4cxi2wxKCpWmINqaMHotXGJYbhbYteXKjOyKvkWVsYgiCpBVwjSSuiplGsN+lDZk25pZ4nW3OHxeWx/Vctk5SVuTEK3RJDaVJJLTSOxa5oHXWFDH0NOuh2m5l9fssZ119dXbyqFdC+NIvdwycFcrN1FmAP1q5XaJIe/G+jIYbxKgJjfE3c7QC65mw6BMNRGe7gO0oFxh31gYfOLMgnXlsr5s83NnX2MkqYWYgiAQ+3P7FNlwmrAj1cZnTpGRkaRLl3gvFxERwcePH8mRI4fZdl+hnc8L7VFRUfz66694L15Eyyb1mDqmr+r2bRqNhnsPnnDh8g2uB9zj1t0H+F8OIC4+ntjYxPdStFB+KpTxpGypYpT0LELJYoXInFm/FvT9+w90/HE8p85dYlCX75g88AdcXUx7NFf5HGTyYh/KFcnNmnFtKWDG67xo2wlmbThMq1ol+GVQM9xcPl3yMq1i4+LpPvcPjl8J4kT/ehTNan4dut+jN7T3OUfmjK5sn9IRDxXvaWrpdWg4XmPXERsVw7lB9XG1wiMbGx9P281n8X3wmiWDm9HDq4JBJImtFRT8joajfyenixMn+tXXAaq1OnTnOT12XKB4wexsmdguxfkCjOnO0zc0GrOWvFkzcGJOd6vH+/h1YoK5mATw3SRPMJeQoCHwfjDnrt7nmP8dTl++S+iHCLK7u1Eke0YaVyhEhzolWbbXnxX7LrB4XEd6t65l9Xt4G/qRrhN/51LgE3xWTqdhHes95i9fv6PfuMU8Cg5h9W9rKFXK+vX2WqVGcjsltK9btw43Nzd69uxplZ0jR46wdu1atm3bBsCqVasIDg5m1qxZujqzZ8/m9u3bPH78mIwZMzJ48GC8vLxSPP47d+7g4+PD+/fvWbZsGf7+/rx7947GjU0nFfwq22rQoEE8efKEiIgIcuXKRUJCAm3atOHQoUM4OTmxbNkyi20JgkDCaVtBuxSgUYFyI+VWAzsKmxZMDsigFYl9E3Ctkdc33v5zAHuSTWPALrWrsrbdwKYoorF0rbpalnmLwN2KEHk1aJeEgEvBWwuahoCthVlFmbaenUqZxJaaPZTgLHmdOEYjMK8di8nz0izwan3YSfpRsS2D6RSAu51KmQpYq0G7qfB7U4AuA2rlxEBy4N1Uf7Za017zK7SrKSYmhj179uDr68uKFSu4d+8ed+7csSgR3X8yPF6pTxEer+wjISGBrVu2MGvWTCqV9eT4X78hakQOnzjP9YC73A16xPNXbwkNC+djeAQfP4bj6OBAtmxZePL0Gc7OTtSrUYkBPdtSyrMoeXJnNwprGo2GST8t59d126lezoOrfy+kUH7Tezk/fPqKVgPmEfzyHatG/8APdUubhMGX7z7QdMxanr0OZfuUDjSuXCx5F8oGcnJ0wGdyeyb8fpDqy4+wq0sN6hVRn8HSaDQM+NOfHdeeMK5jXcZ1rI2DmdwBtla2TK6cWdaftjN88Fx0gFMDviW/u6vZdieCXtJle2IY/7Xfh1Egx6cJwy2cOzMXVw+h2cQNFF/0L+cGWRfRoNFo6L7dj72Bwczp25hBLczvapASFcublcu/DaXZxI0U67+ccwt7kS2j+eurVf5sGfH37ku/5fso0XwSPgv641UjcXmAvb0dpYrmpVTRvPzYri4AL9+Gce5aEKcvB7Hp1C0mbjpGxvTpSOvsSP+ZG9l34ip/eA80m6NCqiyZ0vPvyuGs2HaM1r0m0KWNF7/OG23VdciRLTN71s1m8x+HaNG8GQMGDmLEiJE2Be+USBRF2fcgKioq1facj46O5urVqxw5coTIyEgaNmzIzZs3k7UvvHbcjx8/Zv78+bi7u3Pnzh0g8R/nefPmfYX2T6wzZ85w5coVIiMjyZkzJ8+fP8fV1ZWWLVtSoUKFZFi01f2BFgjRQ7P0oQbVuqaGYC7qbCYD2JXQbnQywbCdaAa4TUK8CrAb2lNcJ7WHxsg5jZG2kqgA6bZy8nLJ+1GZKDC3b7rFoe2mgN3i9pqk8HgB7BIxS9Sgfy0NkBfQ72We9BurRzNRF4KuK9eCqC4kXstzcohPhHQkAK8G6ZL6OmhFbkNmUzo2/WupA1iQPkRJ5aTPThCkf1aC7k9P+0LfREj8/O1AakYvQdpQf5x0naVSa29QJpqwaa5v3aFKfS2cG3CM9qKJkv51DfRfCkAWEi+ojefLk5C6gbCppmnTpiGKoi6PTq5cuWjTps1XaLdUn3JNuyiKLFmyBO/Fi/nw8QOuLi6cOONP2TrHcXZyInfunBQsmJ+iRYrTyKsA+fPno2D+vOTLm4f53stZ9dtaypf2ZOnPY6liwbZvf+0/waAxs3F2tGfX0lE0qGE6/Fij0TBs1jo27j5O50blmfvLj2Qws7546R+nmLrmAE2reXB0Ya8UJz6zhQRBYG7fxuTLlpFWv+1nWcsKdK0oT4J3/XkorTefwcnZkVNL+1OmUOoAgiVKl8aJv2d3Y9iKfVRceoi/etSiegF1b79Go6HXzvPsufmM6T0aMvyH6qkexq9UZrd0nFj8Iz3m/UGpxfs52KcupXOZnzS4FhxKy02nyeCWjgu/Dv5kEQ2Z3dJx0rsvvRfupsTAXzkwszMVCueyuH0aJwc2jGjBbwcu03bECoZ0bsBPw35QrZsjSwZa1a9Aq/qJcBAdE8elwEecvRrE0fO3Oe5/m0zVh5AxQ3pyZ81AWY881K/iSeOaJXE1keROEAQGd6pP7QpFaTV8BcVrdebwziXkyWn5NRQEgW5tvahXoxx9Ri/g33/2sWr1GooVs26STQnYqaGoqKhkRT9VqlSJMWPG6I4DAgIMoLlatWrExMTowtEqVqyIr69virztz58/x87OjkmTJtGpUycg8W81NSO4vkpdWgBwcXGhUKFCuLomTtLZ29sn73trQ2aXQ7ooO1QcGAFtiTFV0DVm3wSwGwV0lXZWt0EPxxb2aSxsXZ8wTnJeAtX69etq5XrvPKJauRzYDUFeXt8ApkUlVJt4lpVpw+otbK8A/ESIVAd3IJFgtV8bKe8lwZwgJoE5CqdrUp1EcDcC13YSkJd636Xeb4VnXhqSr+Yk1o0Dybh0/yUdS8Fc215LyEmXRMeqSX8zoii5JvqmyMFdQL4OXa0sac27DIBNQbigH5DR3xFJHaT1VMAdkgBbVLwP9BdQDd5BAelSg8pzqftvu82UyvcgqaXjx49z/vx5Dh06BICLi4vFDPqfhPbUvtk0pn///Ze5c38mMiKcju1bU6hgIpQXyJeH/Pny4pZBfZ3dqjXradQsMZR9868/8V2Dmmbfw/2HT2nfeyz3Hjxi5rCODOzshYOJdeiQmGiu+5hlpHOy5/CSflTxzG+y/tv34TQds5YHz9+yeUJbvq+eOvukp0QDW1Qld5b0dP15Jw9DwpnaKHGiY/Tfl/n9wn0Gt6rO9O71cXL8/H8K9vZ2LB/anEK53Gm69ggrW1WgY/mCsjpXn4XQevMZXF3T4rdyEJ75DZdSfCo5OyVGNEzfeJS6q46yvl0VWpTMa7T+2L2X+e38fYa1qcnUrt+azIuQGnJydGDT+LbM3XaSbydsYsXAJnSpZ37iSytBEOj3XQXKFcpB8xnbOHMliEO/jcLJyfR3J42zIzXKFaFGuSKM6fkdkVExDPnZh10H/SnyTV5efkhgtPduuoxfQwY3F7JmSk+hPJmpWa4wzeqWpfg38smF0sXycn33DIbM8aFkna78Mns43dtZ58nNmysbB7bO57fNe2ns1ZBRo8YwYKB13n9bS83Trg2Vt0YZMiQuX/D19SVfvnwcPnyYadOmyepUrVqVGTNmEBkZSXR0NFeuXKFGjRopGn+mTJkoUqQI+/btw87ODo1Gw5UrV6hWrVqK7H6V9Xr27BlDhw5FFEWCg4N1rwGCg4OTYdGyGyqL7MhgFSsgW2tCDpCyNjI7JsDbQq+6qHLeYo+6Etg8J10mAAAgAElEQVRV7SnLlPaNXC8lcGvtmF3fDkpQNxVOrwzFV0K8Ppmc4llEViYq6ljvhVcHdm0iOuzQeX8NHKtaFlSBXOnvraB8SGAa7bEO1OWecgOvugqsy0PqDdeZa8O8BUG/VltIcsured4TcVryfgUFuEu97ZJrIgVhGfBqvx92FoK7KE1WpzehmwhQgruoODb4TZGUyU4bkHzSeW1Povx9gGRGQ9mNxJbB4BX9/y/of2WcChUrVoywsDDdsZ+fH+XKlbOo7ecnlS9AgiCg0WhSxbYoihw6dIgZ06cTGxvNtEljadWiqUWe0X3/HmLIiLFEhIczf/pwurRrZvamOjo6mt5Dp/P3/hN0+L4m+9eMJksm02uFwyOiaDd0Eacv3mJKj4YMb1dbFahCP0ZyPuAJfgFPOHc7mDNX7pLWyYEb64aTwz11Ep/ZQi1qlODQ/F40mbCR6y/eE/g6nGhR5PDC3lQpnjrbl6VEI9rUJH/2jPSc9wdBbz8yRTHR8LmgV02CIDCjRwOK5M5M9yV7mPjtB4Mt7J6GRvDdOl8i4jWf/ZoLgsCETnUpmiczPef/QcDj1/zco4FVNioXzc31FQNo/dMOCn83jiNrx1C0gPkEIlqlS+vM2pk9aVyjJH2nb6Bu9QrcP7eNuLgEbt55yPXAIC7duMvOYzeZufof7OwEMmdMT66sbpTzyEeDqp40qubJulk9+a5mSfpOWsyf+06we91sq0LdBUGgX7fmNKhdgV4j57Nv79+sXLWab75JnW0ZrVV0dHSywtUBlixZQr9+/YiLi2Po0KFkyZKF1atXA9CvXz8yZ85Mz549qVixIlmzZmXmzJk6b6y10t74enp6EhQUxMyZM0lISKBq1aoULlyYlStXJsvuVyVfCxYs0EXQacPhtcfJ2kHBQi+IdXZE/cMYrMu87iZgVhXW1aBc2Z8Cng0mFUzZM35ebR28epncnhRuza1N14Oz4XUzm5BOzQOf1Icp6DftMTd+ThlWLwV8Wei9lcCu885pw7WTPO469lICrPQ5SXJYTwJkXWi8iYedsWc7Wdi8Grjr19frvfbasHld+HzS4GTPkrFqXyMqvO5KSNc+a0REXQSCEtyTvO1JxeoedwUjGsCw+m+EKP0cZDID7gZS97qLCJLfAGV99BdJVsXIRIDOqI1+775KVUOGDKFVq1Y8e/aMevXq8erVKzZv3mxR2/9kIjpRFImNjdUdR0dHEx8fn+ybNmN9HDlyhFmzZhL+8SPTJo3mh5bNsbM3D+uXLl2l54+DefT4CZNH9WVI344Wbfu2ZPVWZi9YTeH8OVg1sy9lihc02+ZXnwNMWexD+aJ5WDOuHfmT1kVrNBoCH73CL+AxfreCORfwhODXIVQoW4Yq1WtSpWo1SpQowZhRw/nw/AE7p7Qjs5v1Wa0/lTQaDV1/3slev9ukc3LkzsaRZsP+P7f8Ah/TdMJGauXPwu134cSIsGNqByp7fHkTDQC+1x7QcspmmhfPxboOid7FpaduM/3QTdp9WwbvAU1xSZuyrOW21MU7T2kyYSNVi+Vhz+R2Vi8xiE/QMHb9EdYdusyKKV3p3NR6j+qj4Df8MOJX3oZFcmDbQjyLyv9mRVHkybNXXAsM4lrgfS5cucXVm/d4/S6UTG6uZHVPT5aM6Th//QEZ3Vw5sG0RpT2t399eo9Gw9Pc/mbNsK5MmT6F3794mo3kiIiJImzatTZdlxMXFER8frwP1kSNHMnDgQItnoL8kXb9+nRw5cpAt2+eLhPkva86cOXz33Xc2+e4IgsDUng11x3XKFqJuuULJMyaFbGMArlaO/JyhNxoFkFtgU3vrJ4NUeV1R2VajLEN1LHqwVo5Z5Vij3p9haDxGYFp/Xj2cXgHv0vMKoNaNwYgNo55wHVBjCNYq9TWmEtUZW+duxBZgmJBNUMmwnvTaTgLNuj3QVeoZPEvrGZxTA3fkcK54jYA8o7vBeUFmQx36LbAhCeFH0JfJjgX5MYJ+wsGgTBKCYGlCO5l91QzyijaYOCd9aCMS1M6ptcMCmyb+3TenE1fuc/Lqfd3xzPWH9RNLNpYgCMQv7JgiGw6jt6Xa+CzRpUuX0Gg0VKpUyeI2X6GdxGRBcXFxNoF2URQ5fvw4s2bOJDQ0hKmTRtO2dQvs7ZK8oib+Hh4/fkrXXv25dOUa/Xu0YdKIvmTKZH5rmtN+V+g5eArh4eEsndqLH7yqmbzhBrj/+AWtBy3gxat3/Dr6B+pXKMr5wMdJXvTn+Ac8JEtmd6pUqUqV6jUpU6YMJUqUIH16uUddo9EwZdJE9uzaxl8zO33SrOuW6mzAIzrP2YW9gwNLJ3dj9q97ePEqhNO//JhqGcttpZ7zdvHn6QDSODlyZ8NIMqX/sica7j57S8PRv5PbxRkRCAoJZ9P4dnxX5fMlJjSlZ2/CaDR2HQ52Amfn98I1nfWTCrtOBdBn6d+0bVyF32f0sLp9XFw8U1f8xcrtx5g8sgdjB3Yy2yY8IpIbtx9yPSCIS9fv4n/1FncePMHB3h5nZ2dy58xG3pyZKenxDVXKFad21bK4W/BbcjvoMT2Gz8M1QxaWr1hJ3rzqyx1SC9oTEhJ0a8AHDBjAlClTrF5v/7mUkJDAs2fPePjwISEhITg6OpKQkECxYsUoXrz45x7ef0rbt2/nwIEDXL16lTJlytCkSRMaNWpEpkzWJ+sUBIGEUwttMzBzQG00bN0Q3tXDyFGxZYE9xZpwY6BtCO1q4C4Zn0ZxbC24qwC6DKpV4Roz4C4ahNFbbMMEZGs0Gl0djSnAF8XEdexWhcgb3woOsBjY1WHbTgfzWtC1Mwrilto0BuESYDcK2YbArrQhBV/1/lAFeTVgth7YUwPaMQLrRuAatT4UbayypQb4KZd9rdGpC+2Lzd8rmZLDSJ/PBu1xcXFcvnyZmJgYXVnt2rXNtvtPQjsgu1CxsbHExMQYAKk1EkWRkydPMmvmTN68ec3USWNo36alPpxde5VV/hY+fPhAtz6DOHzkOK2b1eeniYPJm8d8uO3rNyF06DMW/8s3GNWnBWP7tiCtUY984gA0GpGhM9eycfdxnJ0cqF+pOLcev+HJy3eUL1NK50WvXLmyzEsUFRWFKIq6fQWV2rxpIxPHj2XzuNafdF92U4qNjafTnB0cuniPsX2+Z2yfZjg5ORAbG8/AGevZc+Qif07vRJ0yX0Y4sFSX7j6j3aztaBBYMbUHC9b+Q9DjF5xY2IdCub/sPZ+9d51ixuZjAJxa8iOlvvl8Cf4sUXhUDO1mbOPagxf4zu1OITPbGqop8Mkbmk73IWOG9JzcOBa3ZOylftQvkI5jV1O8SEEObFtEOhNJ6dSk0WjwPXeNLoNn8TE8kqaNG/D6zVvuPXjEy5evSZM2DRncXHHPkJ48ObNQ0qMglct6UrtaabK467eGjI+PZ8HKHSz5/Q9mzZpNp86dDSYBw8PDSZcuXapCe8+ePfH29jY6cfClSKPRYGdnx/nz55k0aRIfPnygcOHCJCQk8Pr1azp16kTfvn0/9zD/kxJFkStXrnDw4EEOHTpEfHw8DRs2pHHjxlSuXNkiG7aF9qT/2QC4RaO2FPVNTQQgqiZmMwruGsWxCmjLQF4jt2eJfWmZca+6vA91QMewXOZlx+SWb2rlxuFaxXNuEsqTsyWcOrhrgVIG7BZAtfUwbpfEc/I+7BTQbCfZks0YbJuCemVYvdHzqrZNQ7t2wkAOukhgVQLndiplxoBd1o/UnpFJATtDexZBthHAlo0PZX/m+lGpbyOlOrR7d06RDYcRWz8LtC9dupQFCxbg6emJk5PeUbR3716zbb9CO4nQHh0djZubeU+Umnx9fZk1cyYvXjxnysTRdGzX2nBtqQq0x8fHM2TEeHy276JKhVIsmjmSkp7mgVej0TB84gI2bttDw5plWDyxO3lzZk3qRJB19iE8koB7TwkMekZgUDA+e0/x5t178ubKTs2atRIhvUoVSpUqZXI9rDloBzh16hRdOrVnSqfa9P/eshui1NL249cYtuIfCuXLzoaff6RoQXkyL1EUWb7lMJO8dzC7VyOGtq7+mUYqV3x8PL0W7GbPmUCGdmvM5AEtSOPsRHx8AmMWbGPD7pNsGNuGFjW+vKR/L0M+0mLqFoKC37F8SneO+gXwf4f82Ta5A40qfhkTOcb04t0HKvRbTlhkDFVLFKRakexUK5abKh55yGLhso8PkTF0XrAb/3vP2btyGJVKWj8Z9DokjE5j13Dz/nP++P0nalWxPFGeVuERkYyYtpydfx9j6rgRjB7Wj4SEBJ4+e87d+w+5/+ARt+/eJ+D2Xe7df8SLl69J4+xEBrf0ZMqYnjw5Ej30GdO7sH7nAYp6ePLL0uW6TOuQCO0uLi4GMJ8SxcbGIooizs6JE48dOnRg06ZNZM78ZU9SJSQkYG9vz5w5c4iLizNIevdVn08xMTHs27ePAwcOAFCrVi3s7e05ceIEa9assciGIAgknF5kmwElB6x15w3P6YDXAN5RsW3CvtVQrTYWZZktwF3EVCZ5qafeoFwSFaAO/8mbFLAojD2l4G7KQ6+oA1gP7DIQtxTuJZBvqg8pTFsA7PLwdxVglx5LgV1WrgdmoyAvoPCeW+JlRx3Q1YDfSNi7RdBuDthNhLULuvOGfVsF68oJARvIvuaor9CuopIlS3Lu3LlkOYr/s4noBEG/zVtybzxPnz7N7FmzePLkMVMmjqZzhzYWJYLSaDTMme/NkqUryZMzO3/7/ELtapbtHbv1j38YPWURmdKnY9+aidSs6AHAx/BIAu8/I/BeIpwH3H9O4L0nhIR9xKNoYTw9S+DhWYWZs5vQuHHjVNn/uFatWhw/eZpWLZpx++k7FvZr9Mn3PH/7PoKW07YQ8OgVi8Z1pucPdVQ/X0EQGNK1ER7f5KTd8KVcvhfMhnFtP+lYlTpw4Q69F/4f2bJk4My2aZQqpl+77uBgj/eELpQrno+uMzcytFV1Zvdu9BlHK9dcnxPM2+7Ld3XK8u+68WTO6EbHZtWpXOob2kzfyqi2NZnW3bqEb59Coiiy7dh1Rq8+QOcevejXfyA3b97E/8J5lpw4wyXvvWTLlJ5qHrmpWiQ7VT3yUDJfNuxVclO4pXPm76kdmLvrDA16L2Dm4NYM69pQpVfjyuaegUO/jcR70yGadBrFj11bsGj6YKtsuLqkY83CsbRpWoeuQ2bjs2sPB/ZspkCBvBQokBfqy0OwEuITeBb8nLv3HyUC/b37XLmVCPTPX7zixat3VKlciZGjRjN06FCbgropRUVFmZwk/NKUNWtWAgICePLkCa6urjg5OeHg4ICzs/Mnu2ZfJdfcuXO5fv06HTsmrn3csWMHJUuWtBjY9bLh5yeAfmI9qUA3z64yu6+tLtuQWlpLRBQFxSmJHVkzQxvqUtZLOtY68hBR5s6WugtkZYq+9fX0fejeB4I+E7rOiGQs0i4FSZ9q5XYgaBJtCnYgaqTlSb3ZgagRFOUklSelI5OU62wLSDK2i/ot1zSSclkdxbMWINXOaf9pUT0nyOskXXCLgF0wc04J9UbrYjGwq4alq3jQSQJyVejUecf159XC102u0dZebxMwrQbXpoFdYhcrvOxKQE4JsEv/LtRs6E8aXiv9RdN/sbV2bPl7l5qy+x8Zp0L58uUjPDw8WdD+n/W0a706kOjdjIiI0G0VZE5nz55l9qxZPHz4gEnjR9K1UzscHR1NN0q6ypt8djBh8gwc7O3wnj2alk2/teiGLvD2fTr0Gcv9R8/o2rI2VcoU5faDYALuvyDg7hPevHtPkcLfULJkSYqXKIWnpyeenp7kz5/fJiGs0dHRJCQkWLQF0/v37+nSqT12EW/YNqENGVw/zT7Fc31OMG+HLw2ql2LF1O5ky2zZ53n34XMa95lPFre0+Hr3IY3Tp02WFh4ZTduZ2zgT8ITZw9owqHMjVSjU6sL1IJr1W0T5Irn4d063T75Hu1T3g9/RYupWQsIjWT+nH161DD3DZy/fpcWgxVQskpt9P3X9rNuKSfXsTRgDl/3D45BYVqz6jfLlyxvUSUhI4Pbt21y4cAF/vzNcOH+eF69eU8kjP9WKZKdqsVxUKZYHd0WugcNX7tN+7h/UruTB7iWDkvUZXbz5kB9GrCRTpowc/WOJLITdUoWGfmTA+EUcPHmBBT9Npm8P69aAJcQnEPz8BdcD7zB55kKy5cjJokWLyZo1q8097TExMQiCoAsXa9y4Mb6+vl/M98WYtOHx//zzDyNHjiR9+vSUL18eR0dHQkND6du3L/Xq1fvcw/xPqnjx4ly9elUXvRETE0PZsmW5deuWxTYEQSDhzGLbDMgaL7gR7zraWzaZl1pS15jX3azHHYktNU+4qBJKL7ej5m2XerrVk+kZsWkQuq7u+dZ7yjFSbs7jbtqbL70uNvGwJ/WhTUanzCxvrccdzHnGTXnPrfO062HcskkCPZgjg3SLveN2EtBVDZfH4nXvxkFaMgakkwRSODcB8VpoN5h0wHR7LXAmB9gx8V5UbVowQaDsywayrzEydT3tS7ulyIbD0E2fxdPeoUMHjh8/TqNGjciYMfG+ThAEli5darbtV2jHcmg/f/48s2fN5O7de0waP4LuXTqYh/UkHT12kv6DRxISGspPk4bQu0tLVa+8KIqEhIbx5NlLHj99wdPglxw+4cfBY2eIT0jA2dmJYkUK4+npKYPz3LlzExsbm+wQf3OyBtoh8ZqOHjkc3yP72TOjI98kY52wpQp89Io2M7cRFhHD2jl9aVyrjNU23n+IoNXgJdx//JKTi/tQMBXHK9W6/RcZ+9sByhYvwNo5fcify7JEfs9fh9Cs3yLCwyM5veRHsmWy3c4Hlkij0TB29X7W/HuRri1qMndUB1xdjE/OPH8dQtN+C/n4IRJf777kypI631NLJIoia/dfZPL6o/TtN4BRo8fI1hWZU0hICBcvXuS83zn8zvhy9XoAObNkoFqxRG98teJ58cybladvw2g2YxsxCeC7aTw5kpH08EN4FD9O38hhv0DWLp5AqybmE5Woafc/J+kzah4lS3jwzx8bcXOzfoY3Li6ORcvWsGjpGgYPGcKwYcOs2mLOnNSg/fTp0zadGEgNiWLi/vJ+fn68ePECFxcXIiIi0Gg0hIaGUqdOHYoU+bKXh/z/qt69e9OsWTNatWoFwJ49e/j7779Zt26dxTYSod3bNgOSwTPJgnQZEGMJuKPow3pw14e5y9sYQrqRMHmNer9q4K6zYS2cS8/J1q4rwN8ScJfalrxvjWxtvPnM7qafNTKIT94a96TvqFXAnrQ2XQ3YJdBrHsoV4K5oI4dlU2BO8oHdxESAUZg3AF1kUG8K2FVt2CX5uxWefLPQbmTywBDYVeqhZt/EJIAxWDcWMm8jarevMSJ1oX1Z9xTZcBiy8bNA+8aN+n61Ud+CINC9u/n38xXaSfSmffz4UTfjoZS/vz+zZ80iMDCQSeNH0KNrR4tv8gMDb9O1V3/u3rvPmCE9GNK3YyKUB7/k6bMXPAl+yZNnr3iUBOhPg1/g5OhI3rx5yJcvH3nz5cPBwYlChQrRoEEDChYsqHqjHBcXR1RUVKpBe3Iz7K/6dSVzf5rFtkltqVWqgE3HpNFo6O+9h+3Hr9OnbT1mDWuDi5XJu6SKj09g5NytbPn7NNsmtcerUlEbjlYu3frvZ29ZPrUHHZqaz/ivVHRMDH0mr+XgqevsmdmZGiULpM5gFbpyN5g2s7YhCnZsmT+A6uUtu04xsXH0m7qOvccus3NqB+qXt35rspTq4YsQ+v2yj7B4R1asWoOnZ/JzA4iiSEREBGnSpOHWrVuJ3vhzZ7hw4QJv3r6jkkc+yhVwZ6dvAO8jotm6oB+Na5RKVj+b/j7D0J+30dyrJpuWTU6W5/71m1B6jviZ85dvsXLJT7T/obnVNgDuBT2k37CJfIiIYtmy5ZQqZf17UlN0dDR2dna639bvvvuOU6dOffHQrtX69espX748ZcroJw137dpFoUKFVKM4vir1pP1OajQabt26pZuQDwsLw8PDg8DAQIttCYJAwlkbQrsBRCMDVqOQrlYmgXdVL7lZeDe0aR66FTBvDLp1IG3crjEbStC2COBNQbikXOZ5N2gj6icu1MrNJJBThW/ta9mxZdnjjcN8Mj3tUoDVtbFsjbpRODfhrZdCtxpYy2HavAfdAPINoB0j5SY87BL4Bnm/quvHDcokx2a89MYnDiwEdjVYx4g9jPRhEcDb5ufOvnoqQ/uKHimy4TBow2eB9iVLljB8+HCzZWr6z0J7XFxc4hYdJP7DHhYWZrAdzOXLl5k1axY3rl9nwtjh9OreSRdmJ5Uoinz8GM67kBDevQslJDSUt+/esW79Fk6d9SMuLp5CBfMRGRXN23ehZM+Wlbx585AnT17y5s1Hvvz5KVCgAPny5SNPnjzJAm9rQ/ytVUq2xTty5Ag9u3VhXp8GdGtkm5vXI5fu0XPBbjK4ubBpXn/KlyhoE7sAv+86zsi5W5nYsQ7jO9W1mV2tZm8+ysJdZ2hatyy/TOpGlkwp27VgycYDTF/2J7N6NkzVhHoajYbeC//kT98AhnZrzJSBLXC2cimBKIr8uu0I4xduZ3zHOkzsXC+VRitXQoKGFX+fZ/bWkwwfMZLBQ4am2EushXa1v4l3797h7+/PhfN+nD97Gv9LV4iLj+f7ehWpXDIfpYvmoVSRPOTKltFiKL3z8AWthq8gLgEO71hCwfzW56UQRZEtfxxi8CRvqlWpyF/bf9dla7fcSKKd9Vt3MmHaPLp07cr48RN0+6snV9HR0djb2+Po6IgoijRp0uR/AtrfvXuHRqOhc+fOtGjRgu7du/P+/Xvy5MlD+/bt6dChg87T+1WfRo8ePTJ6ThAE8ufPb7GtRGhfYoNRYSNQBzmM2xbcDeBaESKuCtiqZShsWAnuGrktYx5yi8LijUC4NeCuPWeVR13yGtk5y7PHm+sXsA7YZfBtIbCrwr5p772tgN2oV94EsJs7pxqqbgDWlsC20q6gW5tvDfibBXZFmSArV9hKMcQnldlA9tWHf4V2FZUrV44rV66YLVPTV2jHENqvXr3KrFkz+eeff6lXpyYtmzclPCKC0JBQ3iU9QnSvQwgJCcXZ2ZnM7u64u7uTMVNGMmbMSHDwcypWrEjp0qXJkycPuXPnpmDBgqRJk8bmN6JfMrQD3Lp1ix9aNqdtjSLM6vFtstdhR0bH0maGD6dvPmLa4B8Y1tULBwfbr3n19b9Fq0He1C9fiO2TO9hk3fjtx69pPcOHD5ExrP+5Hw2T4XU1piNnb9B22FKaVCnG1ontbWZXq+NX7tNt3h9kyujKlvkDKO1h+U2vmk5fukPLQYup4pGXvbO7puq6/NtP3tDX+2+EdJmYv2gJJUuWtEl/pqBdqfj4eI4fP87Lly+5FRhAwM1rBATcIi4ujlLF8lOqUA5KFclFqaJ5KFEoF65GIkZiYuMYtWAnW/adY96UAfTv1jJZY38a/Joug2dxO+gJG37zpkmjby1vrP0XQ4CXr14zbNxMLl29yS+/LKVOnTrJGg+oQ/vp06eTbe9Tyc/PDx8fH7Zs2ULRokXJkSMH8fHxhIaG4urqypIlS77u0/4/LEEQSDj3i22MyYBcBd4tBnpQA3fRCMyrgbJxaFcDbiW0mwZuo3bQw7c5OxbDuWjoVTd1Ljn2ZPCseDZWbtobb8bTLrGhHYcxm1pwtBzYtYAtYGpNO+ZsKtevK+sogNsaYDc8R4rsWQ/sSOob944LavBtpD+bArsZT7xZWFcrUwK8DWRfbVjqQvvKXimy4TBw3SeF9m3btuHj48OpU6eoVauWrvzNmzcULlyYLVu2mLXxFdpJ/OEODQ3F3d0djUZDlSpVSEiIJ7N7Ztwzu5Mpk3sikGfOjHsSmLu7u5MhQwYyZsxI+vTpsbe3JyEhAUEQsLe3x8HBAQcHB+zt7bGzsyM6Opr4+PhkQ685mQvxT6lssZf927dv6dC2NVkcY9g4phUuaa3z0q79159xaw5StngBfv+pNwVyZzPfKAV6+Ow1Xr3n8f/YO+84J4r3j39mk1yugByIgEiRJoKAoqAiiqhIU2wgvUgXlKKCAoKooKBIEZAvIHZRsP3siqIiKIioWED8+kXQryLwtQF3lytJdn9/ZGd3ZnZ2s8kldxcuz+uVy+6UZ2Zbbt/zPPNMts+DT5aMtgWpaKKqKm5a+jrWbvw6IW78drL3l0PoMfpBVPH7sGXxqLj7y0pRSQkGzH0BH3y1F3fddB0mD+uesEGS3w79hStvXIiC/EJsWTIadWrEf2/JJBQOY+GLn2LRS1sxfeYsjBo1GoWFhcjKyipzaLeT//3vf9i9ezd2796N73d9g+++/RY/7t2HurVOROvT6qF10zpo3ewUtG5WD43rnWQEKHxj09cYdudjOO/sM/D6U/NimpPP9n/Fk/+HafetQvfLO2Pdk4+48z5goJ3Km+9+gJtunYnOnS/BnLn3oUaN2GNCFBYWwufzwev1phS0A8CxY8ewePFiXHrppWjWrBn++usv1KhRIymrdKSlbCXh0E6/naDcTRkplEf2LVbxWK3tOmBD5evFYm2XgjvVYwPuYh0rTDvlQQ7njhAutOvgXs/Bsw2gWwA+inu7m7ns0XQCiM3C7jSnXQbfsVjemX0RjKWALbii2waqcwJ2IY8LfGdpQwBtqTs7k28L50zbYj1H93q5Hltot7WwS/SIaW4BXoT1BAE7UAbQvnJkqXR4b3ysTKH9l19+wf79+zFt2jQ88MADRtsNGzZEo0aNXOlIQztMaK9evTrsLOCqqiIUCiEcDiMUCiEUCgGAAeYU0u1goLSW6miSCtAORM7DzeNvxK4vtuL/7u6PeidF9wz47Y+juHb2Wuw7+DceuesG9Ot5vu11SrTkFRSi3+Rl+GbPL/hw4Ug0r+8uUByVzd/sx+D5LyInJ0+al1kAACAASURBVBPPPDAO7VrHvnZ3LJJXUIj+tyzH19//jPcfHI6Wp9aOW9dLm7/DTUvfQNOGdfD0/LFo0rBO9EoxSlFxCcbMegxvb/4aL901AJ3PapIQvd/8dBCjFr2O6nUa4OHlKwx32IKCgoRBu6qqCAQCCX2mCwoK4PP58PPPP2PXrl3Yves7fL/rW+za/T3++PMvtGxaH22anYJWTevgxGo5uG/1mzgWKMEbTz+As9s0j6vNvft+Q//x9+Dg4b/xwtP/woUXnOtcQQLtAJCXl48Z9y7Ay6+9g3nz5uO6666L6TlNVWjfsmULzj//fBw6dAh//fUXcnJykJOTg8zMTPh8vlL/ZqalfIUQgvBn0aP6upJYwdxSBoDMcu4I7hAAXZbGtyOHdk2vUlbg7gTVsMC0U5R5J1d5N/PiZcBuwLQI2ky6BbiNb/dB6KLm6/eo1G1dCuxxWtZdAj0k5Z2h3B2wu8+Dcxsw65Rm/rltHcWaZg/tzL6tlV3oowjjpbGui2nsfgLEc/7E5EL7qlGl0uEdu6ZMoT0RUmmhnQI4lb///tuAdlVVOTgPh8PQNE1qQXf7Upoo6LUTu3n5iZJE9l/TNCxa+BBWLF2Cl2f3Q7vm9WzLznxsA5a/9hmu6dIei6YNQo3cso2SDkTO7fSFL2D1Cx/g8Sm9ce1FZ0StU1wSxID71mPjl3sx48arcdvwnvD5Ehdp20lUVcVdS1/G8mffw8rJV6P/pbFF0z9WUIRrZq/FVz/+hofuGISRfTondZBE0zQ8svZ9zFi0HjMGXoxpAy+JW1dxSQjznv8Yq976EvfMuQ+DBg/m+p6fn5+wpcpUVUVhYaHrFRXciNOgwrFjx7Bnz54IzH/3Lb7f/R12fb8Hx/IK4PN60O/qLmh3ZnM0blgXTU6ti0b1T4bf784CHw6F8dDK9Zi75Elcf20vPLZigf3Ahg20U9n2+ZcYM2E66jdoiIWLFqN+/fqu+hAIBOD3++HxeFBSUoI+ffrgo48+clW3PGXcuHGYP38+hgwZgq+++gqEEBQVFQGIzHffs2cPmjePb0AlLeUvCYV2IDqERy3jro7mCOk2ekWgtcC2PbjbWeGdwN0YIHAEdwbEbaDammcOCpQO3Pk+yoPKMWBtB/JR5rSXBtwBuAB257nr0YA9nnyLhdsmSryTe7t9nlwXu+yaE+AnFthl0G6tZwX2KPCdKGCPp0yCJA3tvHTs2BGffvopqlSpYnkHJYTg2LFjUXWUDUVUYNE0zbCa5+fnIxwOQ1VVA84zMjIMC3pZWXcrohBCEnZzE0Jw25SpaHZac1w5djQemXAFendqxZXZ+eMB9J27HkFVxauP3IrO58Uf5bu0oigKHpjaH61Pq4dh9zyBr/5zAHNGdLUt/+KmbzFh+Zto0qAOvnxlLpqdWrYusoqiYO7k63FWiwYYOeNRbN/zKxbfdKWruqvf3I7pj72P885siu/ffhB1ayV/6TtCCG4e3BVtmtfHtTcvwdbvf8Wr9w6O2Rr++Q+/YtSi19Go+Rn4ZNv24841+YQTTsB5552H8847z0jTNA2//vor3n77beTn52PXL7/hjU3vYv/+/fjtwO+oXasmGjc8BU0b1kWThnXQ5NRTIp+GdXFCVXOwweP14I6bB+KKy85H37Gz0eiMDnht3RM4q43+3MXw09fh3HPw5ZY38cDileh00UW4Y9o0jB49Oqb11gOBQOwB8spJhg0bBp/Ph9dff728u5KWZEmi/vfT/6GGPgrPxHzGNI3fp2XEOmyfNE3oowaiRXRotI7lIRbTNECvQ2COzUkOwloPRKjDl4nk2dRTEIFvoh+HKvSTsDp4FUTRoKlM2woia8lDA1FI5LSobB7TV4XNi5wvTYWZR8Gf9pFeOpXpl96epn8TIZ391lREoFJFBB5Vvj5R5fWifRNAsIBTQKfAaw/scABylCLfrbt6ZJ/JE4GdA+j4gZ3tqxtgl+/zfbIFfRkk2+hyA9alA3bIYZzVwZYBoyMVJImxkJIhzz33HIAIa8YrldbSnp+fj0AggHA4DK/Xi1AohOzsbPh8vqQAerKXZGPn5SdDktX/r7/+Gtdfdw1GdTsTMwZ2QjgcxrAHX8YbW/dg4tDumDnuamS6tBaWhWz/Zi+uvPEhnH96fbw2hwfLv48FcN3stfh630EsvGMgRvTuXO4DPd/s+QU9xyxAs7o1sHHBcNs5y4f+zkOvmc9g38G/sfKeEejT7dxy6fuvv/+JnmMfQklRMba4XH8+UFSCe575CM9+8B3mL1jo6JZd0S3tiexfMBjEzz//jL179+LAgQPYv38fft73E/bt24f9v/wX2VmZaHJqPTRpWBdNGp6MJg3rovGpddHglNpY+fRrWLrmJYwcNgAPP3C3vAEXXfzhx70YM2E6ioMqli1f7rjEHutlcPDgQUyfPh0vv/xyfAdfhtK4cWN8/PHHqF+/Pjp16oR169ahbt26CIfDlX6w93gQQgjC25clTqGThVzcj2pld7evaRoItZLbzW+PyXIuqydYxN1a3KklHXRb0CVY/i1z2XVLudSCLiuvOuh3ssbruuwt6Co03WJP9+0s5I6W81jTAVtLOwfzlsjuAswLoC1zuacQ6aZeNCgnBLZB52RQLrO62y7xpuvmBwfsgB0WoCYOkO0E+pZ6igDfMtd5CXyTaICe6H0R+BMknvMmJNfSvmZsqXR4R60qU0v72Wefja+++goA0Lt377jebyqtpd3r9SInJwcejweEEBw5cgQ+ny8ma1Blk2Tc3GeddRY2f7oN113TC1t3P4udew+gbu3q2Lb+bpzRzJ1bbVnKeWc2xc7/uw89Rj+IVqOWYuvSMcitko2lr3yKu5/+EBe3b4Eflt+COiclZ5pCrHJmi4b4+rX7cfX4RWg2bAm2LB6NerX4OAL3r/0ID67fgis6t8W7T07HibnJGVhyI/Xr1sTnL96DUTPXoOXIJXhl9iB0OrORbfnN3+7H6MWvo23787Ht8y9Qs2bNMuxtxRafz4dTTz0V9evXt1itNU3D4cOHsX//fuzfvx/7fvoJb33yA/Y/8zb27/8FxcXFACFYtvIJvPn2+5gwbgTqnlwbdetEPifXqYWsLF2nw//4009rik3vrMejTz6PK6+4AiNGjsCUKVOjWtGLiopKvYRcWckpp5xiTAEoKSkx7sH0/5LjSBL1Iita0aPtM9bv0uwTQu3aGjQx38YCT+BkOdegSR98DQQkNou7EjluokUgTNNgWMsBHcy0iKUa0HQrs9k/AkAjOryC8BZ0anGnFnTAtOzTupzFHSCqph8FYwGn54KeOs6CroGa2E1LugaoxNaCXhrLuuUbYGBZAHMb13g7MOeXg+PhXwbsHGhK3OU5yzQH0YgB2GEcCw+/AAflAkxzaQqjxxG6JTAbL7AzcOxsLY8RsKPuI/Z8QLKdApJilnaWofbt2xeXjkoN7awFJJHu3zJJtn4qmqZxx5UoSaa16OSTT8Yrr76Bfn37IBhW8dLSSTj1lNgCvpWl1KtzIra/cC8GT/0Xmg1dhJrVcvB3XiGemDcWV192Tnl3zyIn1TgBHz8zExPmPo0zxyzFupn9cXm7ZvjPgT9x7V1r8Xd+IdYvnoBuF7Up764CALIy/Xh2wXgsfWYDrpz5NGYN7oyp/S7myuQFijHj8Y147bP/YNGSpejZs2eZ9zNZz1pZCCEEderUQZ06ddChQwdL/pEjR7B//378+9//xoYNG/DD/kPY/NnXOHToEA4ePIhDh/+HrMxMnFyndgTmT66FurVr4eS6OtifXBsn1z4JJ9ephczMTIwdMQi9enTBxKmzcWHHjnh46VJ07NjRtn+FhYXIzs5O5ilImPz444949dVXUbduXRw6dAg//PADTjzxRGRmZiIzMzOhnhhpKS9J0HNOAFhc4mX7hGmytPviEchAXZToZezBHVGAP5JmrcsMFhju5hoojrOevJoOxYZOA8QZ0GfAnbqj034R3VVeCufMIAEBjIEEosO4prdL9IGCCBRG+hvRrfdNdJ2XgLtdeiygL4VwFsDt0l0AOwfrsnQHd3lbOJelOQK7aEXnIZnvp36DKGw5QXdZAbudPjBpUiu7Q34s++wDIwK5Xb5YNi0VTiottKfqy7adpPrx5OTkYOMHH2HFiuXoOHAunpk/Bpd2iB7wrbwkw+dBjWo5KCoJ47c/juHum6+tkMBOxefzYuU9I9C2RUNcd/danNW4Dr7ZfwhDr+6E+bf1Q5WcijV/mBCCSUO748zmDdB74sPYuvtXvHz3QCiKgvd2/IixD7+JTpdchm3bn3MdfLGizwSqSP3Lzc1F27Zt0bZtW/Tv35/LCwaDCIVCKCwsxIEDB/D777/j999/x8GDB/Htnl/wweYdOHz4MA4eOoRDhw6japUqqFOnlmGp93qAHj16YPjwG3D//fMMqGUHQQoLC1NmTvv48eOxYcMGHD16FO3bt8fEiRORl5eHgoICHDt2DL///nt5dzEtpZVE/Xt1DedxgDzXSXafL0tgGvTldU0htMu25eKz1Ed0RwF3IctiISe8VZ/mG3oZcCc6uLMWd5lVXQR7avWP5EdgPALlgMbMSzdgWtOhnqbRYyDsYAGiWtBjscQTECmgy0A+WtA4W9d6Acyj6WTh3ALabJoI51xaJN3qEi9AMgfsfP1Ie+DrJxzY46gLCslCOalVnMj3owG7U160ffnPQcWTFOOeb7/91gjmXVhYyAX2JiQdiC4mOV4s7cmSsug/IQSTJ9+Ks846G0OHDsakIV0wZUTPCjcg8dybW3HbA8+jTq2a+OjVlfjzr38wYOwsbP16L15cMiEhy4klSxo3qIUqOVnY/sOvaNWsAZbMGORube5yks7ntcRXr8xFzzELcMbIpTi3RX1s+f53LF6+Ep06dUIoFEIgEDBWdnAzh7ii3U+iJLJ/yfAG0DQNiqKgRo0aqFGjBlq3bm2kh8NhY+UNwPxH9Mcff+DQoUM4dOgQGjRujo6HD+Hw4cP49ddfcfrpp1vaKCwsTBn3+NmzZ5d3F9KSdEnQM0QAK5wTmzybstI8wBKMzgHMCbOvSfJldeR6JO7uTDnC7NmBO/1raYODaN3eTpiyurXcLbjLXOUjrvdMMDvOwq/339DJbNtBNj0p0C8NW05zqksARbUBcwJoWqRPqqa73qt6302Qc2NpLy2wOweyAw/QIrDbusvDhFYO6M2ydsBOHICdhVY76JaVZcvJ3O7t4DxW2Je2AaaME8CXBtj1L8s+C++pQu0V/F1OFHbFsnil4r6tl7GkOlQD5jFUdCiJJp07d8bmT7ZiYP+++GL3L1gzZziq5pT/C/xP/z2MvpOX4+cDf+DBuydhxIBeUEgkfOvOD55Fr8G3oEXPafjo6emoW6tizGmn8tc/ebh+8jJ8sWs/Zt06Ev2uuRx9R01Hk65T8N5jd6B5o4obab1B3ZqYPKwHbrrnCTRv0w6fff6GsTa6pmlQVRWhUAjFxcVgl2ak8SrSUjZCCOFW3aArc1SrVg1VqlRB06ZN4fF4pMtlsusNA5Ho8aniHp+WSiCJ+hmRwrrmkMfsW7Yl+yKoO0G9SyGAHKq5fGfAN3XIyxHjr5BGhPqMWzyBDtmaBqKWAty5OjDd4TV9XjrNN1zkdYu/YA2Xubtz5QBb6I98K/rxafy3pplwT08h7aQ+n14G2m4A3RbObcHc3uJuGI4JuPnusmjw0ea3s8AOLg2m3igQzvbdLOdcP1ZgJzZ13aVJ0gGbbaGsXZ5bmLezrhOY26kgCTaQbd68GWPHjkUoFMLEiRMxYcIELv+hhx7C2rVrAUSWDd+zZw/+/PNP5OXlYejQofjf//6Hk046CWPGjMHAgQMT2jcqFdckeJzJ8TAoUJbSoEEDbPxwE6rWbooLBszFv/cfLLe+hEIh3DBtJdpeOxPntmuLvdv/D6MGXc1Z1Bs1rIsv3n8aHc9vi9a9puOtTTvLrb+izF76Epp2nYJq1Wtizycv4vYJQ9Gw/sn49K016Ht1N5zXdzYee2lTeXdTKt/vPYDLhj+IVa98jo0ffIDnnl9nADsQea48Hg/8fj+ys7ON6OPBYBAFBQUoLCxEMBiEqqoOrcQnx8MAWbKEEAJFUZCRkYGsrCzk5OTA5/NBVVUUFRUhEAigqKgIoVBI+ruYSoHo0lIZhCTmQwD5CzOTR1zkcYQEfts2LxpIyMo61WfhJXp9Z0hirLxsmmIta1naSwZZUpdqpqxiphE2TdTLwSXbB2eglcJyNHfyaHPPY/12Occ9GrDz+/rtpQM00fehwHJOwOjkBha4QQVEBXYiS1OYvgjXXLwXxHuTcGnyezYRwB7tfncEdqey7PMdL7BTndLfJWJul/qTWjJp0iSsWrUKGzduxCOPPII///yTy58yZQp27tyJnTt3Yt68eejcuTNyc3Ph8/mwePFi7N69Gy+99BJmzpyJvLy8pPSx0lraxZft48E9PpltlMf5yczMxMpVj+KxNWvQeegsrLx7WJnPG3/q1S2446H1qFe3Nja/tgpt21hdealkZvrxxNLZeGztaxhw2yKMuv5iLJo2uAx7y8vmL/bghmmPQoWCF9bMQ9dLzufyvV4vHrpnEjp1aIuhN83Gu1u+xfrFN1cI9/6CQBHuW/kGHntlM6ZMvR033jjOVTRuCooADEtvOBxGcXGxcVwVdSmuZLmyVwSdrBVe05dTCoVCCAaDKCoqMq6NqqoghKRUILq0VAJJ1DOkAZxlHRFLKWd1j2aBN7aZfnFWdAfrO1tOT9d7wRQG+BduuSVcLBcpY2dxj5QwuyRvh5bi3gSIdY48IRpTmlq5zX6ap5Tpu2hxBxHmsWu6BZyfPEDd19k56Vy4ASLs21niwVwiIuwrmo0FXi/oNK89ckJMwCcsFNsMDAgAy+1TizYD5ua+dXCF2xdc7EVo5uuB0yECs92AjL0+AVodytrDujzdTqcjhEdpSzxGowMiwFu26Y1D7LeNR8uuHNueuM3emBVcEtjPo0ePAgA6deoEAOjatSu2b9+OK664Qlr+ueeew4ABAwDACOoLADVr1sQZZ5yBL774ApdccknC+kel0kK7TNKW8PIX1t2Zfq697jo0atwYY0aNwJe7f8bsm66Fx5NcsPz3/oPod8ty/Hrobyy+9xYM6dvTNcyOHHQ1zm7dHFcOvhVbd+7Fh09MQ3Z22QXVOnKsAH1vWY7Pvv4P7phwA6beNBh+h7Xur+reCV998Cx6DbkVzXvcgY+emo56dWqUWX9Fef2DL3HL/OdxXoeO2LzlU9SqVSuu5bMIIfD5fPD5fMZ866KiIhQVFQFA2o2+nIS+1LGDK8FgECUlJcjPz0fPnj3RpEkTNGjQIO0mn5bjS0yaBIVRE+Rl24Cje7wdkIuB6CxwbJcnK0O7bh84jjs8FzoJornLM+7uxNRp1CN8W9xppfPR2Xnkdq7yFnAH+CXmYAwKGBHlBfd3bp9xoZcFlJPua9CjzUfmrBPGNV7TByKiLfkWzc1dCvBMGl/fqk8K46K3gQDvBpRKAsERWZrergXYRQ8IW31COpMGtl8Q0iQDAyZY82XdAruzlV2SxvbJdlsG38I2WwdCe+wokwzeIW5XfCFK4vq6Y8cOLr5Oy5Yt8dlnn0mhPRAIYMOGDVixYoUlb+/evdi9ezfOPffchPWNlfI3qVUQKauX9lS15idLt6qqKCkpQTgcRmFhIY4cOYK8vDwEg0EoioLs7GxUr14dl156KT7dth2f7Pofeo1fgr+P5Ce8LwBQUhLCkNv/hfZ9ZuHCDu2xb8erGNb/ypitz23bnI5dH6/DCdWqo2m3qdi555ek9FeU+//1Ghp3uQ2+zKrYtXk9Zt46whHYqTQ+9RR8+d7TuOTCc9Hmqhl4acPnZdBbXn4+8AeuuXkppj38OpavXIM1jz+J2rVrJ0Q3ddcmhCAnJ6dM3ejT4izUCk8IQZUqVbBixQpUrVoV7733HmrXro3u3btjx44drvVt3rwZLVq0QLNmzbBs2TLbcjt27IDX68Urr7ySiMNIy/EslhfvOD9uXrwt28zLtuM2EbZhs12aY5CdCz6NUACLUt/ZTRmmDoWCJu06kcAdEeAOlnTC1GXbtoCsXpco1roWi7I4v1vIi7ofh5u7JU8hUGT5Tnrd9i+GY7NMFSCEs84b59cOumVTGlwDu1gXfBnb+4y5L6Lc58SmfqmB3fZZcSpnsw3hm+axwE6YbRbSiWS7tJ9kC1Fi+mzacwD3vLLd+MQrb7zxBi688ELk5uZy6Xl5eejXrx8WL16ctKVe05Z2XZIJvFR/ZRfWXZla0WngMCDirk1hSia1a9fG2+++hztnTMN5/e7Bi0tuxlktGiasf4+9tAkzFr+IhvXr4tM3H0ObM5qVSl/16idgwwvLMGfhY+g8ZC7mTu6DCYO7Jai3vGzb+R8MnbYKRSVhrF05Bz272K+BbSeZWX48uvhOdO54NkbePh8btnyDR+eOTkJveSkpCWHhk+9gyVMbcNOEiXhiwkT4/f6kthnNjd5NNPpE/14kM9J7KuikAytt2rRB48aNcd1116Fz587YuHEjatas6VoXnZfWsGFDdOvWDQMGDLDUD4fDuOOOO9C9e/e0h1Vayk4IiWJZF7dhY1kXrO9RLeei8O0QiBHc5boInFzgxbKa8depLNtz237CPHVWC7npAcAv0yakq0Jd3SrOBaMz6grpTCA5opextaIjuoWddW2PurwbouQBFmu6OB8+tjzEDuzEmmeCrtkGBUZ+8IMpY1c3JmC3rxsVwkWrdYwQHndZ2SAcmPLcNqMrlm3bQT9Yt1NFYrS0d27VAJ1bNTD27335M2O7ffv2mDp1qrG/e/dudO/eXapn3bp1hms8lWAwiN69e2PIkCG4+uqrY+pXLFJpob08IJoODCSr7WQPPMQiMjf3cDhswJDP5zMAnRCC/Px8A5KcxOv14oEHH8I57c5F99ETsfCOARjU64JS9fWHnw6g760rcPCPI1gy51YM6tM9YddIURTMnjoaHdq1Rr8xM/DBtu/xyrJJCYOe/IIi9L9tOT7+/AfcNm4Qpk0chqys0rniD+rTA21bn44rB01Gm6tmYNPTM1Ajt0r0inHIpu3f46a5z6Jx09Px0cdbcOqpp3L5ZRHsjRDejZ7et27c6NODcckRuuRbtWrV0Lt3b9f13M5LW7ZsGfr06ROTBT8tlVgS9ZxTF3YNiFCjZNviHg97t3lawHbeup3LvKVjDnm8sNqi65DNh5eXJUSfp68RAZ71shyoMmkajPXWaf8sLu8AB99GugJjyTfj2BT9/46eZsxl1wDQdd3p6aXtuAB39ttwq5fMV7fMbXea067Rc0fsoVoG2FwwODEPUevbATubR6FR6gGhWAHXGdgJosK+DudsugjLzlDNAK0Sgd1kAbulPSmcR9lOCLBL2ma/K5FUq1YNQMRTr0GDBnj//fely7kePXoUmzdvxnPPPWekaZqGkSNHolWrVpg8eXJS+5l2j9elIgFvRRa7c0Td3AOBAI4dO8a5uXs8HsPNvVq1asjJyYHf7y/VXOK+ffvi3fc24t6Vb2Py/WsRDIZi1lFcHET/W5ejfd/ZuPSi87Fvx6sYfH2PpIBY10vOx9cfrsXPB4+ieY/b8duhv0utc9Hjb6HhpZNRrPrwzUfP4Z47xpYa2Km0bN4I3256Hi1Ob4bmPW7H+1u/S4heKof+OIKhd6zG8FlP4e65D2LdCy9ZgL08hBAzGn3ajV4uZRHcrri4OK7o8Xbz0lg5cOAAXnvtNYwbNw4A0gMvaXEhJDGfRL2MG3VsXsBlH7t8UECBJF+WRsABlIvyRFoeZnnFXndUALSDOD3CuMWFnrHYmuAqaVMhVriUzeN2sGTbwTIXvV6Sx32i5imRj6wPQjtSXfEeA3E4B4x+y/XizqmkHfY6Gm73zPWR1I+kW+89ol8zrpzDPc3qN9qW6C0tsEd/dqL8RrBlSg3sMPWyv0EJ+SRZpOcxho8gS5YswdixY9GlSxeMHz8eNWvWxKpVq7Bq1SqjzKuvvopu3bpx7yeffvopnn32WXz44Ydo27Yt2rZti3fffTcph1xpLe2iEEKS/iJeFgMDyZzTzrbBWs9ZN3ev14vMzExXVnNRf6x9b9WqFT7dth3DbxiKy0cuwPMLx+Hkk3KjVwSwct0HuGvpy2jaqAE+e/sJtGrRJKa245GG9U/G5xuexM3TF6DN1TPwxLzRuPrS2KPhf7lrHwZOXYm8giI8sXQ2rureibs+iZIqVbKx/tH7sfLJV9B7wlLc2P9SPDh1QPSKDhIOq1i1/kPcu+I1DBk6DJ+vfiFpc38SIU5u9PRlo6JGowfKxlMhGZLMAHSTJ0/G/Pnzjd+c9GBtWqJKoh4hGjLczhrOWuJlbvNUiV1EeUh0ytznLTphWvyNl31I6vPpBO7c6tny0A8fxkc/BlGHQgzLOoFpcect5owLvgKrxR0AFGEddz1N00iUAHS6buoSb7jFa7oF3Vzv3TilUSzunBVdb5MGoXNtWWci02u6e7AVmhG3xZ2bhx639R5WQBUGRuTlYOhi4dQK7LDoFmHYCuwwgdYGmIkljSkPvqw7YHeRLgNpsO1KtqVpoh42Hfbt2LWZCpLgaXoXX3wx9uzZw6WNHTuW2x82bBiGDRvGpV144YVlZshJQ/txJMl4OWfdhQHg2LFjjm7uZS25ubl4+ZVXcf99c3F+v3vx/MJxuKCt/Vz0XT/+iv63rsD//j6GZfffjn7XXl6m/fb7M/Doojtx4XlnYsjtC3DDNRdh6cyhruoGAkUYdPtKbNy2CxNH9sPMW0cmPSo9IQTjhvdG+7YtcNWQ27D5i39j4+PTUCUn9nZ3fLcPN815BjnVauLtd9/jLKKpIKIbfUlJiWs3ejeSqoCdCBGPPd512t3MS/vyyy/Rv39/AMCff/6Jd955Bz6fD1dddVWcvU/L8S8JvaV/yAAAIABJREFUei4JGDA3fJv1NL2AE7jHAuuuBgAk3eN0U+GQl0sneroGd+WhIQLv9HCN8nxZAk1nedoCA+4ETHtMXaLX03cI7YnCu7sb+vWBAZoTAe+Icm4OPK1DT60+QMCDuLAsHAvu9HQK4B4Zw2EGB1yVF/rAgKPBXG6t4RYAh6nPxiWe25ZAsSXQnGgpN/RDAF+hHgVvy75YLno9J3CWl6Unmvmw6VLAt+qWpRNRvwjS7DaY+mDrwCYN5jbbbzeQbnQMzHcFl0r4vlRpoV18OS4LK3gquODL5qETEonuDABZWVnw+XwVCi4URcHMWXfh7HPaofeYUbhr3FW4sf+lAgSUYPAd/8J7n+zCmKHX4u6po1G1SvlZeIf1uxJnndEcVw6ejG1f78VHT81wBOFlz27APctfRasWTfHV+8/itKYNbMsmQ9qd1RK7N69H/7F3oln3KXh1+WScd2ZTV3X/OVqAWUtfxqsf7MQ9985F/wEDyuX+SSQU05cdr9cLv99vPDd03XEW4CvCuveJlLIYXAgEAnF5YLiZl7Zv3z5je/jw4ejVq1ca2NPiLIm63SmN2cI1JGkuwN12HrtTXxjdskxzDTWxkrS8a6s77a9GdICnJa2gHzkFpg5CyymEDyLHWMXFufCGfkUDVAbkqVaHAHQU3k0dTDnC1FcBouuXgrvehmyOu7nsm5BnlwY2Tz8vFnd9WKzoFmC3DSgHa3mnesY23w/ZOu0isFvA2276A3NclnoWd3mhng1Q26VL4R58njtgt+ox2jSAmikfzSLuCO+CDkuaG30Q+pGWiiiVFtpFSQWgjiaxHkOsbu7//POPsTRTRZSePXti08db0Pf667Bj1894ZNYQZGVmYNmz7+GeR15Fy9Ma4fMNT6LFaY3Ku6sAgDNbNcN3H69D/zEREH59xa1o37oxV+bbH/6L/retwF9H87HqoRno3evScjv/1aufgHfWPYwHlj2Ny0c8gOljrsT0sfZRMjVNw9o3PsW0hS/iil5XYfuONahevXoZ9rjsJFo0ehbgy/L6par1Pl5LO2DOSwsGg5g4caIxLw2wurqlJS3uJEHPEIkC2tEs5ZEMGyu7pJtOOmyOiQA8fFuKRnF/F+sLlnAzk9dDmPJG4DrqBm5p0wruxsCBJDK80bQSOXeGRZsBezYaPf0LIALjenA80c3dcKWXWcQlFnfbaPJMnm2aAPFEMd/37ODb0Z1dgHkTyMFsE6kON8AutYRLrO6RtiCHWw7kGT1ugF2Ic2DW5dOiAjtlbERxn3ejxwLrDpANRg/dlqbZ6WB0RdUrqZcKkoLvNqWVSg3tZQ3q5TkwEGs0dyc9yZBEnZsmTZpg85atGDd2NC4YMAdFJSX452gAKx+chj5XXVbhACa3WlW8/fwSzHv4SXQZPg+zb7oWtw7viaKiEgydtgrvbvkGY4f1xt1TR6NKTnLm+MYiiqJg+qQbcMG5bdBn+B344LM9eHvVFGRk8D8l3+89gJvnPotjRcBz619Cu3btyqnHZS+iG304HEY4HE6YG/3xKIlyjwfczUuj8sQTT8TVRloqmSTqMdUIYgJ3cQ66xW0dDPvauMlb+iAej8w1XQbKznXYdCKkCLZtS661fQHcNUBTBcs5BXfNhGfO4q9Hhoc4nx0QwJ7RS63uFNCFHjq6rQtR4WVR4Lk6LLhr9mlWYCf6HHjzfclu6TYuTQLi8jTEAOyIAuxugJzZtwVy8PlSIIeRZwF4Y59PcwPaRpuiZTxWPRZYlwC1CM7xwHvMuoSyqfROcpx5MbqRSg3trJQVUCd7LXiq38nN3ev1IiMjI2areaoARk5ODp56Zi1uu/VWrH50NR5fPAvXX92lvLtlK4qi4M5bRuD8c1rh+lHT8fRrW3Dg8BGc1qQhtr/7FFo2b5S4xkRjC4R9l5f44g5n47uP16H3iNvRpOtteO+x29GiySkoCBRh7srX8fgrWzBt+gyMGjUaHo8n/u4mYU3wshTxmaNW+JKSEqiqygF8qljFy6KfdMm3tKSlQggh5u+jzGDtJo8mOoI7+DSZC7sF4KNY26WdciqjHzIYcI+q1z6dMBv2rz+y9s256QB0KDbLsf1jQZlt04R3J7CHAd5cXQr2Gsyl3gQ3d1lgOcOdXlzGTUgzgZxEANwO8KXAbpYDwMM0B9CwpFms65a6TvpEYJfniwHjTOAG17YcyMFBPwfOjkDulK+3o1BIZdvmy4p9NSGX769bYCcGEDvUcWMtB6MfNmVl8G7Uk6TJ2qJPAEH8v3UxvEuWSlLgfSnRkoZ2RspiTnsyhHVzp4GxNE0zYCCeaO6pLoQQLFq8GP0HDMCQwYOw45sf8MCsm+D3Z5R312wlKysT1atVw56fDqLaCVXw6KI7EwfssltbdjvG8GNbp/aJ+Pi1VZg5byXO73cPRvS+CK9/+A3andcBm7d8ivr165eiwxVfYoVX+rKTkZHBAXwyo9Gn8kBAZfq9SktFF2L+LhI+Wfptl0b3RfA2wF1iLefKCm/KRn2a7ADoUS3sTuAuOxB5HWm63kfW5m39lxTd4u8E7tHyebAXXPkVDUSfYy/PhwH+BJBGhNeoaz0TVT6qNV22pjsH6fqJcIoyT2BArdySDkmaCadWiIcU7K1wLi8nWsh54Gb248q3AXanufAEXNA7A1wt5dh0Ps8EXUm6I7DTerI6TD0RtI1tJo3qgVDHFejL9NjUodvMF7ctfkfLS0tCJf1WpEtZvNgmwppPX/SLi4tRUFCAo0eP4p9//kEgEAAQedGtWrUqcnNzUbVqVWRnZyMjIyMhL8DJ9EZIlu5zzz0XH236GPsPHcOFvcZi7/5fE95GaeXg4T/R+Zob0a3vRAwc0Ad//LIbI4cNQoeeo7DgkWfiUyqeSvqPKJrQMppEh0S8Xi+G9O2JunVOwovv7cTylWvwr5WrUadOnZi6WxZS0QCWutFnZmYiJycHXq8XmqahqKgIgUAARUVFRpyJiiRldR4r0rVKSyUXkqiP3Uuz5KXc8lJv83IvQgNs6tiCgzN8GJZV2OlwSgcHVCKMsR87YLLOf+bbtFh0FWKJTE6EfHP9b7F953x767RZhxDwa5lLXNFNuFYs66ZbyikEhFjLEWk5wrVN68KunI0eSPTIjtH2nBCmDFtHvK+4fGLNJ2K+eG/ABbAL955CHw27+8/m2ZDex/YfqbXe8nzYbHPPrp0eu98RSZ1owG5pO0G/d8kW5v6J65OCkra061JW7vGxSjQ3d7/fb8yNDQQCIISUyh35eJTc3Fw8/fSzeOrJJ9HxyjFYet8t6HdN1/LuFkpKSnDj1Pl46c2P0LPbZfjhqUdRr94pAIAH5s7C5ZddjH5Dx+KN9z7Bu88/7Ly8m2ikiOf3yKm+xKDy199HcfeCNXjh9Y2YOvV2jBo9Gj6fz5i7nRb3Ql8c3LjRH48WaHYaREX8HU5LZZdEveBR67kWUWnnKi91j2dd1SVWduk89iiu9bZu79ZjJoDh365J27HWAa1DZHnsc064XNG678ZVHuDXaAdh5sUbOoR9hTBrwevHxrRJreZsHwhrSaecw7jA06XYIt96z4yAerTv0N3q9eNkdBpdtLPEi0HqCKyDCoKl3YRIYRCCG1SgPCfWZ7/BAzuxflPXeTt4Zd3g+XyhTFQd5r4tsDPAStg2QLiyssEiS55tHcmxxdIWC84An2YBcpty8dRhv6VpKSDk+HsXiiaV74gZKWtLTrSBAU3TEAwGUVhYiLy8PBw5cgRHjx5FcXExACAzMxPVqlVDbm4uqlSpYri90+OoqAMPFUEIIRg3fjzeePMtzFrwOG6c+gAKC8sPLhetfA6nnNkL3/77v/jgrRex/pnVBrBT6XJJJ+z5ajMy/Dlo1P5abPns60iGW1d3mRCb+tEs64z+YEkISx9dj5YX9UPQUxU7vvgS48aPh8/nc9mJtDgJIcSIRp+dnW1Y4cPhMAKBAAKBAEpKShAOh6M+74m2ipfV70tF84pIS1ocf2Pd5pXmxVxmFbOzwnF1iaSuqCO2j2gVdafPZR5j7ZUDkb6vWHUSix5YLLFEKM9a1a3HBs7yTpg0sw9WC7csaJut5ZoofL5La3gslnYxHy7qQ+inpe/icdJzSOe6C9eMt6zDks+XgXAthPuAAr2TBZ69D8R7j7u/7O7LaHn294yRJwV2mzQQ+bfruqX8LbHocPF7FkteMiRtaa+8UtbAy0aVlkVzp4HiynqJKCc5HgYF2rZti23btuPmm8bj/J6jsG7VnDJdAu79j7dj7JT5KCoOYsXD83H9dVdZry9zimuddBLef3M9Fi1bhZ4DJ2PM4Kux8N5bStcJAtHI4frH9u2Nn2LK3ctQt14DvPJ/r6Fp06ZQFAUlJSWVLm5CWQkhztHoqQW+LKPRJ7udivKbl5a0AGBefJ3KxJJnYwGnaaL13C7Qk+XbhbXdNi1KH9lj0fR54pIaRj3aL25A2KFd6gFAg6sJweUiTQvWclqGtsGuqc50l40KDw3SyPAQdBGNb58Axprq3Dx2Jjgdv+Y6MQPMMfPU+fXaSWSeOnuO2DntWqQMUTQziB+XHznaCOwC4kCCdR47rFZyRSwLezAn1jZkc90htG0dfDHLAGbfpdAt9InVJ+o33Ont2rODYFeATMsC4mCDYz1E0Qkw5SB8s/ng63BW9hh1SMuJ5WEv8ealpdSShnZdkg2kqqpCVVWEw2GUlJQgFAoZ6zeLbu6lkVSFakIIVFWNXjABcsIJJ+Cpp5/Bk088gc7XjseCuyZgaL+eSW1z/y8H0H/sLOz5cT9m3D4Jt9w8BplZurs7d8msAXwUjwdTJo9H54suwLX9h2Pjli/wwUuPoOaJue474MZ93uF9as+P+3Hb3cvw0y+/4/55D6Bbt27GM0MHngoLC4009vt4lfKIbM9OjcnIyOB+U1LZjV68V47n+yYtqSiJuh/ZH1mGuCmYG805ucwLrvNuXeydysmOk9A+CnkcgNNk8fzoIGrRxyoQ6hgDF3qescn/YxLBnZ82wOwL+YS2zAxsRNLk5ekmIbzbvQaaRk+vrpuY+UY/DLXEcGfnyiqa7jYv6GC7o2gRuDfaAx/4DuADrbFAToHXYEch32Jx5vVIXecFHTywCvUtwC6UgRzQpTpt4VfYN66UU3mwBxz9GLj7WDw+wl9n8SPTKeqLBbYhlGPTLN+CDrG8XVupQt6V8D0hdd7qykgSAb12bu7hcBhAxM09NzfX1s09Xkm/6MpFNiBDCMHwESOw4b338cCK53HDxDnILwgkvO1AoAh9R01Hm86D0Lp1a+zdtQ3Tp0xEZmam3CWd+wfAS7tzzsL3X25BixYtcFqHPnj5zQ/lBaV6XXSWLaPX//ufo5h05yJ0vnY8Ol3aA1s+2YrLLrsMoVAIqqoaEJmZmYns7Gz4/X4AQCgUQiAQQHFxcYUMplYRJZ5o9B6Px+JGT889DU6pqmrCzn9ZDMTQuB1pSUuFEemLehwf2H3D+nLOvVC7KYf4y1mgBeB33AGN1eWZqQMiacvm/ET98HVl4GfthwvLLxHcrRU7/YTJt54Xi3u50L51Tji4dM5Czh6PxHVduua6kS/Uk+qFbWR52+tkaYPXIV/yzapHtLBbr5t9X+QW9Gj7Mdxnlntf7IueDkj0OTxHRhLblwQ8w1w5oTw7OMGWs0C/y3Pj9pNsUZTSfVJQUrPXCZJEWHZowKiioiJLNHdVVZGRkWFEc/f7/YaFLJWsYFSOB/d4Uc444wx8unUbSGZ1nNttBL79/j8J0auqKu5e8Cjqte2Fw3/lY9umN/HYvxahdq1aZiHxd9PuFmTc+qpWrYL1T6/GkgVzMHziHAwcOxNqWPBQcNLlUoKhEB55/EW0vLA/8kIZ+HjzFowbP94AQ0VREA6HEQwGufnV1E2bRkUnhKCkpAQFBQVxRUNPJCQe75Z/6kaflZWFnJwcZGREljek0egr8gAKe20CgUB6jfa0HJ9i+xJu81JdqnJO7QnloO9zL+10V4QYIV14SdekL/DgdThBldFGlHJRPzY6JPPl3ZQnTNRxFt5M2IW5L4VgWMDW+Ja5dEcDcCKff+5YntMv18fnQ5LOArP8uti7pLNlrNdDNtAi23ejn3s2WB1SKGWOxekZMPQyz4xMj+2zJD5PTHm2b2X+WyFpNxUk2vWPen+knqTd4xlx49IrRnNPlpt7PJLKUF2efc/JycHq1Y9i7dq1uPz6iZhzxxiMHnJN3Nfwlbc+xKSZi+Hx+PDMmmW4ovvl5j+ZWMXmlAwb1A8dzj0H1/QbjmYd+uD99Q+jSSP5uuixntUNH32G22Y/jLqn1MN7776Jli1bQFX1udShIADA5/FA8UZWKVBVDaoWjnhEhgGvokFRAK+HwOfxQsvwIaxGBreCwSCKiooMN+5EeJikxSrUCg8A2dnZtm70FfH8FxUVpaE9LRVLEvWMOM5VZ13X3ZZzcoWPls+UMzqHSEOcB7vEnV3T/xAhHQDRGPd1Lot3O+fbjfefo1mPENFt3jxlljTKTKpYztQZSdP3FTZL0+erMwqp0HXUQfh09lj1uey0H8Zl1SPiR771fMsc+ogjPRuNHoANvIMPsMcFv4OZLqtHIAd5Nl8AebMdSPSb+7K+yQEcknbt6xBJvnQQQAraRJIn6AOBEcVB1lfjQtvo58gdQn9g1qP6EU++rFy0fLtyKSAV7N2lLCQN7Q5CrejsB4Dxskvd2t1azcty3nYyJJUHBdzIoEGD0L59ewwaOAAffvoVVj80DSdUzXFXWQO+/3EfBt54F37+9SDm3HU7xo2+Ab6MKBHVo55O+/mGp53WFDu3bcSUGfegbZdhuP/OcbhpxPXu+iuRH/7zM6beswz/3ncAD86/H1f07GH8Jno8BB5PJIqOpmmRGA3hIAgBvAr9ZxbJI55I4ByCkFE/gAzD8ss+V8XFxYZ1PtUC2SUjMnsij5/2jwI8daWnAE/PPx10pPPgnY4pWd4KoqU9Ozs74W2kJS3xS4Lu+TIHc7t2WHAXjk82rxyAFNI144/wAq3pTTKAAqasdGBAPMeank0YoKYp0KfiM/WkeiT7Gn2X4Y+VnipbcAd7mTRmXjoxl3MDPe0aA9bEenmJZPk4Vr+i6elESKfgbrbLwSXjri+HarO8CNty0HWfb3Ap2DQCrn+sDpj7skEBvj5MsIRcpyOIG1fTejxWYIdFH4E83bznZXohadfmWCoUsBsdT0sFlDS060JhtLi42LCmh8Nh42WWzhstbTT3ZELv8Q7VZSGnnXYaNm/5BHfcfjvadb0Bz6+8F+ec2cJakHkXOHL0GAaPn41NW7/CyGEDsenOqahewyZInCtIZ+8v/cdUfHnSX4b8fj+WLbof3bpcgsEjb8Jr72zGm2sXGoDsRv45cgz3Lnwca19+F7dNmYq1L45DRkYGwpJ+m9HLgWAwbMRpoGJM/4BiBF+M3JNBEBJZykxRFEs0dDoPWwTItCRe2GtQUaLRs5K2tKel4kkyngP2t55BuqSAuahHqC+DaSdIF9MBStE65LAADOP/FQ/vRNiM0eIuKRppV7DAQ7DA6+ujm4MBZtt8v4lVp/Cv2ajLng/mywR4YlrMwV42Tb8cjGWdW8/dallng9Bp+rJVhPAWdDt3dtv11Vl3erE+A+Ty+pT79A2Fr2ML/Wx/3cA31xcbna71CH2DTTm9oCZrw7gPBL3G1RfaYtPZQYCEAHuC85Pye5cEqYTrtFdqaKcRr1kreigUgs/nS4qbe0VzQ60sEquHg9/vx0MLF+Kllzqg56BbMXPScNw86nr++pHIVImpdy/FY8+/gQ7ntcPX2zaiWbMmZpm4xk+I/PeSTdOEAhpwZY/L8f2XH6PPoNFo1O5avPrUArRv29KxpVAohNXPvIo5ix5Hr15X4Ysvv0Itds49YFhlKViHw2EDrOmyhNSay1pvVVWF1+uFz+eDoiiWJQ4pOLJTS6gFn8aIYPtwvM9HLy+hgQSjRaNPths9O9hYVFQUCdSYlrRUFEnUvW8L28y3FOZpPxAnmEfJN/Rz5m97SDfSJeeF4VsRiqUFuc0o5Zh9eghu6ljAnQKTaq1j9psHdxjWdSLAMwPnIEY6ACNiPHdSmHQC8C7wdN8C6PbpAOIDdgGuZXPjwbq6c+kMdLKu8bZgTbg23AB7/IHmYizjBOzCuXEF65Z0IqRDSGf0Gd9M3ZiAm02PsT47upAq71op0s1ESqWGdgoCWVlZ8Hg8yMvLQ1ZWFrze5JyWZFvCU1l/eXkJsJZe+qHAec011+Ccc87BiOHD8NHWL7Fm0QzUqF4NAPDU+rcwbe4jqFbtBLyy7nFc1vmiyH9Tx0OQvFzE86PD1mHaq3vyydjy/qu4f8FSXNp7PCaN7oe508dJVby3aTtum/0wTqpdF6+/8RZat25tAetwOGycC4/HYwRStIM3ap31+/1QVdUIUhcKhQyAZ+GctkXrKopiceMuKioy9FB4jHcwrbKBf7zR6J3c6Kn3QzLOJdVXUFCQdo9Py/EpBizDwZoupsPMh1PZUoB7pHP2VnZjMAH8C70mSdNd0MGBNU0nwv88N5AuE3HAQLSMW/Vw4K5E+k7d00U9djosAws0y4BwzeoOb1xGjXeHN4A+olPMMwFd4+e4M+DO3hOsu7sjsCsCXMuC4xGHwHoCgHNAK8yXTzSw8/AsLwNLv+zLGNAqpjG6CZcuOTZ6I0SFePYmYtMYPUkFdqav3LZNW6kgqdTXBEmlhnYxinvavfz4FxZEgsGgsbwUG6eAhcLmzZvjw48+xsyZd6Jd1+G485ZheGjFc/jfn//gwbmzMHxIf32ut5vW2R/uBAmrTwM8Hi9mTbsVl158IXoPHIkNH23H+y8uRW61EwAAP/70X0y5Zxn2/Oe/uO/+eejRowfC4TAKCgqMc8HCd7zTQRRFgd/vh9/vN5ZApMsg0ujyPl9kvj+FdzYCPe0HdeNWFKXCBbJLxpz2ijSoIHOjDwaDUFUVgUAgYW704m9u2j0+LRVOEvVcOrqxs/nstwDbxo++AI+uBgF0oCaEz6f66Ms+VS+zpms2aZb/b5E2eXDnu22TYBHr2uxmc87W/Gh6YgR3Ds71d0Y9V2Ot6nqwOQC8tdwBzgGN18feEjbgbhyXANaxADssdUxLuRXMwa8Jz1nZ9WsiQC3VZQ/sZpo9sMvd4p30yPeZNBGoJRDPAbtMF2zS7GCda49JA/h2SgXsUeq5hv60VESp1NBe1pLKlvBUFNbdOhQK4ejRo0acgmiBBOl51DQNXq8X8+bNR8eOF2LUqFGoU/sk7Nv1GXJz2Xnr3L9Q6WbShWmrY4dzseerzRg6eiKantcHK+ZPxfad3+OZF9/BzRMm4l9rRsLr9RqB4DIyMpI2j5wQgoyMSCA6GoQuGAyiuLgYhBDDAk9d7Fl3eE0PfKcoynEXyC6VhA5s0eciIyODc6OnAF+aQRRar6ioCDk5LgNApiUtZSIJ+iGPFdClYC9JRwxluXQ7UGfTYrSwW9JYCNDrySzulnIO59zwEJCXoafTnSVfBu6mnkgJBuRZCzkTLZ7miRbySDmY7vCQRIinEK5oICrjfq9Z9bF1jE6S2IA9At/yPArzUuu70JazOzwzMABSKmB3B8zR9oU02KUJfZQBOyTtGzeNmCbpN5j2aZ1EAjuYPorbrnWkgKRSXxMklRraxZfLNPQ6S0V3j5dF+6fzrRVFQXZ2tq1VkLZNgVHsi6qq6Nq1K7Zu3YoJN9+MntcNwTNrlqFJ41PpEdD/yKxW8PMFS3V4MUv16tXx0to16H71AAy9+W706dMbH360CSeddJLhru7z+eKGrHiEQrpovQ0EAqDWdRHeVVVFSUmJkRdLILuKZLkua0mW5d6NGz3rBRFrHwKBQHpOe1oqmCTwOaL/J2IGdNh/w60Om3Q3VnZbeCf86ZFY0olGLKFYovO0Fa4BYikjCyhHj0QG7pH0aOBuVweR9ph/95FTyHs9mHkm7vPu8DRPDu6GlV7IY8EdCntJiADlUdzbbfNgY32HA8xDKMu3LwJzPJZxaaA5OLnAR9EdL7Az19gC4q4A3qZeooE93roc9KeAVML3u0oN7aKkuiW8Mg06iFZ0Ntq/1+uF3+9HTk4OFEVBSeAoMo7tgqfYi8h/EgWavpioZv43AkDgIQo0RJaDUTUgrGpQ9WFvj8eHRrUy8eaLj2PlY8+gwyVXYP6cOzF8SH8QInORZ39QkgzwQtuqGsZzL/wfZs15EC1Ob4nNW7agdevWoEH56DzxwsJCA4DLy9WcgjgFdSpGJHrFjERPAZHWEQPZySKhp5IFPhUHGWRu9DTIJxA9Gr04uFBYWJie056WiiWJei4pDJukzW87wrUO1jI3d5m+WMCd6xtzvHagTsT/bYAJAeJ+JI3o/TVBGpBa18WBCF1P5JDFtsVzyOimQCwpE0kX6mmartq6xJxZR0/nIMzUF7k8TJ4B3JoF9mkUe9pTK5wzx2BjwTdaIjzAcsAu5EGapyuzixrPQToxOY/mcWBM88R0Z2C31iG2+rkOwFrPrn0exK1p1vnrsnqMXub82/bHUgZ8mnEhmWchVug2K8ZeVwbsKfMekir9TJykoT0trqU8BwXsrOgspNtBgUq8KPI3gN/vAzQVmhpG5MVCjbwUaGGoahiaGoamhqCpYXiUyA9/BtGgKIj8G1c1QFUBTcWkwZehS/tTccOk+/Hm2+9h9fKFqFmzRrSjkG4mUjRNw7vvf4QZs+9Hpj8Tax5ZiAsv6BAZpAgeA4gCD1Hg8RD4vV6omhfBYBglxYUIFKjw6gCfDAs8u5QiDfhHXarp9aNwzVpuw+Gw0SePx8PBuxjIToyETnWwa5ZXtLnjVFJhwC3auWOfSTbgYCxu9IWFhcLUk7Sk5TgRRyinZSCxqNtZ3FmgF3TDoR3LPHnwL+oimIsWdYc57ByEi27wwqFK69AdY9OhjHHKJHPe7Sz1Rh0B3JmMQv3HAAAgAElEQVQ56YTYW90B8OuoixZ01o0d4PptWZediTRPIMI5oKnUTm8Fd6imhwEb8d0C7IxFXB5BXigv6OFhWIBb+lFkc9fNdi0DBwL82gG7UxrnSg/39Yz71u2+XRnI9t2UYfWC1x8LdJsNxl5XTIfQv7RUWElDOyPHgyU8FV78o0ksVnRZXfptuLkTDwqRg6KSiGs28RBjEIAuYebxeUyLIONWrUJYFYaR0y44Bx99cjXuvfdenNWhCx5dsRA9ul5qc1CuE+OWz7/YiWmz5uDQocOYc8cYXNW1Y+SnOP8n/c2ADlREtokWObosTU+HChQCgMJ7IBDhow/la1D0fz6KXo6YaVAi506lYx0aNKJAUTzwKl5keTxQfF5Tn6oAqukB4SUKvB4FmR4FqqYgGAojWBxEIBSG15sBX0aGZZ1xCvDULZ5adwEYkehVVUVBQUFC5mBXVPinUt79c+tGL/YxHYguLRVOEvUcWaBb/LazvAtloqazVmsR3AFLNHnQtpljtYC5O4u6M7hH9nlwdzhP8RcwhJ4iWb1IngDuWuRD55QbweUI4QPA6edAtJJH9ESgmgDWYHNScLeDcxj/ti26lMi0g0hfJG7vsQK7OOedhWNFgGRBlxWm+XQnN3YnYI9n7rvUlV4GygKQO7rEx7pP7w9boIfZj3iBPd66NJ0Ff2mZFJBU6WcCJQ3tjKS6e3lFBggnYcErLy8vJiu6m7noNCJ5OBxGcXExABj6aTC6eMXv9+O+++5Dt27dMHbMGPTq2QUPzJ1pde+VXhriktslLyjM7o//+Qkz73kA27Z/iRl3zsDgwUPg9XoRiulIaFORtxRNDSMcCiIYLEE4WAKPQuD1euDzeiL/dyjkU+DXVKhqCGo4FPFaCIeM/+0ehcDrIVCgAQgCWjFISDXfiHSPBwJzQEEcXMjk0swIPBr4wQRN/2ekMYML9BP2N4LmjSzpyMIjhfdkBeJLS0Ts3OhDocidWlRUhC+++AKBQCAN7WmpYJKg/61xzTWPUibaPHWLOz1bRwLeHKzHD+buwT26Jd04fXACcHtru3O9SJoYVZ7WM+aOC0H7TCu5OdhBYGrX9KX0rFAfG7hbyjNB6HhLOwOeNvPU3QK7GMBOBtJmW+DT2IECB3iOFnTOee67JI2FZ7goQwiMKQuJBPZo+5Dkxwvdruqyddi6UdpLBUmlviZIKjW0lzXkHg+DAuyc43jEzopOLaKxWtFlkE51UssrGy2e6qURzGnwMup+HS+0derUCds++wy33noL2l3YHc8+vhxnn9UmDk3s8TA/spJb9eChw7j3/kV4+bW3MHHiRPxr9eOlnwtMCAAPiMcDrycDXn8OF/G9sDhkrKdO72d6rj0eDzwZVgDWDRe2HgtxiaZB08IIBYMIBUsQDgVBiAaf1wOvRwGBBjUc4qZChOEF0SPRy+BRDKJW1gBf3pZxN5KoPrKDcvTcHz16FNOnT8f+/fuxfft2/PPPP+jRoweqV6+egJ6nJS2lkQQ+lwQM2bHfyQB3sR2bOhScjUNNAJiLEGyJGM/uRsrbvx25s6zHC+7yuuYJNOoSoRzzpSn6MVJ3dw7qCTO/PZImA3eo1uB0kdJ8eTqQQFQYUEgoHDoBu2AxtwC7COCsHhnEM+V5mBbTwZUpjaXcEfZZUIVQRgB5+n+Ma4+tEzOQwz4fQj53/whtJwvYjf/bLtpL5O9dMqWCvy8lQ9JmJUZS3T2+Ig4K0DW6CwsLkZeXhyNHjuDYsWMoKSkxIrpXr17dAHUaeIzWFS1yFMjpvGb6wl9QUIC8vDwUFRVB0zRkZGSgSpUqOOGEE5Cdnc1Z6wmJuMlnZ2ejatWq8Pv9CIfDyM/PR35+PoqLi+ManMjNzcXjjz+BO6bNQI9rBmHeQ0uNgQPzhAgfy2sKYT7yekePHsOse+ajdftLkFmlOnbu/Bq33TYlqcG7KKhTj4WSkhIUFxcjGAxCURTk5OQgJycHWVlZpRr8cC2EgChe+PxZyKpSDTnVToQ/pzrCShbySxTkB70oJjkI+XJRrJyAQnICQmHNuB/pnHrW4yInJ8dYlq6wsBAFBQXGnPqK9ly5kVQYBKCiKApq166NLVu2oE+fPjj33HOxbt06NGzYEN99950rHZs3b0aLFi3QrFkzLFu2zJK/du1anHnmmTjzzDMxcOBA/Pjjj4k+jLQcr2IBhDg/cHpZdvi2reOUDn47Wh0C6z6i7bPHJ+xbzhvsyxISCeBmA2oW2HJRLp66xGVdWo6bS66X5SOoC3qdll0z8pn2FL6OpT3DHT6ii7gCdps0GbDL+mNznmTu+bLznDRgp/ncPSjss3WF+89Sz1LWaV/I454/h7rGMxjj821bRvw2OsI/u451EvhJS8KlUlvaZZKKL+eilNfLupMVnQYHy87Otl2Ki9Z3sqJTgGet6B6PB1lZWbYu9E5CAV5cgiw/Pz9uC3zfvn1xwQUXYMzo0Xhnw4d4avVSNDq1AT1KmD+gAPejbSf6aSguLsaKR5/C/IeW4vLLu2LLlk/QsGHDhF9rdqCEflNo9/l8nMcCPV+FhYXQNI0LGFceniw0UB3tFxXW00IMZEeINRI9G8iORqJn3egrckC7ZIqmeyokU1RVxaBBg9CqVSsEAgH4/X5X9SZNmoRVq1ahYcOG6NatGwYMGICaNWsa+Y0bN8bmzZtRrVo1PPXUU5gzZw6eeeaZZB1GWo4rSdBzTiAZp3VjPRfqu67j1kqvKyd6HddW9ShlLQHtwJdlzis7DV+W7zYtcuj25fhLILe407+WNuicd8aCTrg+g1trHYBhcTfaZeesQwMUYljNjXyNWdoN1OquW+GFee6RNgUgj+Yu7wrYYZaVAbsih3Pneeh8WiKB3TGNAWXTFR7S/Oh5DvvR8ugNagvo4r5NOVv4ltRxHAgQ9sHUSQWpZO9fQBraOSmrF/Bkrp+cTBEt+bKI7oDpjp6dnW0b6Iudiw7AsGbm5eVxUcLZIGPU0uvz+ZCVlZVweGBddjMzM2MGeNZVvHr16nju+eexevVqnHdxTyy4/y4MHXi9+Y8nBgmrYTy3/v9w15wHcUarVnj9jTfRrFkzo29sv+K5B8TBEPZcZ2RkOJ5rMVJ4WQE8e67FQRwW0AkhnPs7jWDuJhI9PQd+v98AeDYKOu1HZQP3RItsyTc6p92t98jRo0cBRKapAEDXrl2xfft2XHHFFUaZDh06GNtXXHEFZs2aVeq+p6WSSKIecTsXdgqFYp5laTemM9Eg3NDvBO5MnzgXeRuQN5oXwV1Slp4zDtyj5LmAakBcm91aLqLDDtxpK6arOndeHdog9C9h2iBmXaPvhClrZDNpoqs8iHV8hphu+AQ8uAMw3e8JeOAWgZ0BXkIgWPcl9SUQ7RxwjjIfYT6QlOXTEg3sMQ0KQCjD7nPbgj4wx8Bd22h5xD5PCtvg24sV2M3OOLQjlJP1ocJLynQ0YVKpoV182S4L9/VUFXb5poKCgpis6G7mogNARkYGZ9mkllO/328f5bukAL4fN0b+eykeaMQDKB5E1mnzAIoXmrHtMb41Ztv4ZuoTEgE3n+KFmqEgrKoIlhQiv7AARPHAl+E3YJWFXWqtpQMLU6dORY8ePTBy5Ai89e5G/Ovh+TjxxGhLw5nn7Z33PsSMu+5HVk4VPLrmMXTs2NHIpwMLoVAIgUDAFSiz3hC0LgADUDMzM+P2WGB10AEPGrGdnpN4o7WL0yRk59puYEGEb7pGfSgUMupHi0RPp26IUdADgUDCAtklegAgVQcUioqKYp7qsWPHDpx++unGfsuWLfHZZ59x0M7K6tWr0atXr1L1My2VSRL0HNmCtr4vBXdxX4Rrtg6s+iGrD3t9YHSIIC/LM06NgwVeAueGSPpJkEyLu1nWuR0Tmdm3FQLNWIudgIVpmDr1ZeDo/Hc2Er0xJz7KHHeIkM60RftE6L8bIkSKp5CpsMBOpFHfWZd7WZrdQIBTW+5A2l6nE5zHA+yWfTD7gHw7ZpiX5Bnb9ApK8iDuCzqjArugw1afRL9jWykgKdTVREmlhvbykGS71SZKv50VHYAxF90AMDUEJf8XqBmNAWbgg1rRRUgXwZEFsIyMDAMa2WBxLFyxx+Y5sBNQgwjXbgmoYRAtDKj6R98mqgpoxYAa0tNUKEx+JF0F4dKY+mwaTQfRIZ8ZEFC8BvybgwMKziYebFt+C+569P9w1rmX4LFVD6PrZRc7nv/tO77CtJlzcejwYdw7ZTx6db0UxOMF/t4vDCx44FM8yPQqUDWCYKgIRcUBqFAiAws+HwBwVmlqRaaR+eO10DuJuNxaMBhEcXExAoGAAe9Oa8HbWf9pn+OFf0VR4Pf74ff7jfnt1DuAenHQftF57wCMe5R1pS8uLkZ2drbRv/IOZFcWkozfLpmlPZnxGTZu3Ihnn30WW7duTVobaTneJIH3PIENjIM3+tou7QbYg7u4Lw4EwGbQQC9ntC/COtOPaO7xJqmDO29cFgvx8Ymbtdkjp8QO3Nky8vo0jbfMw1jSzRBhyTcCCbhL0qTgrsEMQKfop181e6YpADTRBZ+FV0jmr8MR2GVu8iawAyJcs9HnZcDuJu4AsUkX09yWcw3tcNi33Wb0WIDdJg9M++K2G6AWodw2T6IjJmC3yUsFSaUBhgRJpYd21rpeEQO5lZXIgr2JVnTqHiwux0QKfgNKjiJss+waa42OxbJLLZsiXBkA7/HAe2AnSs7sC61q7YSeD6d53R5FgdfrAdFUqOEgQiXFCBUXgUCDz0Pg8yhQiKYPGEQg36eGMe++tuj6yXaMunEyrrv6Csybc6flXP77x72Yefc8fLb9C8wa3RtDe14Ir6IBh3YBWghQVfnAhP6dxaQTTYVGlAjkE4UfVLDxMIikRcpavRZsPBSInm5JUwDFAw/xwKN4kOnxQFUIQmoJgoVFKMxX4c3ww+vLMFzV6fmmy/SxruyJhkVCCHeP0UGi4uJi0FgHdHCADiIAMObBUx2ipT4UCqGwsBDU+4ACfCpavctD4oH29u3bY+rUqcb+7t270b17d0u5b7/9FjfeeCPeffdd5Obmlrqvaakkkqhn1+KuDgcruk0eQWzgDoc82RJxYNqTbgs6LVZ1MNsOFnbLiXEqJ69bOnA309iWXVvxiWCtJ3x/COTgDmOOOwPuGoxI83SJOKhM3xVilDH6SoEeQHKBXZwvDwNMWeu9K2B2hHAI5dzpjM3KTozzFRek2wE77MpBsk34bUCyL+gmhgL7PLEfdnmwyRPbroSyefNmjB07FqFQCBMnTsSECRMsZXbs2IHx48cjPz8ftWvXxqZNm4y8cDiMdu3aoV69enjjjTeS0sdKD+2slAW0l4ULfjT9LFzQSNpA9LnoFKa4jxqGP28/Sqq1NoLIiVbS0lp2RbiiAK8e/B5eXw6K/dXhK4UFkB4LC+iqqrqa1634/PBmVuGC2BUFgxGYyzRd1alcfF0LbOt8FSZPnoT2nXri2ceX46w2rfD7wUO49/5FeOX1tzFp0iSsfOxpZGdnQwMQtLRq9ls81xR2PR4PvB4PPAqBGiqJDCwES6CFg/AqkYEFj4LIeut2HgpGmqoPGLBeC6wng8RDQdPLMt4N8nZC0N8g+AEBycCCMTjADSZ49QEDdgqE1xgwsB2Y8GZArX6q8Y/KLiBhIBAAG+uADixQC3woFIIskB3rTUKne1AXetkARDJ+E1LVPZ4+e7FItWrVAET+6TZo0ADvv/8+Zs+ezZX573//i969e2Pt2rVo2rRpwvqblsogCXqOCBIP7nDIE+eoS/W4hXW34O4E8ew2A/SSMsapMsQO3MVy1rJET3MD+LSktS1+nrq5tjpM0NZgdWlnLyVthwF3468O6hTvWXA3esoFoWP6GBN0m3DJu7bDua6sjATEWXd6Hm7dW83tgZ1PdwvsXDkZOLuGefGY4G7bgGmhXYjlJPUSBezGu4BdHpOfKtCe4PebaMFsNU3DiBEjsHjxYnTp0gV//vknV//hhx9Gy5YtkZeXl9B+sZKG9kogYkT3UCgUU0R3qoPqKSgoMOfwFh6GqvgRUP0IFxQY85ejzkWPU1iA9/34A0rqtjUs8BS6orUpzl1mrf9erzeuSPR2QewKCgo4IPR4PKhRowaeeupprFu3Dt2uGoAul1yEDRs3YejQYdi582vUqCGf8y5a/6nFN9qAiMfjhcefDT9MV/XCYDByrXylm2vuRsQBEXY6RGRwQQHRVISCJQiVFCFUUgwPAXweBV4PgQKNB34B/IkxsBA2BgmIGgZCJVxZhdn2/PkjijpNBnxWiy69lnSwiQ4SlZSUAIARlJAGoxOnHtAPO+hDzwEbyI6NRM+2nUhJtit7snTG08aSJUswduxYBINBTJw4ETVr1sSqVasAAGPHjsW9996Lv//+GzfeeCMAwOfz4fPPPy/9AaTl+JdE3fK2kd0hfMcA7hDzwO+zoB1tbrsrcGeOwwnco1K744myKefeCi9Lt7fMgytL9HSuLAFj/daTmLXYjcB1dgHj2DKOdZme07nwFnd4WhcGIHLgHGV+e3zAHktdMy0qhEOo7wjhsZSVtCUCbCLBPBpAG7eSTZtOoG2nUzYoQPXGCv6WvFSQxHXUTTDbL774Am3atEGXLl0AgAP63377DW+//TbuvPNOLFq0KGH9EiUN7YwcD5Z2AJwFPRQKQdM0AxKysrKiRnS3CxhHQZzCBzQNNYp/RqG/npFXVm7ApPAIlLyDIG16I8fj49Zsp/OmKVjJIo2zVtFE99stwA8YMAAdO3bE888/h7vnzEe9evU4PdGiuscT+Iyd0y2ba54IgBcD3VHLabT56D5vBnxZVThX9ULdkk29FhJxnUjgbyh5hyzALus3OwDFuvDT88YOxjhFomcHm1gdRUVF3Pz/tMTvdXDxxRdjz549XNrYsWON7TVr1mDNmjWl6ltaKqsk6H+abBk3uzwLuMOaZ+hxsNxTt/doAetkAwBScNf7K91mEmWB8Jy2LZDtFvBhA+P2ZSPaxfKs5TqyS7TIwIamEeEYwZc1NDqAuwZAtQN35lIyS77x6RFwN3pKl5+jhThYt4d4E67tyjFlJNDNu9ObdWWw7ArC4basW70OOiDbZoDVbjtWYHfbniFsurhPTxSR5EHIs+lLTMDO9quCSwL76iaY7YYNG0AIwUUXXYTc3FzcfPPN6NatGwDglltuwYIFC3Ds2LGE9UkmlR7ay2NOeyLbEK3oqqpyVmfq1h3Nis5+s7pZcGThKyMjA57gUSjFIRSSalD0NbGdgoslUjwHdiJ8cmvAEwm0RqN7+3w+E/j0pcdofmmDmMUj0QC+Vq1amDJlKhRFsQwssNAYb1R3J4kG8NGCxQGwuOgnymtB5qouDnrEC/Dk2O9QT6hriVnA9tvO+8RtJHoAnDcHnbaQUXQAxF8DSkYV4/yx540GXUxEILtUcbln136vrDFF0lLRJYH3vF3Ed0ses2/kARxU030IumLRbZSV6LFAPNXvYH3nYN4NoNsMDhh5zDGyacI1ITAjuEcra5YX05ljYcvq/eLHUCJphO2uAP5snwigu7xL3Ow1DVD5aPZGm0zvNUUsZ54fN8AuBojjyhF5OcscdhsottNlLcunETiVtbYVizXeLA8rlJYHsJs3lKA/yj696eKB+biAnenrcSSbvvoPPv5qb9z1i4qK8PXXX2Pjxo0IBAK4/PLLsWvXLnzwwQeoVasW2rZty81xT4ZUemgvaynNC6+47JXMil5QUICcnBwDHNi69Ntu2TUxojtgzsOVwZcv/wDUKo1QNfsEzvroZk3zUokagufgNyg5Z4jUZZz2m1rQ2fn79JjLEtypsADv9/sNt+vi4mKjTLKs/9FEBHh24MMORuk5d+OiH6/IBj3+n713j5KjOO/+v9U9t9Xu6i4khJBAAnEXCElGCASrtRAYG3AEAYkkJk7sCNsvcOI4F59jx8eJf/Z7bP/ec/zm2I6S4ySIm4HYBgz4ykUrGZCIVhgjBMJg0A2BENLeZ6Yv9f7RUz1V1VV9melZrVA/50jTXfXUU9U9PbPzqeepp5JscceEj7YoHNqNanEyRrjt2hoZdyOZ6HMj+zBidIAS776xz4ppmhgeHva3PWSJ7Pit5BqaoDiWZs1rQtgPrUwyGSuS1vPIM6TKcw7uWFkH0TPOzqHQ19oG114Cd0C0Dak/YXwK7zu7SN2adijKQhzq7BLUOsFCUiuPWrte16+XC7+G2DVS1P+xiAUG27WeYBApc3w9wZyQTE4Ad+7amEXD8677t4VliadE9MYb3tiIFB4vAG1gLXvtb0Fgj/ZgMrkgsJOALWWyu5qduu16WxWA++1BNLrB8oZD4nko5aFVdwzOFvj2IcfN2Aw7F+qkcxWE+8+ozjaJafsYkITfy12L5qNr0Xz//J9+8HP/OE4y24svvhiVSgUzZswAACxevBg9PT145pln8Mgjj+Dxxx9HuVxGf38/PvGJT2DDhg2NXFWoZNDOyVjztIetRdd50WWPFUsOp8rozsOXnHgtKvSa2EMwrCOwJp0H2TPKh/7qtmprVFzXBXn7ZdhtUzHgFuH090eOm8Em701mMMpvMacS+uoLcJ/9OZDLe1uu8f9yiuNcPqBDzBxcw4RLDDggcIgBFwRGoQAzX0ChUATMHBxCYFkVuLk8aLGEfG1soy3ynuSVSsW/ZwB8mGw0RL9RkSc9/PX5tYgKFh3ArzVX7us+9C7IvC50dnamOrbITPSmAdMtA4VOIZGdaZq+Bzsqkd0HMRO97L3/IF1bJh8USemZJOAAkIwuuEPSJ6jDd8BjT0K85DUJ2OVhXTqGyo6O3EXA9i5Bun5xEIrbHG/tOm+DSFrKSQFuv3VhbLHAnWvje9yJODKDeqH4irXzoAhkj+fc8gKw64A6DNh9vUaAXdjrXbQjlxNVOfT6zQC7cE1Ng7qqLMReItv8s83rsf+IrxKAexWw+58x6dr59oItuc43PrYlxWHGSWa7dOlSfPWrX8Xw8DDK5TK2b9+OSy65BFdeeSW+/vWvAwA2btyIb3/72y0BdiCD9oCMxpp2Xb9RXnQdIPFedACoVCqBH8Ly+miguRBmc+gtOONmAUSEShnglVu1xQR4eT93FkI8ad92VGcuTBwyrgoHL5fLcF1X67F1f3U/yHlLQSZPB3VsgP2zuWPHBqwqUB4GbNvTs6pwbQvUtkBtG7AtENeB6TrIuQ6I4wCOJdgyHRuFWnviOqBmDrZpAmYeJCdNCOSkCYTahAEJnUQwg2U1PWLmgVzOm1ggBC4xYFMCahgw8gXki0UY+QJg5mA5FJZVBXW9iYWjsSc58+6zpQMsz0LkkgjXgTl0EPaEmS0dmyq8vzJ0GCVSgO1Q/zPAT5oBEJLZ8ZNR7PNbqVRCE9m1WlqdkT4Lj89kTEpaj3zcRHQA4oE7b1P2lKtgHGqbvj1el2jKau0gHaN2TZGwXlfV8HMqwmdmj+yE3Svqba0Gyt6GIOgT0NrbQPwaeVs2oX95b3bWUhcWz+p8QBfXxnvwXgd+AHrwrkF8EJahDafXArsqE32gP/E8qlwJ2xDL5XHHBXahHFJ5GGyDb4fgmLRtm7AnlEvnARjnzlWA3xCwc22ECYExLin/FolKZjtlyhR88pOfxOLFizFt2jT80z/9Ezo6OhTDat0NzKCdk1FJoEaIAKP8P98TyHvRARiw4SLnP6Bha9GLxSIqlQoGBwf962FrRnnbTYWgulWYIwdQmXZJ5LXq9lpXJT3TZRnnQ5jNkfeRqxyBM/Mcb/uuBoUHeAZVvMc2n8/DeO9toP99kOXXgNTeC5WoEt0B9aUFjXhHqeuCOjbcShlWpQy7XAZxHeQIkCeAQSk3gWDVJgCc+sSCbQUnF2wbqJT9c28yoQrXYpMLFojjgLg2cq6DnMOysFvCBIVp2/X+DBOumYPLRRX4kwL+xEJemGQggSiFPMi8c0DOXhL7/uiSxhUKBRiG4T9vLFs7e1+NwYOgbROBXCF2X80I7z0n6AN1OuC6rh/eD8B/xnmQlxPZyQAvJ7Lz++CesWNxy7dyuYxisXi0h5FJJpKk9DlKlECO6YPTqVVo92SXbDCbkPUlm0pwh6JMAe5MmR8DINoQynTe9pDbBvgh5spw/BAbfE/KNoSvrJcTSZ/33Ne3eyOCDkDEzO7gtm+jEBLM+V1L4e6Ut1ObQKjXcf3TeoHshdavYxeBXABqI+jN1nnv5XZqgGd2xHLEKYcK1nX6clltLPVGon4oWKvKuOPUgb1+vYE2kOpDgV06D+jLNkm0zeNQopLZAsBnPvMZfOYznwm1cfnll7dkfEAG7cKPWh4e0/yxK3vRrVrSNvZju1Qqab2VhFowYcGmBqgL7Vp01fZlbIJAzpbe7LWZQ3vhlKYDZvwf13L2bN7LzSCLJevyAV0RWZDbtx3OzAuaAvbA9XAeWx7gc8/9CuZ5F4O6LkxukkOV1V014dKMEMMAMQow8gXkOsaLCdnYPvD54D7wYe9s1JZxuYRrpymlHrjbFpxKGVZ5BHalDBMUOQLkCGC4jjh5wCIRuIkFunObF4mggXZdxEVU0jjV+vz2Q38A6ZjuP3etFn7cheH3QV1vsoBNLvDjA7ylHLxnXQZ4oL58gd0b9r1SqVT8Z5ktEUhTWuUF579vh4eHMW5ccBu+TDI5ulL7Yav7CCSpY+d+eRS4q8oSeuGZ61jXjxLc+TYh4B4IiU/gbWeimgSQ/pp5I+LAHbxK0CMulxOpRFi3HhxMYIhyyD0P7nXbIeDut/O86/KI6/u8c3b8OhnsgcA+7QSC9zwA0tp91tFCYCeKf/pyoR9E66vL+XuiaCNAM18mtYNKJ6pdAlt8mQqufT3ehmRf0PcNaMYojyOsH5LOd13LhUSrfMDkuIf2VkiYF529Mm+3LKIXnaJIqqi4JlzUy2VojNq+jPc6Nr21F3WQG96N6uTFyZqFeKPr11sHMUGsvwkAACAASURBVGXYr1OFeWAHKhf9RbIxJxA/O3ihAPflLaj+6d+iPDwMAP4kCFu20Kqs7iqJykKvAnh5MieNLePkMSGXA8nlYJTakJ8wSVzPXXvu2bPGxibfKbfvfdAdW0B3bAVq4J5Wsjt+fT6lFOaeg6iOOwFDAwNCsrg0AJ49G/w6en4iqkCqoO0nIDeuPdBWl4le3gueHbPr55M+8pMyw7Vnlk0GpJ0csFUyMjKCtra2ltnPJJOGRPjRrNOJUaeEdFVZo+BeUxbKiNoGYQMioi6vx6mErkcPeNmjYF3qV3nzIsBdKdG2iFAav2+vbbjHnR8fqYXFC28ha2iICeYEsDdqt0RqC4hgD84ev1VbAJoTATl3rgVyRNR7dn0IFPqGVKa2IQClDszDbAX65vRlmOWPAfFVVaaFd4Wd2PDPt+X0AuPizgV9SUcJ7Iqy0H6gl0br0pYW/+4ei5JBuyQMzJJ4G+W16PyaU9mLPjQ05P+AjtwXnXg/0stVB45jBbYBi7t9mcrLzRKLxc2+7Y9p5G24+fGg+eA6Dl4a8Ua7riusS5bHZr7zMtyJs4DShMhxNirs/XRf3Q7SPgHWxBN8SGfvDwPItPYNTyphAM/qj+bkgpyU0Lbt0MkFrLoJdNY8OL96EPTX/43K8mtBT1uAnLRtYRpjyw0eAJ3zIYzvUO94wE8uRIkuAoD/fPLPh9k/BCuvTn7XSCZ6IAjwfCI79jyM9UR2/PdtuVxGqVQ6yiPKJBNZCETKZp8fuSysjjuF5AnXgjv00A0gGOpe0wmAO7gyyvVJpLHE9LjH8bKrIF8bXo+6njABEPSgk1q5d8tUcBHtdZdtef/r9OU24tZy3uWowd3br13hOWc9EnkE3Lm0L3t9hGK4PQ+B+jB5AgHIY5+DO49ew+7zoRLYiaTLyqU6HjC1sK6yx71XYYDP3jQtaCvKQoFbZ4dvj6Cu8hhBW8IYOCUZrus3X7KhKuPulRL6WV2j33VhE2spyhj6HTNakkG7JFEZ5GUvOvMC8hClgyNml9+7We6LD4mdOA7oH6FwqJHYw6iTsLXcbJ9zLbRQCnPoLdjjzwxcl7xdXCN7jBuGgVKpFAhTB7yw4c69vXDmXtbwtatE5Y02DAPF7ZuACy9DR0eHAIzsWqvVajiItlhUwMi8uqyeXyt9tCYX2L1RTS6wZRGu68I85Wzk1n0V5qvb0fbkj4Dnfg5j1RqQ085Nb0B2BaTcB9o+LfbkAn/f5FwUfLRI5OeTuiD2CGgu6GVX3beoTPT8jgi8B57BOxtHoVAAIcQfN0tSGRrRopHRWCOfhcdnMibF/3HNv6rKwuogQToQvcad02GmomCe1OzIMK8qU0K4zuPOdHXg7l9k/ZqVv+GlH/RaO+HimW3U645AnRywLv4yE20JfUtgHr8eAAt7p6h53etwL9crPe/snEFig95xH9gNUh+zCoq5fkIBnk0WsMESErAXCuUIqVOU+31HAXsYiAfgFcnbhNmR2wh2+HYRZZFwTiLKZLuSjtw/5GP5NaoukzTluIf2sB+hSb3oqvaAuO2aYRgol8uwLMtvy4Ouv063lINhUBTbimjVB8APBa+t/eVBlAE8f21G5RAAA05+EhwOXFj4f5p7dctjc97fA1SG0FeYhny53BAkM+jiAZ2/5yxyAZURuL9/EcYffRpEem+Zl72trS12mLosztAQDv3Xv4M6Dkg+7/0rFP1jQzonhQKQy4OaJlzThGsYcIgBs1iEWSoh39aGtmIJZlsbSC3yQlgDHwKioyFxJhdYBIZx/jJgwcWgLz4D96F/B8ZPhrHqJpBTzgzvJIYYAwdAO04I5EOIM7kA1L3ajeQuIPYQqFmCFzMZX3SZ6Nl7ysbCwJx/vvnvHPZ5AurvB0vSp0tkN1rCTwZk4fGZjE1J6XMRgHRVmcILH9iyjWvHhhfLMy/pEcA3GgfcfQkZD6lXq71x/KnG2x6rjJWotncLbxcuole83hmtgTXx+w6AOUFwOzhWTwFwiej4uwJA2NZNVR9mQ7Wdm3AuZIoP14lno16vB3quTIBpqU4H2DHaCGONBezsmZfbQXplnyH+tZG2mnq5LADnRLIFUUewryuDpowEywRg59qOdTmGhpqWHPfQzgsLOS2Xy0KiriRedF2oO7PPEmA5joNqtQoAfmguS04FUJRIBVWax2g8lToQHRwc9CGFEIJxA69j0JyOkdp6YLY2Oq3w5bCxFd/bAXfWhWgb1+5DC7+eV7cVXlhWd93kgvvis8C8c0Haw/fxbmSdOQD0PfYwBjY+ic7LVoCWy3AHBuBWq6BWFdSyQC0LbrUCWq3CqVZAq945bBuwLC+ZG6dLubZwXZB8AaRQqEN/vgBSqGVwz3nnRqEAo1ioHdcmCAo13Zo+0zOnTEV+xon+P3PiJC3cJU0ax4Moy6iez+eRP3cpjHOXAi9sgnv/vwDTZsK44iaQk0+L9+Co3q/+/XDH67d6kxP1MZjkl0UwSE661IDYQ5FLSiJtSM+bvE89+wywSUL2PcPni2BeeH65DLtmlsiOfT5Gexs/wPvuzTztmYw9SfHvcCxwV5XpYD6qjNZ/9MuQzcoED38IuCvD28PCZCG1kdQTib4hn5QtGCeZzOMe2oYET0WopqAGEcBdnlTg92Lnx065elDirXJw1dfmA36tIBDW7nvM64AZtq5dVe+XBbZ/A9cXt097rT8Z6AUYVdXpoBzB8YjjkOoC0K4aB8Tx6GBbVRa3rU4vtC1rJ9kTbPF6JEJPsh0G50pg5+yOZTmWJhhSkuMe2hks8FBHKW3Iiy7X88DIPFoMFtmPYhb+Wq1WMTAw4HvZaQ5wMfo/mpmwH/fsGnLuEAxnBG7HDHQWS6P7g94qw3z3VVSWrgtAcrVaFdYk86HAKs8oYV/4IUJ7N8K47JpEQ4wCeD5yoe9nj2LqX96KCVde7fWnSGDGLy9IEsZMHacG8zzUV7jJgCrs8gjskRFYI2XAtmC6Lgzq+pMC1KqCVuuTB+VXXsbA00/APvA2rAP74ZbLNYCfidz0GchNnwHjhOkwpk4DmXYCzBOmozBlKvL5fGTUBX/fGPAL2++dsxT5cy+G8UIP3Lv/f2DmqTBW3Qhy4imJ3h8AMPrehnPCGfV7RYNbDMpRF3JoPD82Pllc5NIPexA01xy08+LnXqgBuTxZyLa/M01TmYneMAzkDCBvEhhGMJEd+0zx6+BbER4vf28ODw9nnvZMxp6k9dyrgJyVN1LWLPSzMp6mZSCXvedKCA/R094IuY4HfUV1eIVfp7IaaMffpyioZ9dKUYNleds2CcpBAaMO3aw7zqJ3zrZtc72CQHI5Xof1L28L53dag1lpOzePw0RwFXW8Y30yOs62EthlHbl/rp8AVItjUP6DanyKdnGAPRKsVfUqvRD9hm2w/2QbcllcvTTKjgU5VsaZnhz30O57cmsgPTAwgGKx6K8ZBeJ70XUe3ba2Ni108R5ZDzYtFA0HfUMOKKENefWSiG5NN/vRz4Akf2Q3rLZZcFyKgYGB5jLQJxTzwEtwp5wKFMX1wGycAGDbtp9wi91T5tVNIvTQAeDgfmD+wobHqwP4wcFB0COHMfLSb1Fath6VSiVWArNEfZsmiGkCMZJ58V5uS9pGTtc/pRTWwADK+/eisn8frANvw373HdBXd8LpeQr2u+/AlsA+P2MGctNPRP7EmaEee/ZZ5JdFWJaFEcsCPXsp8udchPz2TXD/4+sgp5wFcs2fg4yfFP/e9O9H9ZTlsEZGhIm0qCgaeWy8l7tSqcTakYHYg3BKM2KPlRd5WUfU8xInE70X8UNBKOA43nXLiezY9wLLK2GaphB1kKbwiegyaM9krMlX/89/+ceXX3wBui6+oDFDDAABCOHtiCoDhB+ocgI6vi1BjDKprS80WK70vNeGkxTgY6+hp9wYCMTf5sLgpGvgJyEU18a3UdqMaMffEwnUxRD9WjZ4Uj+HVI8adNPaRACDJu/q6/qkpk9BPEB2xbcTAJchHj48qgA6Guq5+hAvvQ7i1bBcu4q4wM4gEnLfCps8cPr2dDZRP/bHxI3Nrw/TU+gLY4ljQ6OnhWnELGvGnl9Yv44G5OlnX8DGZ19ouH1iaTF7jEU57qGdh3PA+wJj3nOVF53V854rfiutZrJdG4aBtkIOhFAUSkVUqwmSxMUQ3ZruyGz0Thlm5SDsE5aj3cj7nmyWgZ736qUO8JTC3NsL64wrA15RoB52zfoHEIhc4DNvR3bX2wNy/iUgKe1zzWCPyeEnfonSxctRdl2QSsUPGR+NzO6qsUWF9zNQk5/1/JxT0TbvdP95ObhjB3KlEjpmzkS+rQ3u8DCsd96GdeBtWAcOwDqwP9RjrwP74sRJYmLChZeDnn0R2u78/4A9v0fu7MXa+8ZHXLjDfSjYFVSMNuQMI3QiLY7wCR1lgFc9c8QaBO2I52kPy0ofJ2eEKhO9bduBTPR504bl1JcF6TLRszD6arUKSimGh4cbSmQXR0ZGRrLw+EzGnHzl859MyZIExVr4lssgAq+2LC7MS20TA7kCtOMCeZLkd+yeyZMW/qnCS079/zzo4y6bU6hPjhC5TmGPSMfKrzwFmEvXwe/XLoA74CWd49aqB5Ps1c59cK+BPIEC2MXzJMCuDD1v6JwrU0K7pM9DZWAsHGyyOxSwhaAtTr15YNfoQdKLKlO1DYVz+f5I7fi2scqIXk8YV3Lpunghui6uO7z+6f/c2bCtTNRy3EM7D+YMztmadgYksjcaqMNiup5wijyxUKV5GIaJUil+kjilNWmNbtw13bLkhnbDaZsJGN4Eh7wmVghn5tbmN3NPWOgy3n8LOeriiDEBRm2CICrUnU/cxW+dFeUNpa7rhcb/6d80PG5Avd0dm9QZeeKXmHrLX2L8+PqWY8PDw5Hr81stDODZsgg2KcOEwZ4qemHk/fdx1+WXo336dAzu34/C+PHonDkTnbNmofOkkzB+1izv/JwLMOGkk9B50knIlUqxwJ5aFub96DEUT53ne7mdtjbQ/vdRnnYyRmoTM2zsfHZ3Nu5cLoc2+wjohJlojwnOSUQGePa+sgmtfM5E0SmD5tQwGpWVvlQqaZ/1KAnLRF9oN+E4BvL5AoB6zg32/PKZ6Nn7DwDFYlFIZMcv40g6RtlrPzIygilTpiS+zkwyaamkNTHFgJJA8qg3W0YagHlJjyAmwI8SuPuDZC86DzuFCCj8raG1UhIIYPAvTjKrB3fu3gvj0TwbrI0KvFXnEfre21E7928LDQBrENiZCSKVBc8FYIfOnuTFr3Xgj1LuMy5gK6+DvxcaO+D60dgSnyPx+rxy/pWkpxeAb36sKjsk2CYUsBX3OUkZNGVpfd+1Wo6VcaYoxz20f+Mb38DLL7+MNWvWoKurC0eOHMGhQ4cwZ84cIdw6rperGTHhgkJcy65KEletVlEulwMePXnbNR4WmSc6MRC6NszhfahOXaqsVm0hNzw8DKAOz1HRAfyabjkHwPgDv4U98wKMnzAh8T3ngUXen165HvnNV4BCCZh5auw+oqIX+LBr6913UNn1Cjov64KcFZzBVLlcFryhrQR4Xdi1vAsAf++q1WoghH53Tw9mL1+OG37yE1DXxfDBgxjYvx8De/diYN8+9O/di4Mvv+yfD+7fj+KECQLYT5w7F4s++zkY3LPiVqt4Zen5yE07QRi38e5euOOnoG3KNH9SxrIsAPDvqxy9kBs8ADr+pJbdS39s3IQWmzSilSNwSBGDQ8NCmLq8bWSzkTpRIj9zOaOMEQsol4OZ6OWcHOw5kK8x7UR2WSK6TD7QwkOzvGYaQHPr1YkIoDLgE2i89Yq6UODm2yX10PP1Ef3x94gnbsKV88DLX3MApGlt3oJIVQo7RDgQVflbKfXglYlKgTIAcUPp630owJ1LdqcDcP7cW3su1rfEo66A/qSwHgRt2Q5nHyr7XB3/hikBGdIrXx9XrxE7unqpji8PlEFqwx6gqDLUy4iu7BiRY2msKclxDe2u6+Lqq6/GyMgIvvjFL2LPnj0wDAPLly/Hhg0bBGDhtzVrTRhz3cvOfYIE4ScPmPedQSgTHvjSGKs5sg9ucTJoLnqdKb8emQ+1lr3IURnG/dBlaxj5I2+hcvZHm74OXTgz74En254GWXR5aF+NZqQHgP5fPo7xKz4MoyiuNw8DeH5yoVmQCxt72IQUC5Xm13LzEzN/eOIJzF6xwrsWw0D79Olonz4dMxaq8wL4YL9vHwb27cOhXbvQ84//iIWf/rQA7eWXX0JhzikwOzqFsdPXfgfMPBVWLUybLevg7x0/uZDL5UD698M5eUlT9y+psEkjw7ZB8x0wDAOVSsWfDOSf99GOriDEi7IslErIF4OZ6PlnTp5csCxLyETPPt/8xJsqkZ1KVJ72Uox8DJlkMrqS1t98BdAGgFsB87yHNRTcoQB8+VjlhefaBF7TBnOdHQnceSHcBQQmJiRd6v+n+FHP2SZSeRxwV4rCOx6x5zz/lvhlBvzt3mKDu39b9GvM44bAN75uXTqvjccHQKVOeB1hFxoAee4OyrAuwyrhbMgwnCpoh9mJ2U8AqonUXlGmg3MtiEvttGXgyjMZa3JcQ7vjOPj0pz+NCy+8EH/zN3+DJUuWYP/+/bjrrrtwzTXX4Nprr8WNN96IadOmgVLqh6i3IpTZhBPwsvOiynTNJhH40FcW3trM2vd6py5yQ2+hOvH8RM3ktdLMC8dghekwMNDBorn/RTjTzgDy6f6IlwG+Wq1ipO8I2nZsRfXyP0Letv0JD36JgS4jfdxnoO9nj2Lapz8bqqMC+Gq1KkQHxF6fLy2PYBNPjYydjU2VKO7NJ5/EmX/6pyiXy7H2gRfA/sILkX/ySZy4eDFyHKxRSjHw/BYUz1+IoaEhYey5fa/DOO08lDqDW/LxY2P3bnhoCNP69qNy+jTkWpBETRb5vheH3wcxiiCE+PeceeGr1Sosy4pMANg68UId+feVjYttSQnU76ucjZ5S6n9W+O9F/h6MjIz4zw4DeN01ZmvaMxmTktZnkgdKAcI1ZQIYN+qZV3nXVZ55Ng5SPw4Fc4WtpkLrpXpfpOv1L4INUwfonO3ANUIB1ipIj1tWHxX1x0m4MgXYK84Tgzs75wFVBewRSeViAzlvM6wNQnRUUO3DumZc/g2W+2F3Q+6LK+f7SwW0m61X6Uk62np20dK9DJTJduSxSPdUeBal+kzGlBzX0J7P59Hb2yuULViwAFdddRUGBgbwox/9CLfeeisMw8BNN92Ej33sY+js7Ax4Qvks640JRZ7YvpddF3Kt246KFx9CU0hgZ5TfBTVKoIUJidrJXnQ29kKhINSzcuWPeEph7tsO67yPJx53EjEMA6VSCYWdW0Fnzwc6J/r7hTNoZzDCb9WXVKwDb6Py+mtoX7Y8dhsZ4Pn1+SqAD1tLXygUUvXoMggb2LMH9tAQZi1aBNu2A0sjtFnoXRfVwUFU+vvx+8cfx6xLLoFlWcL4B5/fgvEfvTYwdmfPazBW/nHo+IQw9cGDQK6EKsljuL8/8eRHlIRN7BQKBZQqVbhtJ8GUsqLrEgCmnysjKCxEM2xip1j0JhpYuWpJDvscs8+LKpEdH1nDJu5YZIosGbRn8sEWUn+RIdwvq/3o1nrPIzzlchmg8K5LZbpEcA2BN/Q2k4C7f8skLzg78MGEu0Z2P3nh7il/i4TrkwuE8jged0knxte2Kky+DlxiWX3cIrgLEQVNAHvkuvUIqI89EQCNHjwblB+3DJuxJgbYnZHKeH1mz38lDdbz5U3WJwH2KIiHbEfRLtBGMcZjQY6lsaYkxzW0h0lnZyf+/M//HLfccgv27NmDe+65B9dccw3mz5+Pm2++GcuWLUNbW5syzDrpj20DDlwKjFQs2Ha54YRxQB1C5QR2iaMDKEVu6E3YHXMj1GKGuktjj0oSZ7z/BpAvgXaeGD3WBoWfHCFbn4J1waWwLcuPYPCT4dWEhQI3In0/fwyd3atg1CYukoqcUIx5Q5kXk12Pai19K+UPv/wlcm1teOuJJ1Dp60Olrw/lvj4MHz6M8pEjqPT3wx4chDUwgGp/Pyq1f9WBAeTGjUOhsxPFCROw4v/+X1Rq2fSLxSJMw8D+F7dj4j//b3H7xf73gUoZmDYz9hjNgXdAJ5yE9vZ27eRHkuUHKkjnPdXyhJphD8HJqxPgyVEpqjD1NAGejZ1QC4ZB0T/YL0wwqCZ22HsSlomewT377rK5aBX2eZKjglgiO0KI79kfGRnJtnzLZAxKSt+jPJAScF52vkwGd06HbxMX3Hm7AXAPeeX7lY99XRV4R0wGxAV3AdRVkM7dB16U8F6/F/VboAJ0XXnQMy5mglfcnxDPOBPl+naDcN52XjcI7vVKwv0DiFEDMSWw18t0wB4J3420CQF2EKiBXWWT3Q0B4Nkd4vvgysDppQ7sEe34semO+bEqgV5uK123Cs7551+oV7VRjesYkAzaM5GFEILZs2fji1/8Iv7+7/8evb292LBhA7785S9jxYoVWLNmDebPn++Hz7P15WFJ2GSP6KR2gsEyhYv0ElHJCexU66TDPI3EOgK4NtziNKGcD9PnPXNy8rIowAhLEpfP59G5Zxvskxam+qHUruke6kPhwFsonv93aCuWhLHze5k3szSi7+eP4oT/9ddNjV2XNI4P4+dD2EcjzHrGokUYef999H7/+yhOmIDi+PEoTpiAcRMnYtLs2ch3dsIcNw4GB+iFjg7kOjpQKBZhADDKZWBkCO7e3XAGBlAdHIC1dzeMjk7kp0t7m7+1C5g9P9mkWP9+uOM9yFdNfqgglH9vVUtT4kS9eI0dEKcCakaDKP/e8R74crnsJzcM2/1A2b3Gk95RygHEQGdnZ+znOCwTPR8VAoRnouftsMmnV155BVdddRXOPPNMPPbYY5g5cyamTZsWMaJMMhktSfG7lN93nYCDWL4srheehIA9s8v9MA9dz66DbQRfdTDvjykpuCPYzgf12uD9fiH+LgjzsMvgDgCUSOAOBEPlFZcWs5IAXKBANLgrJwQEcJdtKNrIwC5BczJgV3nZw+1EQnsEsAu2eZAMwLqqTNGnAPBc2agDexwb0njDgF1bL9tWtOHr5WdHNXlwLEgG7ZmEiWEYWLx4MRYvXgzLsvCzn/0M3/jGN3DgwAH80R/9Ea6//npMmTIl4OFm2aKZRxoA9+O8CEooCm36BHTNSliYtW4btNzgm3Da58ClFDYXtsyH6acVch1IEjdwCMaRPTg8pxv5mOukVaLLAyCv6Xa3PQGctxRGKQhWsieUZe9nibbiALx18F2MvNCL8isvo/rWmyD5PEi+AFIogOTzMAoF7zyf98uQL4CaBlzDhGN4r6SQR77UhlwtkkK+J8I67uHhyC3umhXqujjh9NPwud5tcAcH4AwMwBnoh9PfD2egH1ZfH+y33oEz0A93YAB0aBDDQ4MYHBiAOzgId3AAtDwCY1w7zPHjYXR0wuzshNnpHc/4/N8H+3zrVZA58xON0+jfD2v6mYFyHYSWy2X/3rLJEvbMJ41gIPaQt9UbSf4ZYd8RAAJ7weve27Bwd/7zmicWKAUMTQ6NyOuSvlN0If4smSe/Dp5dG/vMmKaJBQsWYMeOHfirv/orPPvss/jmN7+J888/Hw899BAmTZoUOZ6enh6sW7cOtm3j9ttvx2233RbQ+eIXv4j7778fkyZNwj333IMzzww+E5lkopS0vj5VYM5DigrMo+oJRCgGoARzfhCxwJ11Hwfs5QkEeexJbHBedX6M/JugAnVtGYH4/tHaLZD2TBcS1HHvDVWUydeomjhR3QfFuXebg9fn3SLCtfG0/bdefjYIan8LREBMCtoCsENlBzHscDoqYOcgMdK77t+omGV8f3IZa9MKYBdgN64N4c3TlCFGPWc7cM1S34Fxcc+QUJ/JWJQM2huUfD6Pa6+9Ftdeey0OHz6MBx98EJ/85CdRKBSwePFiVCoV7Nu3D9/+9rf9H6oMTmXIs3WdtECitkHL5XKANYhC9QgOm6cAg4ORoe5pimEYaD+0E+6J52Lc+EkCCPB7wKtE9kTHyQNAKfX2Zr/hM5Fj4wFel+VdFb2Qn3YCpv/138M++C6oZYFWq6BWFdSy4FartbIK3GrVO6+9wrYAy/Lqa/rUsgDHqUO+D/r1SQBWhlwOyOVBczmYhQKMUglmoVirL3ITBuIkAgiBOzgIZ9CDbWdgAM7gANz+fjiD/XAGBuAODMAdGfaAu7MTRkcnSHsHSEcHSHs7jPYOmOMnIDdxItpmz4E5fjxyneNhdI6HUdNxim1wCgWAA0Dd80UpBfa+DvpKL4zr18V/oFwHZPAgaOcMvYoU+cL3yZ6hRhNPEmsQNNf83vCq3Q/Y5IwcbcFD+rhx45T3k8CFixSSVUL8XOhC/Nl4eHjn7zelFJMmTQIhBHfeeSfGjRuHjRs3YuLEibHGcMcdd2D9+vWYM2cOrrzySqxduxZTp07167du3YpNmzbhf/7nf/CLX/wCX/jCF/Doo4+mcv2ZHA+S5t882Uuq8IbzYK70wnP1vA2/LAzMVfXcsHjPfhSgxw2PD4whDvzL8B4TygNl0v3TvA0CgMd8u70hBz36utD5+lsWAe4GABfQrXsX7aAOvtpt3eplSjiPC/UItom0owRxhQ67EWH9QVUGTZk0HqaTJrBDGlOjNpoCdsW9ESYQINXz41a08euPBTlWxpmeZNCegnR0dOCFF17AoUOH8Nprr2HXrl2YO3cuTj75ZLz66qtYvHgx2FZJzEub9lrVRoSF4/IAalkWOqu7Uc7PQNu4jpZ5abXiOjD3v4DqBWuVW8gNDg76Hm6WhZv9+GeZrBNNMOz5vfdHfnYy723SLO/T1n1OaM/aqJLGRe1zTR0H1La4CQAP+hnUu2xSoFbnViqwRkZgl0fgVqswHAeG64LYtm/HHeyvTwq4LoyODpgd45E/8SQfys3O3C0tFAAAIABJREFU8TA7O0E6OkHa2+EWS3BqEAbUt47TJhdUXUsNjHXruDHYB7p9E+i2pwGrCrKkG5gT30NKBt8BHTcJMOu5BFSJEtm45ecmLAw8TnJHwx6EmwK0M2H3i9L6T0K2fzp7/uNMMHg/BluzF7wc4s92j3Acx/8+YRMMLA+DbduglGJoaAjt7e0oFou48sorY/XZ19cHALjssssAAKtWrcKWLVvw0Y9+1NfZsmULbrjhBkyePBlr167Fl770pdSvPZMPsqT0N5AgBKprCgQaLzxvI8SjHtoHBzAyINcrxHEcLXBnQwF3zsbNrp0pUYg62jLu+kFBKBGDEHRecR3IawFfT/71tzImuBNIa9zr4F5vTCL2YQcHsHrQ1kK+DJ9xQR+6Mm6MOqiX+wKCdlQ6yjKpb34CJy5s1wcg2Yxqy9crbLYK2EmcevmaVOdjWI4SOx1NyaA9Bcnn81iwYAFuueUWLFy40PcoPffcc9iwYQP+7u/+DqtWrcKaNWtw6qmnKte/h3mQ0xJdVnd+OydCLZQOvo++cYtQHRlpyfZ2YWK89xpoaRJoR309KwMBdsy82+y8mSgA2rsR5MLLmpqYiLP8wDAMwcPYVMi1aYKYJlBMvhUeA2TLsnxYLRQKof1rQ66BpnMwKLeRK4+g+tv/gfnbTTB37wLOWgzj2r8AOfUskIT9GH1vw+08EdVqNQDpcZ6bqDDwKIAn9iDccbMS3xcmUeHuvCddjv4IA3gDFO4o/GEmtR9m7Pm3bRssad1f//Vf4+KLL8b06dPxwgsvYMuWLXjrrbcSP0vPP/+8EOp+9tln47nnnhOgfevWrfizP/sz/3zatGl4/fXXMW/evOYvMpNMkggPygQxvOysXgZ7ZoPZ4/Sj6v3+EOwrMA4dXKts8K9Ngju7V1Cc+2UcfCi97pD4Qw3u4G6RFtz9QxXIByFdmx2eu02xwJ16a9xBoVznLgKvdxyWzT0xsPP2ILeNOJeBXAZ2lU1Vm4Z0IJaxexUG5lHlzbQdc8AeYe9YkAaWHR7rkkF7SnLrrbcK54ZhYNmyZVi2bBkqlQoeffRRfPnLX0ZfXx9Wr16N1atXY8KECQEPMtuirVnvdqNZ3c2BvXBK01Fqn4BighDwtMTc1wt71oWh69H5UHcGoENDQ4m336O2BfriszBu+9+pjZ+BnGma/r1j26CxCYZSqTT6EQw1UYVZs0RnPOCxZ0e1hVmaW8cJ8u5ekP95GvntPcCUGcCiLljXfwaW4S1HyNciVKImOPixj3v/LVQ7ToRlWcjlchg3blzDe6Gr8huoAJ63761pb4/dR9T2cbpwdzY+OfqDRQjwuRxMs3V/6OTnho9+KRaLqFar2LZtGzZv3oxqtYr77rsPL774Ik4//XT8yZ/8CT75yU8KuwWkJZRSIToBwFH5/GVyjEpaz0oskJYAMCp8PhLcEXIcAeG8BHSSeN5r5YihI0cDhIJ5EMJFD3s8j7uYnI67Tln4cbDveP9WqcBdvo0qwxHgzukQo3YL3FqZAL3ea5Jt3dTALuoJ9njQi2gXgGsotnULgXrlOQ/f2nP+nkjnRwvY/fcyZDxKsNfUtxrYs7+NY1YyaB8FKRaLuP7663H99dfjvffeww9/+EN/zeXatWuxcuVKP8M7H2KdCEA1HrlEWd2pg9zwHlQnLwaAAATESWDXqLiuC3fgIAr976Bv7klw+/tjZeiWM4Hz6/OjPMjYuQ04cTbIpOayVPMTJEJWei7hHQAfoprZHjBNYQBfKBRQrVb95RsAfEBNaxJJJ3RkCPS3v/HC3/sOgVzYBWPdV0FqW7qZAIohIfRsiYScVZ+FuxeGDwKnLkOhPT44x5E4AJ8zgaJTATX1+44n3T4uyfh0EQI5k6DYnoPjuA1PYDCRJwZlSLdtG729vejp6cEzzzyDSqWCJUuWoLu7G1/4whfQ2dmJSqWCJ554Aj/5yU/w7rvvYvr06YnGsGTJEvzt3/6tf75jxw5cddVVgs5FF12El19+2Q+5P3jwIObODd/OMpNMUhefDEPAHRH1BApwh3TMg2lM7zuzq4PvOrHqdaLKY7cFBw4aMAd/fby+dH/A2efvrwzFclZ5uU/+fsf+ytRDOv92JQJ3ANSonXLXGQ3ekOrjtuPKeLgL2JPOFQDeFLCHwbhwDv05AXcNDZQrdfhzRXkiu1xdM8CumhyItAdO/1iRY2ms6Qihsvshk1ERSileffVV3HXXXfjVr36FJUuWYO3atbjgggvAr3/nPaA84MnJs5KsidaJObwXRvldWJMvDNWTQ6yTAqguCqBz7zMwDBPWaSuagtm443P+9R9B5p8PsuTDQC4PmF7itqgQ7LCQZXb/w+49n0isFXtxR0lYwj620wGbYGjJXuGuC7z+Eui2p0Ff6QU5/XyQxV3AaQu8sP+wtrS+Rz2fNI6FgrN7TwgB7DKKm/8Flcv+BhiFpR1sfOz9peX30VF5A4PjFwkh9DpIZ/e/lc8ApRRwLRQMB+8P2onfX9Wzw8ady+Xgui5eeOEF9PT0YPPmzRgcHMSiRYuwYsUKdHV1YeLEiS25voULF+I73/kOZs+ejauuugqbN28OJKL7/Oc/j4cffhi/+MUvcO+992aJ6DKJJYQQOAe2pGSt9nOL0toxA1CK+jp2ytVrdJX6Mdsq67ljyp/ryuU6qHW01xZil28jHDdwzuwq6+W2oj5V2aY0aI9F8YTo0Qbb0jj9onFgF8E8qBcK+4a+TwFSa9BIIuoTA3zoudyXApRTB/a4bTTlaQJ7GpMBKYg546JAhFtaQgiBs/PupmyYZ/1py8bXKsmgfQyI67rYtGkTNmzYgB07duDqq6/GTTfdhFmzZoFSikqlAsuyAHgPquu64NcCM1hs6scwpSi89wzs8WfBLU6O3Yx58Nj4VGt8Vfujs/H7EwzUQemZ76G65BbQtugtntIYn/P9LwPv7gUME3BsL1u7U8vlz0E8zByoYQI575UaOSCXA8nlvX/5AkguJ+j7r6anqyojZh4uMWATApsC1DC9Ld2KpZrNPGcv57dNuq5bl3iN3fuwZ4e/f80CPK1WQHse8bzqbR0gi7tAzr8UpL1T3yYkioHfSlE1PvPwW8i9sQnVxX+mtd9KMYb2glQOYaB0uu+FBuBHwLRyO77QccGBAQqLmsIEl+r95RMmqp4dAHjppZewceNGbN68GYcPH8bChQvR1dWFFStWYMqUKaNyfRs3bsStt94Ky7Jw++234/bbb8f69esBAOvWebsN/MM//APuv/9+TJ48GXfffTfOOuuslo8rk2NfPGjfmpK1OPAdAtxptQ0D7zjw3Qy4h01YKME96pxvl7Qt16/yHJ7HOwLKPZVwHTW4N9OWXTcagu7GgB1SvbptQI8fYzMAnqQtpLE0AuwNQX2CNrGhW7If2jbMjjweTT8pgbs540OthfZX7m3KhnnmzRm0Z9KcDA8P44EHHsD69etx8OBBTJ8+HTt27MB//ud/4pJLLgEA3zuXZuiyUT6I3MDvUZ26lPvwxhc+BNeyLLDkU2yP5qgoAOPt38E8sAPWwjVNX4tufK7r+mHgbOs7VZIux7LgVMpwqhXYlTKoVYUJChMUOQAGdUFcG7DtGuzboI7lH8Ox6nX8ZIBURoU6r41b2+YNrg3i2CCu47WzLcB1vFfDDIC8d1wHfDa54BqGP0FA8nkY+YIXTSBPLigmFkiOt+fZtAFYFICZQ65YQr7U5m8Z57fTPD/u1idAtz0N47q/BJl5Suj7xEM6P8ETFsUgTzB0vrMdpluFM3/lqIExH4VRGPw9HJiolE72n3kWKXA0IiyihL9/LCO94zhwXRcdHfWdJHbu3Imenh709PTg4MGDOO+883xP+owZM8bEtWSSSVpCCIHzzlYQ+Jga1IlbFwrc/HFM+I7VNsxOBGAn8YyHQnjImMLaCIAdVhd1HqHL+lWdIxqqg+Ad1NN7zVXtg3pacAc00C2eJwF2ffv4bakP7CEQHgnlYXUKIBfOFbpJvOVJ2qjahwJ7WJ8akI4F7Ena6u0QUn+0ZEnyPWhObzW039eUDfPMtccctGdr2seYfOlLX8L69etx3nnnYeXKlSgWixg3bhzuv/9+mKaJrq4uP8kZW/+exvpyc+gt2B2ncB/0+KJa18oiAphnLiqBXW5fL+w5Sxsaexxh4NfW1iasQR4cHPTr+O20TNNErr0TbeMnxoKqxu56UExAOQEiTNC4Tn2ywPK2d7OrFbjVCpxqBXBsmLQ2yUBdD/wdWzlxAMcGqhVgZKh+Xpt0cAV9ryznWMjZ9UkH17ZAHNvbO97x9pCHaXoTCPJEwPAgyEf+RAB2OQqDX2qQNDO9vNWYOfgOypPmoTww0DJADluTXkAZTvts5NvELd/4rdBYEkB2vaPteVclfGQTggDwwgsvYPXq1bjwwgsxNDQEADj33HPR1dWF7373u5g1a1YG6Zl84IVtsBX2pMepo6Fr0/ljeP/xv575X8SJktPJduS2/GutjtTaKdeca9pAah9ooxlTWBtItr2bGBwfNOf1Ox9SFzwVpPZ7hqmplfV7szPxbpe+IxF4gnqkVhbsAwKghmWO9/gtWJYE2OOWKbPDNwXlUXUK3Uj4huI8rTYhNrTtfeOKY9lGM23D7HjHzIJKGq3LpHnJoH2Myec//3l87Wtfw7hx9eRVlFK89NJL2LBhA772ta9h2bJlWLt2Lc4991zfc8cSsDUCJ8Tqh2EPwSpFJ4BKmpU+TgI7MvAOSLkf7pTTk96uxMLGzzyILKs0+8cSgLUy+VqU6JKcsR0G2P11KIFDciDFPMxx473kX7X7OtqeZX+CAUDeIMgTb1sxeaKATj1RAFx5C7O0MtObpon80AHQM1fBLLRr94FPHOIfAuly4jizfwhOXr1He2CbOymJYqsAXjd+9qwRQvDGG2+gp6cHmzZtwu7du/Hxj38cbW1teOWVV9Db24sZM2bghhtuEL6jMsnkgy3pfA6938MUtCFwp7Vy1jYK3KGxI7floRlie0hjU4J2mD0NuCPMnuI6wdmQQZ6/BzKcC+wbURcX4rXSDLh7ZfzQxDeR74P9zwmJ9n6nBexRkwKBMkBzzOk3Dey1YxWAsnN2y5RALZ9Lx1Ft4toLALuir4ZAOx07hLd5LMhR+o1+NCWD9jEms2YF93QmhOC8887Dt771Ldi2jaeeegr/8i//gjfeeAPXXnstbrzxRkyfPl3IsA3E3/89N/gm7PY5UO152GxWeuYlZnvXqyYYSvu2wz7pgpYkCwtLGid7cludIb8ZYcsNmFcagL9FYJz3uJXjUmZRr0UI5AvjYJTqW8g5Q8Ojs31ceQBwXdDSBJiECB74JADfcHZ31wKoDWq2RQ5VtQ1fpVLB8PBw089gFKQbhoHdu3f74e5vvPEG5s6di66uLnz961/HvHnzhH6PHDmCp556KgP2TI4vSevrvwaYpAablNlOzePO64RBvOaYtRNAW7LZELhDPNdOBEA8B3/M2YBcx41XgPMwb7wM8dyEQgCso87DJBm413X0QuT2AjTz5/XydIFd3T7QDz82SPq6ukaBnY1JPo4D1PJ5K4Bd2zcJ2gmDa3kSoAlg9z5qBER5PceCHH/7tGdr2o9hGRgYwI9//GPcd999IITgxhtvxDXXXIO2tjbB+xm1/zupHAbNdwBGviVZ6VXCxmeXhzD5hf/CwMJPINcxWUhg14jown2Tjr/ZDPmtHj+/DzfbgzxqCcJoCO95Z4nLAPhwXywWm36P44jx7qsw978A64KbtDqqJHssuZ3u/seFZ1I9gnz/K16OiAaFPYMMuOO8x2GQzq5j//79PqTv2rULJ598Mrq6utDd3Y0zzjjjqE0AZZLJWBRCCNx3t6VjjF8rXltT7XtVVevI/WPKtZePaR3uA8cN2gysL1fYlOuUdqQ61TiVujUbqjoq2efHLOspj2X7umPOfq0uat26en26WjcqM3y0HrsuxIdoDXDrE9aJ5XG87LGgXXss2dbVNQLvvE0llMeoUwK7pk4FynJdAJRD7KcK7N5zoQf2dH5DGicsatmacUIInF0PNmXDnP/HLRtfqySD9g+AUEqxd+9e3HPPPXj44Ydx+umn4+abb8Yll1wCwzD89e+2bQueO9ZWlVk8taz0EWLs7YVx6HUMzP+YP8HA78EdJarM6DxgpTF+1RZtzLudhm3VJAn/HkT1wUcIMLgrFAqjEiGgm2Tgxw8gMImU5D1uRHK/fwowcrDnLo8cv+M4/ueDz/AeN1JFJebwXhjVI7AmntvQ+GVhzzn/HrPPsfwZYJEM7D04ePAgnn76aWzatAk7duzAzJkzfUg/55xzMkjPJJMQ8aC9NyVrEjxHgnsIWAvHGiCOq5cqcKdohyLhsWQj1jE33hjHjYO7Si8iM3wceNdAtMde4RAeDuwqPZ1uvVzQCwPnJACfBrBD0oNkoyHQTsuOwmYYiDcJ7OxYD+zMXnNinHBhBu0pSwbtHzBxXRe9vb2466678Oyzz6Krqwtr1qzBGWecAdu2ceDAAUyYMEF4UPl9ltMA0SRS2HYXjCN74E44CZSYoMSACwMuCIiRA8nlYJgFwDC9jOi1OvaPwgDJ5WGYeRhsCzYj5+uDmICR80LvSW3rNr+cHceHljhb3IWJbvu1tCZJZLhLO8Sf3wJMnmSIM34ZklsF8Pnee+DMXgp36jxl/zpPNIPgZre5y/W/AmqU4HSckto1sfHz7y/7HPf29uLMM8/E9OnTcejQIWzatAmbNm3Cb3/7W0ybNg2XX345PvzhD2PBggWjEumQSSYfFEkd2gE9hINyf5s1ECwcayA4AO4x9JRQrQFwZV3IOBu1o2qXGqzzx3H7TAGylboqvaAuVZXrIJyHZB3YRwB4PGCP0T/Q/DGk/mQQ1h7HhGcV+Mau08BvEpiPBHGFjQbhnQTKFXopSMuh/bX/bsqGefoNxxy0Z2vaP2BiGAYWL16MxYsXo6+vD9/73vdwyy234NChQxgcHMTs2bPx5JNPIpfLgXlo+RDm0Q6tri64AWTkiLfFmesC1AZcB8S14VSrcKwKqGODwK2VOzANwKQu8oSCUBewvXKwf9QJ2GPlol6tjhBEw30O1DCQJzmUDLM2wUDgwoBDAWp4W6SZuYKXPZ3kQIkBaphwKbykcZSAEgLD9JYqFHMFb6KB5gDXBLVNwOEnE3LiH50Ywq9zVyU4KxQKieCTjwSQIxlKpVLiSQZ+DTwPoJVKJT2ApxRG/wFY408MhXTdmnQ5C30jSeyINQS3fUrj1+BfirgFHu9Jb2trAyEEAwMDuOuuu/D444+jVCrhhBNOwHXXXYe/+Iu/wKJFi/xoh0wyyaRBSevvIvt9SNgx9Wz7EEs4RaLX848B5Vpydgyi6FPThtXHyS7v13Fjkc8RUievUdfZQZhNyQZo8uMoQJFVtE2CFd4tUzVQ6bJoi3Dd+tPBlRNAgOXauQ9uYWDdEmCXIJU/BqevPebsRh1HAjvqtv0bSPTnzUK5fJ2pAbvULoleI8A+yhzQuKQ7zp6eHqxbtw62beP222/HbbfdJtQ//fTTuO666zB37lwAwPXXX48vfelLAIChoSF89rOfxbPPPotcLof/+I//wNKl6e+Ilf2a+4CKZVmYO3cu5s+fj6uuugoXXHABDh06hEceeQSf+tSncNNNN+EjH/kIOjs7fc9npVLxsm6P5trofBto3kvW5VJ90jvA83KnHZ7uzVa7NdCv/yM0CPdEmBTwzg3qgDg2XMeCW9t6zaAuCHVBXRuEujBAYVIHBqhnlzrehAI/ccDsy/1S6k0mcJEBNBAp4E0oqPQKtXNKDG/iwAUcYsDIFWDkCzDYPu81PRblYLsUDgVcSmDkizBzeRTyRRiFPIiZq/VlNPXlTgjxnzUe4MvlsvAcJgF4Sinc/nfh5ksYrLpwRvojIT1MGgV4wx6EpckcHzl+xT71LBy+VCphcHAQTz31FHp6erBt2zZ0dHRg+fLlWLduHQ4ePIiHHnoI3/ve93DaaafhoosuSjyGTDLJRJaU/hYS1D25Sgj3thejPMQTxAB3iMdI2iYM3KOgPgrcoYbzgG2NLjTH8nXw101qB0pA5451faj0/beDIpC9PdCGH1pccEdNO76uCLzslf8HsRytA/ZAeVxoTwLpSYAdun7lvqVz/wbzdew/uQ+iqIuyLdU1CN9cZ7HbEL5NKLDLz+AYlQRRsnHkjjvuwPr16zFnzhxceeWVWLt2LaZOnSroXH755XjkkUcCbb/yla9g9uzZWL9+PXK5nL9FbtqSQfsHVPL5PN5++21/v2Umt912G/7whz/g7rvvxtVXX41zzz0Xa9euxUUXXQRCyKhmTw9LuqbLLO5nJx8a8qGvqezphADEBGB6m6SzsanGqxi/DFhs2zhWx68vdxu5h9QVJgqCcG8jGEHgKCYZbJjUQc514Do2aGUY7pANh9owKEU9OsFBHi4K1JtgILX+Sa0efDQEdUGFyQOzHqHALU2gteiFKL2cYaBUi1Bw4U0wWBQwzDzMPJtkyAv2vMkIwHbhTTS4QFvfH+B0zGgI0sMkNsCDwi1MBIxS9NurgXQ2aVEqlTAyMoLNmzejp6cHW7duRaFQwKWXXoobbrgB3/zmN1Eqif3ceOONKJfLqFarqVx3JplkkqJoYF0GdwC10M0aDER56Xn4TNJGBb/8K4CGwR2Svl9Xa+jXcfdF1vXvWQRg+953bhy8aLhdKWH18v2OkNo7GQvGPX3q/y/oEnj3hYL7x+4P6lCqgOpAMjqE6zcN7FFwzfevOk4D2FU2/ZvM25LqtcAt98GdK+sUfcexPRrAHsv28SV9fX0AgMsuuwwAsGrVKmzZsgUf/ehHBT1dOP2vf/1rPPvss/7vsQkTJrRknNma9uNYXNfF1q1bceedd2Lbtm244oorsGbNGsydO9cPneezp7PQ6mb6SytpnLw/+GgkNwvbPo5dB9+3nCBuLGwhJ4daU0qFsbBdBmK9zz7syxEKEtzLEQSuAyItW1BFMrBJCerYoI7lL5MwhMgIL5qB1MpYX/b8K+GcdEEL72RdVFnodR54HtLZMwRA+AxUKhVs2bIFPT092LJlCwghWLZsGbq7u3HxxRdn261lkskoCiEE7sHfpmSN1l8j16t7esE17or2yrqIY9A6gMZZh67Sp7wtTXuVfpz+hPPaa+y151D3KfTfgB3VmnVQoVzW48vVWeV1bep90zBdQAvQ2m3eoCkPAL7Ktro/EgD2FEC9EXiPYzsSwDWQrdJX1kUBu9yf5liwEVdPPCZ8+xC9wGRACmJMO7+1a9pff6gpG+a8j/vj+/Wvf40f/OAHuO+++wAA//qv/4p9+/bhn//5n339jRs3YvXq1Tj55JPR3d2Nz33uc5g3bx727t2LlStXYunSpdi5cydWr16NO+64I+BQSUMyT/txLIZhYOnSpVi6dCkqlQoee+wxfOUrX8Hhw4exevVqrF69GpMmTQp4txnYhcExgxMecpkXmq3HbSbpmrw/OB9andb2Z6r10En2GI+zR30rs/PL7wEPiGyfcbbEgJ8EiR3FQAg8j3f9a0T19dzMVzb/HvD5FwD43uhCoXDUJkHYOHQeeHavASghvVQqoVqt4vnnn8fGjRvx3HPPwXEcLF26FN3d3fjyl7+M9vb2o3p9mWRy3EtaHz9K4H8jElKHPt0x+3FOdceyHjdeXRtQaEPf+f5ZO388Cv04Hnf+Wvn2YPpAZIi8fC3s+1Dor6bDH4O7XnbtrJxXAfRlUcLf81Aj1Pd2xvubWDdMhJJAh3VI9WFdLqtdfwCqxfLGgV0GSk63KcDmy/i2jdrjnlWhDT92BNtCo6+Fcrk/IuoH+pPayscNQT5EYA/RCwA792iNbUk20Kef+x02bnmp4d4uvPBC7NmzB/l8HnfeeSfuuOMOPProoyiXy9i1axe+9a1vYeXKlVi3bh0eeOABfOITn2i4L51knvZMAnLo0CH88Ic/xIMPPojJkydj7dq1uOKKK5DP5/317/Le4AACYb4AAl7o0diCTPZux02+FpYZPe72a3HEdV3/HlJKk3m3I8av8+ImeQ+ORhSD3HdYdnc2ySBvczcW9qkHghn8mTz++OOYMmUKli1bht/97nfo6enBb37zG1QqFXzoQx9Cd3c3li9fjs7OzqN+DZlkkoknhBC4772YkjXOOxvlZWdeVr8d5WxojgPeb11fGr2GPe6K8Qj6GpthXniqsKfyvsf1svs2ouxKOv4xpyt7230bfH1QXy4P96CH26l7+iGCswKqtQAOHrrDwTwc2uu2VPajwVpVFsdGlF1uzHyZCq4DwCzbb0RfUSYAt2xDcRwb2Pnz2jPRELCn99vDmLqgtZ72N37alA1z7jX++Pr6+tDV1YXt27cD8JYSX3XVVYHweCaUUsyYMQO7d+9GsVjEWWedhZ07dwIAfvazn2HDhg2+1z5NyTztmQRkypQp+NznPofPfvaz2LVrF+666y58+9vfxqJFi7BmzRpceOGFAIA9e/Zg5syZGBkZAeB9iJj3k2W2Hm34UHm3+XXHfAK7tDOjxxXDMFAqlVAsFn2Ab2SNflSoNe9JTyJhUQyNJogLu4ak2d3ZGNn7zAM8nyV/tJYhyEsOANGT7jgOXn75ZfT29uKJJ57Am2++idNOOw1//Md/jPvuuw9Tp07NID2TTMa0pPj55L3TgleWej+YqXjM1jiDAOIad+5Y5T1nxwja9C/JP6618cs4XdYXgdQHgjr82Hh9+fp8fd6GbJMfE63DBO999/ugYjv+ngZsaOyygfnj48z49RAKPbVguU5fLidCCQ833Dg0dgjfxuc2wv3TldcBTRs+rywP1tX/bGnsxAFvQBxXALb5duD0FbYCdrn7FgBp2b5sT7ixkj6R9OXxSDZkMI4L7HHhXXGtJFAu3wcExyX0d3wJW4Pe09OD2bNn41e/+hW+8pWvCDrvvPP3eu6XAAAgAElEQVQOTjjhBBBC8NOf/hQLFixAsVgEAJx++unYsmULlixZgsceewwrV65syTgzT3smseTw4cP493//d9xzzz3Yv38/hoeHccYZZ+DnP/+5AMhpeo7TFD5CgAkLX2Ze3FaGqkdJHO92WNIydh2t9ITzGd7lSIukuQiiPOmNSqv3qef7UC37YFvZMU/65s2bcfjwYSxcuBBdXV1YsWIF+vr68KMf/QgPPvggrrvuOn/LkEwyyWTsiedp/x0jNI1SkjrJmxvT++6DXdNedt0x10brcZf7UOlINuJ41UM97Qj2FdfjrvWa69qp2iuOlV5vWU/+F2wX6nlHtL4w8ZEAwEkAsqOAPVhOBBiPA+28PnfMxs9fB1TtNbaU7aT2sq1A35qyMDiPBPYwG4q+hXOo2/nniuuQYJ4owV5zrJoQYB9bWRLUGVPPa6mn3f3Do03ZME79mDC+jRs34tZbb4VlWbj99ttx++23Y/369QCAdevW4bvf/S6+//3vI5fLYcGCBfjCF76ABQsWAAB27dqFT3ziEyiXy1i5ciW++tWvor29vanxqSSD9kwixbZtzJw5E+eccw6WL1+OxYsX48iRI3jwwQdRLpdxww034LrrrsP48eN98KxWq4i7/h0AiDUI4pZBYcDbSsyA9+VhKMvEL6ug6NZzsy3kWN1ohn7HFRmO2bhc1w1NfDfaY5TD01Xebd0OAY0kH0wqbCLJsiw4jtMwwMvPkQzpALBz505s3LgRPT09eO+993DeeedhxYoV6OrqwowZM7T9sfc0k0wyGZtCCIF7qPF1kII0CdmUtU0M7ryuBLxR8MyPJQ64pwnzKvBmdhsFd7mNFtZVZXoAjwb3YBtlHXh7MdoA8SGbL0N0m+Tgr4BkJdiirquEZcRrz1+7rr0M/LHhXFUm25DHlcCuMFnA2RXqpGOlTQTsJAd21XHzYkw5t8XQ/lhTNoxTP9qy8bVKMmjPJJYw2OKFUop3330X9957L3784x9j5syZWLt2Lbq7u2Gapnb9uwpgzKE9MMrvgIDC2zfdBeC9Ekr9Y78cADiYpwzwKQFF/R8hBmCYIIYJEAOEmwSgIHCpl+jcdl0YRg5mLu/tXU7M2pcX30dtX3Ji+OWUn0jwyxv70lNlpyeE+FDXDHi2UmSAZyDuum5TOwSkKTzAs634dPdRtWyCjZ9B+muvvYaNGzdi06ZN2L9/P84++2zfkz5r1qwx895kkkkmzYkH7TtSshYB2YAalmv6VAXLMdrFgvyk4K4qU42vUZhvFtwDsK1or2sTaiccwqk8viTgHgL76szzCIKpD+kx4Bua8ij4jwL2ALRDLGsGvn1dlR1NG1m3JXAet4w7V3m4GwFtqS1p1I5gs3kxppzTWmh/82dN2TBO+UgG7Zkcn0IpxY4dO7BhwwY8/fTTuPjii3HzzTfj3HPPBYCGk8Np+3NdOI4Fx7bh2FW4jg1CKHIGgWkayBkGCKGKSQAKIk0AEEpBqbd/uevYAHVhEMAwAMP/seHW2lGIEwquX6+bUAAMUAn22aQBmzig1HsFMUAME4aR8yYajPrkAQWB41LYjguXevuX59gkg2ECEPtIc0JB+z7QoCed32M4jfc6bVEBvGEYPqzzkM7G/cYbb6CnpwebNm3C7t27MX/+fHR1daG7uxtz5swZM9eWSSaZpCvpQjsQCs5CvQSXnC6NA/xxYT1tcFeVCX3JY9WVIdg+Dngngf5G2sSBcDbBkgTcEVKnaUdr1E4CsBwO3kKdEsCD7UjSNpEAzZUB0qukFwf44/bXEhDXlAX65HTCgDkEyIXrlnTT8bCn91um9dD+86ZsGKdclUF7Jpk4joMnn3wSGzZswOuvv45rrrkGN910E6ZPnw7mla1Wq0iy/j1sj3QGV2mFGTOoY2OUE9hFig/wFPWJARfUdeE6dm2ywQJ1bZgGgUEITIPANEltEqA+OeBPMEhl1HVBXRvUdbwyAhhskoJNMnCTC2yygkUkgIN5f/mBqoxNGHDLE1wKuNSbQHAp/EkGw8zBME14UQoGXArYjgvb9iYZcvk8zFwBpj/JIC97SO+PRejbQ6mQOI5tI0cpxTe/+U10d3fj1FNPxebNm9HT04M33ngD8+bN8yF93rx5GaRnkslxIoQQuO+/nI6xWBCtqOeOKWgtZ5sCkuXjKLAPhfS4ZZydpmFeB9dooF6h10xb30YyCI+1Nzti2FPVsfsqAzQPu1Ee8RDQVyaqUwK7yibCYdqvh6JNwrYC3PNjVLVtBsQlO2F6KjgPLZOuTwXsYUAOPvFztG4osKf0+8aYfHYG7SlLBu2ZtFQGBgbwk5/8BPfeey8A4MYbb8Q111yD9vZ2IXxeXluuWwvNJy0bjbXA8hr9pNnddeu509xCjk9gB0DYA14aEMBNJIBSCey9iQbCRQ1Q6sK1LVC3FongOjANwCCAaXgz/ERnjyuj1JtcoK4DfgGDH7Hg/RSFEBEQyGdQj1iwO04DLUyIdX+i1tUbhoH9+/fj2WefxU9/+lNs374d+/btw0UXXYRPfepTWLt2rR8Wn0kmmRxf4kH7zpSsSTAeAFd2HK5LtTAeZVeCVKEfFZCPhTLuNQlcN6UXoh8X3BGsCwI8JN0Im3wdP75m4FqAdq8uCOs8FMe1Cek1IYBH6kHRl6qtZCMA3Vzbo1kmnHPXGAfYa8fEv74Q3VjAnha0n9VaaH/rF03ZMOZcmUF7JpmohFKKffv24Z577sEjjzyCuXPn4uabb8all14KwzBw6NChAIgzkE8TcJsZv5zdnUUJ8OHgun3eR2M9tzzGJIkAeRutThynnGTI5WCaBqKWHpBa1ICb7wTMYuh9UGWoZ5B+8OBBPP3009i0aRNefvllnHjiib4n/ZxzzsHrr7+OBx54AA888AB+8IMfYPHixU1dcyaZZHJsSrrQDgiwFQXxQGg9jYTxkHrlsQyqR7FMCdh8vXSNTenF1JeBOS5oQ6xLDd6ZyOAcAGtI57weNJCuaKfxyOuBPQZEJwF2JYAn7UvWbWWZqt+QscQBdoVuffNAnS2+XnMc0G1eWg7tu3/VlA1j9hUZtGeSSZRQSvGLX/wC3/nOd7Bt2zZ0dHTg4MGD+Ld/+zesWrUKAIS1xWNtTTQD22q16ieLY+VjIekaGwuLZGBLCVh2dx7gj2Z2d9UkQ5JIBtlOGKQfOnQImzZtwqZNm/Diiy9i2rRpuPzyy9Hd3Y0FCxaMqe0JM8kkk7EjHrS/kpI1Daw3CO56j3sT4D6WYD4UuFX1Kr249mLqhQG1wruug3dtYrmArQh7AXCNAG8ecLmyQOK6RLYUdbFBHQr9qPoQuzLgKj3s0nkAjEerDOIY+GsOBfr6cTJgj2k3JXA3Jp/ZYmj/dVM2jNkrM2jPJJMoue2223Dvvfdi+fLluOSSSzBu3Dhs2rQJ+/btw8c//nHccMMNmDp1Khpd/94qUWUVlzOlj8XEa/IWcmMxu3ucfeplXRnS+aUHR44cwW9+8xv09PRg+/btmDhxIi677DKsWLECixYtysLdM8kkk1hCCIF7OCVojwRorn7UwV2G1AbLRhXcR1lPOG4OuKnWlqQfNhHA3sO4wK4BbAHYAYUdHoAj+kgE7KOtlyJgJ9LTlAkTBxDLYwC7VxsTwoU+o3SRihiTMmhPWzJoz2TUpa+vD52dnQEYO3LkCP77v/8b999/P0qlEm666SZcffXVKBaLcF1Xu/69VeK6ruCFlrOKy4CrS2B3NL24qpB9UvsjzUcyHO3lB7zwkwwsSoDdQ/aeyEkIBwYGfEjv7e1Fe3s7li9fju7ubixZsgT5fP4oX1UmmWRyLIoH7a+mZC0OQHP1MWE8NXBPHebj2I7qD0GdpsA8qj5Cr0kPuwjuKtuSbtQEAA+nOpiGppwBO4LliWFdnhBIE7CbsiONH7xOXGBPAOdCm5hl/FhjQzgSAHtIvVa3eTEmndFaaN/zRFM2jJM/nEF7Jpk0K5RSvPnmm7j77rvx2GOP4ZxzzsHatWuxdOlSEEIEr3Ga0MmAkAGuHO4eO3s8ggnskq4tb1SSrKuXtz7jE9iNhfwB7B46juPXPfzww3AcB1dccQV27tyJnp4ebN26FcViEZdeeim6u7vxoQ99CKVS6aiNP5NMMvngSLrQDsQDaK4+pm7i5HRKW0mBG1J9RJkW0qNsI6jTSjDX1QcgWgfYkHSoaCOp1z10wgB60I4C9ihYD5sMCIP4lgN7VH2UXhI4V5VJtuJOBgjjktvw+twx36Z2TCJ149uqAzqvm460HNr3PtWUDWPWigzaM8kkTXFdF88//zw2bNiA559/HitXrsSaNWswb948APDBOCl0UkoD4e4AGob0sH5Ua8v5BHbN2k8j+R0fydDQNndNXgM/YSJ70g3DQKVSwfPPP49f/vKXeO6559Db24tTTjkFN954I26//XZMmzatpWPMJJNMjk/xoH1XStY4iBZAljsGGoBtr74pcOf1EsG83EYGYEW/scCd7wcKnVbUq/SkciWkq2BaD+m+bcqvbYfCZgxwByLgWV9OiNyWKOxx7WNDPKfL7IHXi1uv0kuhPgmcN+JNF8YSpw3fL3cs9F+/T+Ee9mS2tLopiDFpfouh/emmbBizujJozySTVkm1WsVjjz2Gu+++G4cOHcLq1auxevVqTJ48WYBOILjtmQ7S+e3XWg2ocgK7RqIERiNDvWqbuzRzCciQzkL2+feiWq3i+eefx8aNG/Hcc8/BcRwsXboU3d3duOSSS2BZFh5++GHcd999WLBgAb71rW+lMrZMMskkE14IIXCPvJaOMR5IA9Bbe1WBeYL6praDU0F4IzDfMLjLfUPRH6ejuo5I8G6iPsybHhPSBfCu2QoHd0h9yLqIAHa+XgTUQNZ4KHTDYD1QjiCYNgzsadbLQM4fhwB7aL2mTOhTYUc1xtSAne9PVZ+k3+bFmHh6Bu0pSwbtmRyTcujQIdx///144IEHMGnSJKxduxarVq1CPp+H67qoVCo+mLP12wwM+X3ej2Z29zhRAkdzG7kkyeGi7Kggnb8O27axbds29PT04JlnnkGlUsGSJUvQ3d2N5cuXo7OzU3udlNKj9j5mkkkmH2xJFdp1IBqo09Xz8C3VS7o00hZXn5qXPaJNIzDfLGynaUsJ0dx5GKSryjh4p3JZLHivvQVxgV0F61DoNQ3w3DmzMxpArgLzUHiXgVcD2qo2Qr0KziHVq/pSjFcF2ahFRcTUTVTvH0v3KwVpObTv29iUDeOkyzNozyST0RRKKV577TVs2LABDz30EKZNm4Z8Po/e3l5s3rwZkydPBuB5j+N5timKpIL6lxj7u6g+r396CFdXL4tzXk9g54Wm89EBo73Xu07kDPT/r72zDa6quv/9dx3RQKOSgMHADU9/LE0oWGmuFOQpRIpAhSEUJLHTF7Yyji8E+4LpONPp2PFOhzudTmm9DnXs9IVUAo2gUi0QOxICKBCFEB7SP1ZQrFQjkj/Rhqcm+77I2Ttrr73209n7PITz/cxkWHut3/qttfc+Cedz1j57Dxo0yBJ4dT6ypJtXNgCw9mHQoEHo6elBa2srmpubsX//fnz11VeorKzEvHnzUFVVhaKiIoo4ISTr9En7P2LKpkoqwol5CHEPfXM6r5XvjIu7sq+6VXar3q89rJh7jBGLqEv54xB3Vbp1wq7UCVu9FBeLxEt1Zp84hVy3YuwXG2q1HCHbNXXymI75eImzXrL1wq45HqHa/WKjkyi6K83Svi9SjsT/mk1pJySTGIaB2tpavPnmmxgxYgQmTpyI4uJifPzxx5gzZw5WrVqFMWPGAAj6/XcDCflNDsw/X4ZUlraFsq2222dr23YovOjbH+v/6mSU9Rx4nxEc21IOZSTXbUP+j8MF3WX+5iPU3CTdMAy0tbVZkt7Z2YmpU6eiqqoK8+bNw/DhwynphJCcI15pB3zFO2y7LLtKbGrirquDvV3OE5u4e7XDObdQ0i3vU4hYN3F3k/fAQi/ll+oMF5l31KnHPqyw6+JcJV7ZDirwZkwqQu7XzyqnMEacwq4VcqTW7mjrn7fzknhlX+Noj1nYgQxI+/n9kXIkRs2itBOSad566y1MmjQJpaWlVl13dzf+8pe/4KWXXkJ3dzdWrFiBZcuW4fbbb9d+/9286Vq68b7cvf8xcoZhoNe6e/p/cFPy0vS+qwT6cvX90//rK2/b/ddQ/gy7b183BqEH/s8wN1fSzceymezZswcFBQWYN28e/vGPf2Dv3r1obm7GhQsXMGXKFGslvbS0lJJOCMl5+qT9g74/sG7vlgK3uYm5IpVRxT60uHtIs5uYO9qjirlXu8s8U5Fux9xD5Ai6oh4kRivlyTPmFyN/SAAo0i2Jt07Yg4p4UIGXpTSwsPu1q8IcMYdD+gMIuV+7bRxdu0uOyMKuHIN0CLsQMfytAxJFEyjtMUNpJzc0hmGgo6MD9fX12L59O0aOHIm6ujrMmzfPukxb/s52nHd2N8eP+p10dWXbvEogk89WV+/uDthv4gcAH3zwAerr6/H666/j7NmzGDduHFasWIFHH30Uo0ePpqQTQgYcQgj0XvogvoQOAU6WsyLucp6A4u7Z7ifm6ng+Y6Qq10GEP1SOFMXcESPlCyzu8nw0dYBe2BXxdr0kPqicB6mDJq+nVPtIeCpC7jdmVoRdzecm4f1lAZf+8vGKQ+h1wh4TiaFplvZ/HYiUIzFyJqWdkFzFMAycOnUKL774Ivbs2YPp06fj4YcfxpQpUwAg8p3dzTFkue3t7Y31O+mmPKfymLtUxnF7Zj0AnDlzBs3Nzdi3bx/OnTuHiRMnoqqqCtXV1bh+/Tq2bNmCl156CcuWLcP69etjmxshhGSKPmk/E1M2PzFPh7j3tQUXdxdZlmM82z3yhRnPTZwdcg2X2AyIu07CfWOC9THUPjpxd0g74hf2VGJcpRk+7Zr6lIRdL8KxC7tjTI/2QPn6j1NmVth1ueOU9v9Ks7S/EylHYuQMSjshA4Genh40NTXhxRdfxPvvv48HH3wQq1atsi6xD/r893RLuhfqs9XNqwRSeTSb+jg8VdKFEDh37px1ufuZM2cwYcIES9InTJig3U/DMHDlyhUMGTIkjl0mhJCM0iftZ2PKFkTM/doRTtylfL6XygdeZVdjXeYSWNxdxvYT6KCSHWffuMTcb9s8Z345AXiJdTRh99v2yJmKXMcp7NoYj7Yowh5LPlgx2RN2pS4iiaHj0yvtnx6MlCNROp3STshA46uvvsIrr7yCzZs3o7e3Fw899BCWLl2KwsJC7fffzUfImZIuXyaejbu7m3drN+cphLAE3u17+qqkm/shS/r58+fR3NyM5uZmnD59GqNHj7Yk/Rvf+EZG7gFACCHZJH5pT/6rlWepLnC7mc9D3JW+RlhxDyP2gWU8zNhSW5ziHmo8qT2keEfdNgwDwpDOm60dDvkWfoIe97Yq9FGEPd193QQ6krCrsS7tPrlNZY8s5La5BmhPg7ADmZD2Q5FyJEq/Q2knZKBiGAY++eQTbN68GTt27MC4ceOwZMkS9PT0YP/+/VizZg2GDh0KoO8Pxs0334yCgoKcklfzMXGmwJuPZjO/v6+TdPOZ9Z9//jmampqwb98+nDp1CiNHjrQk/Zvf/GZO7SchhGQCIQR6uz6MJ5nLCnhaxN2jr+eKexj5Di3uLnmiiruuf1rEPT4Rj03cNUItIgm5VA7b7igHlO4gMaoYy9IaZbzIwq4R4xRyp1fYpb5+7bbc0UjcPo7SHjP+t4kmJE8QQqCsrAyTJ0/Gp59+ip07d6KhoQEVFRWoqKjAp59+irKyMgghrO+Vf/nll1m5MZzXPsgr/9evX8fly5ettsOHD2PGjBkoLCzEF198YX0nva2tDSNGjMDcuXPxxBNP4O67707pMntCCCEuCCFJrgCEARjm/xlGsj3ZBijtyWptuyRvhpQb0nhSbgHAUMe2csIug7b+8jzMspTHt6+aJ9nXmobSbttv+V+pn6HkV4+NGiOSImwej76DEaCPOU9TpL22pX2KvN1/CKx2R6OwfoS8HVrYpW359aDKq1u7rawIoimDkVfYU+kjxQeR7ijCHngcObdmf9zyerbDnttV2OHeHpOwZ4Qsv9/OBlxpJ0Rh3bp1GDZsGKqqqlBZWYlEIoHGxkZs2rQJH3/8MZYtW4YVK1agpKQEhmFYd583v/9uPj4ukwJvfrfeXE1X71IvhEBHRwceeughnD17FgUFBRg3bhyWLl2K6upqVFZWWjeYI4QQ0kffSvtHMWXTrAxHXVH3bXcfz7HirrvkPOyqeVx91VXuwKvnKfZxbZPrlTZb2W/bJ9YcR7ttj7WttgN9sh5oVVxu8xF2zza/bfTXZ13YXfqkS9i1fZVjBXseYfWV6q0+urlrxlXHC5VP1x6dxO1j07vS/llLpByJO+8dcCvtlHZCQnDp0iW8/PLL2LJlCwoKCrBq1SosXrwYQ4YMsR4fd+3aNZiXz6fr+e/mZfDyHd5lSU8kEvjyyy9x4MABNDc348iRIygsLMTs2bMxadIknDhxAvX19bh27RoaGxsxYcKE2OdICCEDHSEEjK6P7Au9yTa1zqvNrPMTaXu7VBdazP3a+/41YCQXn92EWy6nIN+B8niJdooSnkof1za5XiPjrm2a2MDi7tWmvEYCSblXm0a6o8h8GJHWya/far2nsAcU5jCiHZewS3mE3J5tYZdyC4jIf+vMf0W6pb3j3Ug5EiP+N6WdZIf169djzJgxePjhhwEA99xzDyoqKlBfX5/lmd2YGIaBjz76CH/605/wxhtvoKKiAnV1dZgxYwaEELE//z2IpHd3d+Ptt99Gc3MzWlpaUFBQgFmzZqG6uhrTpk3D4MGDHTmPHj2Ku+++m6vshBCiQQgB48tzseTqf7vlLdL+7ea2X75g4+WGuLvkUaU5HRKuzjGouKck8nI5TJs0h0DSLpdV2XZpCyrssqC7tUFpS5uwB80n98+usMOSdjjq+/to9lc3rjqeaz5duzOfsI0fDXHbGEp7zFDabxCqq6vR0NCA4cOHo729HY888gg6Ojpw4sQJfO1rX8v29G5oent70dLSgk2bNuHw4cOYP38+amtrrdVr+fnvQb//7ibp8l3qr1y5gkOHDqG5uRkHDx5EIpHAfffdh+rqasyYMYPnnRBCIhKntAPZEHddPqlOajfk2DhWytMl7rr8bqItj5WSuGvya8sRxN3MH1TUbfsDp4gHFfiowq4tewm2kgM+bV7C7SbsOknWrb7rpF8r6ZqxIwu7S37tHHXtSDE+c8IOZELaj0TKkRjxbUo7SS81NTU4d+4chg4diieeeAI1NTXo6urC4sWLsX//fgDAz3/+c0ve586di7q6uizPOn+4du0a/vrXv2LTpk344osvUFNTg+9///sYNmwYent7Xb//DsD2ffT//Oc/SCQStsewXb16FS0tLdi7dy8OHjyInp4eTJ8+HdXV1Zg5cyYKCwtTXsknhBDipE/aP44pW9/bLbu4BxVxXbxfOzzi9e2GYSTf0hv2eYZeZZfL6RD3EKJta1PGVvMHlXxXedfEBZF1uRymD+CUZiAeeZelPKy8ewq7OWk/CfdpU/MH+QDAVvaS5njlXfvs9QiC7RgjQj6hzRcdcdvo9Er750cj5UiUTKW0k/TS2dmJ4uJidHV1oaqqCkeOHMH27dvR1taGp59+GgBQXl6OPXv2oL29HRs2bMCOHTuyO+k85eLFi9i6dSv+/Oc/o6ioCLW1tViwYAEKCgpw7do1dHV14ZZbbrH+aFy/fh2FhYWWpF+/fh3vvfce9u7di3feeQdXr17Fvffei+rqasyePRu33XYbJZ0QQtJIn7T/M6Zs/RKZmrj7iXiK8RphNTzaHPkji7smLsyqemhx9xF5r7ZAsq6M5SrhctlD4m1lJb8sXLGssMv1mjhtvTJWXFLu1aaT3zCr714iHoOkq2URSNh1Aq4Z1zM+nLBbyq7miwFxW1mapb01Uo5EyT2UdpJeNm7ciJdffhkdHR345z//ib179+K5557Dj370I3znO9/Bu+++i5/85CfYt28fenp6MH78eBw7dgzFxcXZnnreYhgGTp8+jV//+tfYtWsXiouL8eGHH2L58uX41a9+hUQigd7eXixfvhy9vb0YPXo0Ojo6cPXqVXz7299GdXU15s6di6KiIko6IYRkECEEjK9iknZFnOMT97DxbuJu75eauMtlD4n3FHyPsVKR+jAr7kE+AEibuMtlL3FXjrcl0kEF3q3sJeZKvd+YvjIdg5SnOoaviGtypCjszlXsqMKua9fl84rXCbsaHx1xK6U9bnj3qQHEmTNnsHHjRjQ1NWHYsGGYOnUqOjs7cfjwYfz+978HANTX16O9vR3jx48HAHR1dWHbtm149NFHszn1vGb37t34wQ9+gJKSEixevBhlZWU4d+4cjh07hmeeeQa33norWltbYRgGJk6ciLa2Nrz//vtYunQpVq9ejSlTpmR7FwghJI+J612sAfnZ6EKI5JtGobQn6wSScpasE6Lf00LFm+328fva5b6w9RNSXsMjzr2s7LPt2fGQcqnlZB95LOsYSZuGmj+5/+b4ujy2Nji35eNotWnyIkgZsD+H3twNaV7yvtnKXsjjmHNWhTW5b6msuOvKWmGHlBvOMW1zUbbN2IEg7Fp517QFEXbrYLjl1rVr9jnleJEs+Y0/AMjDRSxK+wDi/PnzKCkpwbBhw3DgwAEcO3YMJ0+eRHl5ed+nTr29aGhowIkTJ1BaWgoAaGpqwjPPPENpzyLTp0/H8ePHMWrUKFv9lStX8Jvf/Aa33HIL/vCHP6C0tNRaSe/o6MCWLVtw9erVbEyZpMiHH36IJUuW4Pjx4462LVu24MyZMxg1ahTWrVuHsrK+T6FnzpyJ5557LguzJYRkFoF4xD0O0e+fkrV66ybhEMlhVXGHVPYRd7jk9pN9adfc23PwnJQAABB8SURBVFIVdzU22W5Ix1FA2faZu03crdOsqZcCbLFGv4zIZS+hT2VlPRZhF5q8sI9hG08VRSUP4NwOLOUaCfVqCyHfYfsI3f4Fyq2LhSaX5hiFiL8hhB3AwJprPFDaBxCzZs3C2LFjUVFRgcmTJ2P+/Pm4fPkyFi1aBADYt28fysrKLGEHgNmzZ+PUqVP47LPPcOedd2Zr6nlNUVERioqKHPWDBw/GU089pe0zYsQIrFmzJt1TIxlk165dWLt2Ldra2lBXV4ff/e53MAwDS5cuxc6dO63fY0JIrhHXm0P9incwcZdypCTuQfJ7SKndQO1jePU3uwD2/QjSxybcflLvJ+7Q75sVC9iuCNDllvPCpewQdE1ZOpWODwrc8HB2T6G22l3KkYVdmoMtv2YMeRuAdp5pF3ZZTj36qX0CxSGCsEtl+XiGEna5PWL8QCAPV9oT2Z4ACccf//hHtLe3o6GhAY2Njdi9ezceeOABAMDcuXPx9ttv2+Jvuukm/Otf/6KwE5Ihent78eMf/xgVFRX4xS9+gatXr8IwDLS2tmLq1L67lZrfo+ru7sa///1vDB48OMuzJoS4ImL60b5Jlt/sS3U+8elZhQsqJJoxbLLiF+fSxyZJSi7fVVrlGLmJoE1aNf3dJNO2rebRjacp+8mvLqfaV5tT+YFLvVd+9RwEmbN6TtVj6ybc6pi686Q7r4Gl3OVfx2vEpZ+uT4Dfj5Q+GHDsM+zbgX+3lRwu8SJQPOL5GWA0NzejoqICX//61/Hss8+6xrW0tGDQoEHYtm2bVffCCy/gvvvuQ2VlJZ588sm0zZHSPsBpbGykkBOSQ7S3t+PBBx9Ea2sr2tra8Prrr+Po0aP41re+ZcVs3boVU6dOxciRIzFq1CjMmzcvizMmhHgT07tY3Ztj9NelR9yDxgNBxEQIYZ+nUPtrcmllTFNOSdCUePmYugohnPGe4+nyKfssoBlPHSeZQy2n/AFAqvncxkB/WXt8NcfBcU7UstpHza05F17H3i3ebTy5Xbdfut8F1ziv/ZS+w+6Yk0vZcVyVObn+TkPJB00Oe7w1u0Dxcf2km3jnt3btWjz//PP429/+hueeew4XLlxwxPT09OCnP/0pFi5caNVdvHgRv/zlL/Hmm2+ipaUFp0+fxu7du+Pd1SSUdkIIiZGhQ4eipqYGBQUFqKurw65du7B7924sXrzYiqmtrcXRo0dx/vx59PT04Pnnn8/ijAkh/ni9CQ3a5v8mPH5xDxqv1FuxzrLhkA1ZMpRyEFkXyjyEmlca31X+hDNGFx/owwBNvFDzafoFEW51f93y+f3IucPIu9DM1zVngHzWvirnRD0GtuOrO2fy+XQ5P27nI0y89jXq1uayP5qy7Xvijjh1/+W5mWVlrAB/KxyCHSgeHvGwx2tJtS0NBPk98fwd6ufSpUsAgDlz5mDs2LFYsGABDh065Bjy2WefxYoVK1BSUmLVDRkyBIZh4NKlS7h8+TK6u7vT9sQuSjshhKSZxsZGLFiwAADQ//1V4NZbb8WKFSvw1ltvZXN6hBBPlDe7jp+gbcmyz5vrrIp7AFERunl7SrhwL7u2QamT5qIVMWhioI/3Ej0BJV7dVvo6xFWXW6q3zUGOV4TCL4e2LILlc8g7NH0159JzH+VcbsdMalePue01EOI8al8barxw5vd9zSplrbArc4BUL78mdHFewm6biybeNgc1hzNeqHPRxitzsO2LSLEt3SQi/vTT0tKC8vJya3vSpEk4ePCgLeaTTz7Ba6+9hscffxwArL/TQ4YMwcaNGzFu3DiUlpZi5syZmDZtWtw7C4A3oiOEkFi5dOkSXn31VSxatAhbt27FkiVL8Pe//9365FV+LmhPTw8aGxsxZ86cbE2XEOKHiOkNqPYu7vqbzfnfnM5+MzsIodxsDv03XTPjIZQbvhnOm6+pZZeb0wkYyRV3KDek081ZU1bn4nsjOiVWOhT2m9t53Q3ezAn7fAV8xlFvaifs9ZBjNHd8V/vJyPOEkkuH9oZ0inQKqQ5AqA8XQudSYtUPPHSy7SnnAXN4fZijy6uVZq82TVkn80iussv1as6wwq4dL0i8PX+wu8Sr+yjnzHFCzrNp/2Hs3X845eGefPJJrF+/3vrbbL6X+/zzz/H444/j1KlTKC4uxsqVK/HGG2/ge9/7XspjuUFpJ4SQmBBCoLy8HDt27MBTTz2F2tpa3HTTTfjud79ri9m6dSv2798PwzAwe/Zs/PCHP8zirAkhGcEh1t4i7hR3OEVc+/i2ZKAslHKd9sMDTdlHrIXhIu6uHwZYu+aa0zY3ub/Q9DPHtYm+VOd6p3lpjladItWqzJvJDAF3cdeMr71jvKHkVfrbkCvdbiGfzKWT6JSFW+2nqdON5Srncn81hyqQbnV+OdzGFlKd1G5rU8oB5T2asMs54TpGf7xuHH38DS/sKVA1axqqZvWvgP/i//4/q3zvvfdi3bp11vbJkydt31sHgPfeew+1tbUAgAsXLmDnzp0YNGgQbr75ZkyfPh133XUXAGDlypVobm5Oi7QLQ172IYQQEiurV6/G6tWr03a5FCEkfQghYHR3xJTNFD9D2jb6ZdSsM6Q2QLo6R+6vize3lXhNTluM63w042liDavsMU/HnAOMr+sfqk4e161OGcsxL7WfPAbc211jpT66Orc+bmMCcAitl7Rb/4YRfV0elz6h5Ty57SnncQm7nwAHEO20Cnsqcq2XeBE5Z3TE10YgXYophEBv539HypEo/oZtflOnTsVvf/tbjBkzBgsXLsT+/ftxxx13aPs+8sgjWLJkCZYvX45Lly6hsrIShw8fRmFhIVauXIm1a9fi/vvvjzQ/HVxpJ4SQNPLCCy9kewqEkJxAANZKsbRqGmrF3ewPTby5DSm/PqdtDrZ4uMRq+qmx5nBu/QD9mCIZ4/acdMfqetA6eVy5DspYsPeDSx1Ef05Dnad0bCz5MfvIp0LqY2/oPz7qfqmr9TpCr5LH1ccjjyNe2g4l50qdJZ9edepYkpB6rWhrRVs5Bo5+mr6ZFHYlXkTOOVCId64bNmzAY489huvXr2PNmjW44447rJsEP/bYY679hg4dip/97GeoqalBd3c3Fi5cmLYnAnGlnRBCCCFEgxACxuXP40kWesXc3DaS4WH7K/FpXHE3fGNdxvEa07aqnIY621gB6oKsnsvHJtCKedS+kMQZ0Eq1n3yn0keN0/ZV+7nVKX1CxbnUBRH2QBKujxXCr1+GhF2qC35JvMd+2rajIYaUpHWl3fif96PlKPp62uaXLrjSTgghhBCSbmyr1Ab8V8zN7b6YQCvukMbo7+qS00wlxQdacUeIWKWf1VcqQ9m2ysmc6aoTpiAHqUtOVLvSLuc1213ibDssnWuZwKvtybkGWjHXtGn7hojz62vr51UnnHWyWHqJeOg6dY7KPvhKbSaEXTeuJj5IjIDLtld/kqtQ2gkhhBBCXHj6//zKKlfNmYmqOTNTzCQJXQRxh3kDOJ0QO2QwyBgIKO5wxqKvXQAw/CQfUrvfje7SKu7QjOFXJwuyIt8OcZeOk06+HXFKvA03WZfPiSKQjn8VIfMScLPds6/XmKo8CittatIdpa9bPlVaJXH1avcU/zCx8jheuVxya/oLNT7yGOFpaj6ApuYDKfcPT+pzHajw8nhCCCGEEA19l8dfiCmbuYpraLalOlkS1Uu2k/GGaz5N/0BjuJT9YqV2w2Wu+lyaeWnLUp/Y6nRjBKizHSMpr6HWQdNfzhM1XokbENIuEEmyc0jahRVLafdCDLkjvZfHX/ogWo6hE3h5PCGEEEIICYNAvxh744hSuwZPFXUqzm5Rx/YdIEBdulDHGljv9wcABnJq9VQzlfTNLvV9z6EjlmHyb88T2Z4AIYQQQkh+E9wAHW9V1a5RZTLF/rYF+XSgy51JcdZ9YEBiJMcOqOa1lb6XW+r7zs+O8geutBNCCCGEDBD4Jj1H4ImImRxbac8o+bzvKSLyb92Z0k4IIYQQklUiXOfNy+MzQybHItkno5fHp04uzikz5N+eU9oJIYQQQrJKuMvjbdG8PD4zZPMDg7wgxyRMs/idvvXwaJfH59iRywx5+Hi6/Lu2gBBCCCFkgEJPzBF4ImImnw9oPu87CQpX2gkhhBBCBghc4M0ReCJiJv9WTvvJ531Plfw7ZpR2QgghhJCswke+BRsgQF264CPf0kyOXejNR77lNnl4eTylnRBCCCEkq/A77cEGCFCXqfG50h4zOSZh/E57jpN/e01pJ4QQQggZINATcwSeiJjJX/3M731PkTxcaeeN6AghhBBCskqEN6Bq16jvZVPsL+IY23eAAHWZHJ/cuPCRbyTH4Eo7IYQQQkhW4eXxwQYIUJep8Xl5fMzkmH7y8vgcJ//2mtJOCCGEEDJAoCfmCDwRMZO/+pnf+54iIv8uFs+/PSaEEEIIyTBNzQdiyXOjv7Vveqc121MIRg6ciKajH2R7CjGSvgOa+6+pHHgxJYnr71T6ERF/Bh6UdkIIIYSQNOP9Zjj4m0jtI99SSxV1Ks5uMbwX3usmWLn2nfYcWGnf23ojSXv6Dqjra8qLjD/yLTXintPAkfb8g5fHE0IIIYRkFX6nPdgAAeoyNT6/0x4zObb6ye+05zZ5ePd4SjshhBBCyACBnpgj8ETETN7qJ/J731Ml/46XMAyDf3YIIYQQQhREHq7mEEJIHKRLMeP4u1xcXIyLFy/GMJvMQWknhBBCCCGEEEJyFN6IjhBCCCGEEEIIyVEo7YQQQgghhBBCSI5CaSeEEEIIIYQQQnIUSjshhBBCCCGEEJKjUNoJIYQQQgghhJAchdJOCCGEEEIIIYTkKJR2QgghhBBCBhDr16/H5s2bre177rkHdXV1WZwRISSdUNoJIYQQQggZQDQ2NuKBBx4AALS3t2Pw4ME4dOgQuru7szwzQkg6oLQTQgghhBCSg9TU1KCyshLV1dV45ZVXAABdXV24du0ahg8fDgCor69HXV0dFixYgNdeey2b0yWEpAlhGIaR7UkQQgghhBBC7HR2dqK4uBhdXV2oqqrCkSNHsH37drS1teHpp58GAJSXl2PPnj1ob2/Hhg0bsGPHjuxOmhASO1xpJ4QQQgghJAfZsmUL7r//fsycORNnz55FW1sbdu/ejUWLFgEA3n33XZSUlGDkyJGYO3cuWltb0dnZmeVZE0LihtJOCCGEEEJIjnHmzBls3LgRDQ0NOH78OMaNG4fOzk4cPnwY06ZNA9B3aXx7ezvGjx+Pu+66C11dXdi2bVuWZ04IiRtKOyGEEEIIITnG+fPnUVJSgmHDhuHAgQM4duwYTp48ifLycggh0Nvbi4aGBpw4cQJnz57F2bNn8eqrr6K+vj7bUyeExMygbE+AEEIIIYQQYmfWrFkYO3YsKioqMHnyZMyfPx+XL1+2Lo3ft28fysrKUFpaavWZPXs2Tp06hc8++wx33nlntqZOCIkZ3oiOEEIIIYSQAcCCBQuwadMmCjkheQalnRBCCCGEEEIIyVH4nXZCCCGEEEIIISRHobQTQgghhBBCCCE5CqWdEEIIIYQQQgjJUSjthBBCCCGEEEJIjkJpJ4QQQgghhBBCchRKOyGEEEIIIYQQkqNQ2gkhhBBCCCGEkBzl/wNa+2Qg3jOk1QAAAABJRU5ErkJggg=="/>
          <p:cNvSpPr>
            <a:spLocks noChangeAspect="1" noChangeArrowheads="1"/>
          </p:cNvSpPr>
          <p:nvPr/>
        </p:nvSpPr>
        <p:spPr bwMode="auto">
          <a:xfrm>
            <a:off x="89233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cxnSp>
        <p:nvCxnSpPr>
          <p:cNvPr id="9" name="Straight Connector 8"/>
          <p:cNvCxnSpPr/>
          <p:nvPr/>
        </p:nvCxnSpPr>
        <p:spPr>
          <a:xfrm>
            <a:off x="5148064" y="4725144"/>
            <a:ext cx="331236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148064" y="4725144"/>
            <a:ext cx="0" cy="3600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508104" y="4293096"/>
            <a:ext cx="0" cy="4320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555776" y="4355812"/>
            <a:ext cx="295232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0"/>
            <a:r>
              <a:rPr lang="en-US" b="1" dirty="0" smtClean="0"/>
              <a:t>Low mutation rate</a:t>
            </a:r>
            <a:endParaRPr lang="he-IL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2123728" y="4787860"/>
            <a:ext cx="295232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0"/>
            <a:r>
              <a:rPr lang="en-US" b="1" dirty="0" smtClean="0"/>
              <a:t>High mutation rate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47234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52771" y="4630136"/>
            <a:ext cx="2112369" cy="2831312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2000" dirty="0" err="1" smtClean="0"/>
              <a:t>Amalia</a:t>
            </a:r>
            <a:r>
              <a:rPr lang="en-US" sz="2000" dirty="0" smtClean="0"/>
              <a:t> </a:t>
            </a:r>
            <a:r>
              <a:rPr lang="en-US" sz="2000" dirty="0" err="1" smtClean="0"/>
              <a:t>Biron-Zigle</a:t>
            </a:r>
            <a:r>
              <a:rPr lang="en-US" sz="2000" dirty="0" smtClean="0"/>
              <a:t> </a:t>
            </a:r>
          </a:p>
          <a:p>
            <a:pPr marL="0" indent="0" algn="ctr" rtl="0">
              <a:buNone/>
            </a:pPr>
            <a:r>
              <a:rPr lang="en-US" sz="2000" dirty="0" smtClean="0"/>
              <a:t>Foundation</a:t>
            </a:r>
          </a:p>
          <a:p>
            <a:pPr marL="0" indent="0" algn="ctr" rtl="0">
              <a:buNone/>
            </a:pP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2</a:t>
            </a:fld>
            <a:endParaRPr lang="he-IL" dirty="0"/>
          </a:p>
        </p:txBody>
      </p:sp>
      <p:pic>
        <p:nvPicPr>
          <p:cNvPr id="7" name="Picture 4" descr="http://www.bgu.ac.il/BIDR/conf/sideergrads/SIDEER_symposium/homepage_files/shapeimage_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052" y="4509120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My Documents\projects\sim\presentation\mary_curi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3841" y="2808312"/>
            <a:ext cx="1476793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D:\My Documents\projects\sim\presentation\isf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6" b="5432"/>
          <a:stretch/>
        </p:blipFill>
        <p:spPr bwMode="auto">
          <a:xfrm>
            <a:off x="7052772" y="1080120"/>
            <a:ext cx="1878932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2" name="Picture 2" descr="https://sites.google.com/site/hadanylab/_/rsrc/1343748717711/people/Hadany_mypictr_Facebook_2.jpg?height=200&amp;width=15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772816"/>
            <a:ext cx="1333500" cy="1762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123728" y="2203703"/>
            <a:ext cx="4536504" cy="86177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3200" dirty="0" smtClean="0"/>
              <a:t>Dr. </a:t>
            </a:r>
            <a:r>
              <a:rPr lang="en-US" sz="3200" dirty="0" err="1" smtClean="0"/>
              <a:t>Lilach</a:t>
            </a:r>
            <a:r>
              <a:rPr lang="en-US" sz="3200" dirty="0" smtClean="0"/>
              <a:t> </a:t>
            </a:r>
            <a:r>
              <a:rPr lang="en-US" sz="3200" dirty="0" err="1" smtClean="0"/>
              <a:t>Hadany</a:t>
            </a:r>
            <a:endParaRPr lang="en-US" sz="3200" dirty="0" smtClean="0"/>
          </a:p>
          <a:p>
            <a:pPr algn="l" rtl="0"/>
            <a:r>
              <a:rPr lang="en-US" dirty="0">
                <a:hlinkClick r:id="rId6"/>
              </a:rPr>
              <a:t>https://sites.google.com/site/hadanylab</a:t>
            </a:r>
            <a:endParaRPr lang="he-IL" dirty="0"/>
          </a:p>
        </p:txBody>
      </p:sp>
      <p:pic>
        <p:nvPicPr>
          <p:cNvPr id="12" name="Picture 8" descr="http://wise-obs.tau.ac.il/~marcel/suma/figsuma_web/Tel_Aviv_University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6" t="3594" r="12158" b="6786"/>
          <a:stretch/>
        </p:blipFill>
        <p:spPr bwMode="auto">
          <a:xfrm>
            <a:off x="2978113" y="4509120"/>
            <a:ext cx="1170481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4716016" y="3813464"/>
            <a:ext cx="2112369" cy="28313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buFont typeface="Arial" pitchFamily="34" charset="0"/>
              <a:buNone/>
            </a:pPr>
            <a:r>
              <a:rPr lang="en-US" sz="2000" dirty="0" smtClean="0"/>
              <a:t>The George S. Wise Faculty of Life Sciences</a:t>
            </a:r>
          </a:p>
          <a:p>
            <a:pPr marL="0" indent="0" algn="ctr" rtl="0">
              <a:buFont typeface="Arial" pitchFamily="34" charset="0"/>
              <a:buNone/>
            </a:pPr>
            <a:endParaRPr lang="en-US" sz="2000" dirty="0"/>
          </a:p>
          <a:p>
            <a:pPr marL="0" indent="0" algn="ctr" rtl="0">
              <a:buNone/>
            </a:pPr>
            <a:r>
              <a:rPr lang="en-US" sz="2000" dirty="0"/>
              <a:t>The Department of Molecular Biology and Ecology in Plants</a:t>
            </a:r>
            <a:endParaRPr lang="he-IL" sz="2000" dirty="0"/>
          </a:p>
          <a:p>
            <a:pPr marL="0" indent="0" algn="ctr" rtl="0">
              <a:buFont typeface="Arial" pitchFamily="34" charset="0"/>
              <a:buNone/>
            </a:pP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2276057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Mutational load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algn="l" rtl="0"/>
                <a:r>
                  <a:rPr lang="en-US" dirty="0" smtClean="0"/>
                  <a:t>Increased mutation rates cause mutation loads</a:t>
                </a:r>
              </a:p>
              <a:p>
                <a:pPr algn="l" rtl="0"/>
                <a:r>
                  <a:rPr lang="en-US" dirty="0" smtClean="0"/>
                  <a:t>Expected mean fitness at generation </a:t>
                </a:r>
                <a:r>
                  <a:rPr lang="en-US" i="1" dirty="0" smtClean="0"/>
                  <a:t>g</a:t>
                </a:r>
                <a:r>
                  <a:rPr lang="en-US" dirty="0" smtClean="0"/>
                  <a:t> with mutation rate </a:t>
                </a:r>
                <a:r>
                  <a:rPr lang="en-US" i="1" dirty="0" smtClean="0"/>
                  <a:t>U</a:t>
                </a:r>
                <a:r>
                  <a:rPr lang="en-US" dirty="0" smtClean="0"/>
                  <a:t> and selection coefficient </a:t>
                </a:r>
                <a:r>
                  <a:rPr lang="en-US" i="1" dirty="0" smtClean="0"/>
                  <a:t>s</a:t>
                </a:r>
                <a:r>
                  <a:rPr lang="en-US" dirty="0" smtClean="0"/>
                  <a:t>:</a:t>
                </a:r>
                <a:endParaRPr lang="en-US" i="1" dirty="0" smtClean="0"/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3600" b="0" i="1" smtClean="0">
                              <a:latin typeface="Cambria Math"/>
                            </a:rPr>
                          </m:ctrlPr>
                        </m:accPr>
                        <m:e>
                          <m:r>
                            <a:rPr lang="en-US" sz="3600" b="0" i="1" smtClean="0">
                              <a:latin typeface="Cambria Math"/>
                            </a:rPr>
                            <m:t>𝜔</m:t>
                          </m:r>
                        </m:e>
                      </m:acc>
                      <m:d>
                        <m:dPr>
                          <m:ctrlPr>
                            <a:rPr lang="en-US" sz="3600" b="0" i="1" dirty="0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3600" b="0" i="1" dirty="0" smtClean="0">
                              <a:latin typeface="Cambria Math"/>
                            </a:rPr>
                            <m:t>𝑔</m:t>
                          </m:r>
                        </m:e>
                      </m:d>
                      <m:r>
                        <a:rPr lang="en-US" sz="3600" b="0" i="1" dirty="0" smtClean="0">
                          <a:latin typeface="Cambria Math"/>
                        </a:rPr>
                        <m:t>=</m:t>
                      </m:r>
                      <m:sSup>
                        <m:sSupPr>
                          <m:ctrlPr>
                            <a:rPr lang="en-US" sz="3600" b="0" i="1" dirty="0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3600" b="0" i="1" dirty="0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sz="3600" b="0" i="1" dirty="0" smtClean="0">
                              <a:latin typeface="Cambria Math"/>
                            </a:rPr>
                            <m:t>−</m:t>
                          </m:r>
                          <m:r>
                            <a:rPr lang="en-US" sz="3600" b="0" i="1" dirty="0" smtClean="0">
                              <a:latin typeface="Cambria Math"/>
                            </a:rPr>
                            <m:t>𝑈</m:t>
                          </m:r>
                          <m:r>
                            <a:rPr lang="en-US" sz="3600" b="0" i="1" dirty="0" smtClean="0">
                              <a:latin typeface="Cambria Math"/>
                            </a:rPr>
                            <m:t>(</m:t>
                          </m:r>
                          <m:r>
                            <a:rPr lang="en-US" sz="3600" b="0" i="1" dirty="0" smtClean="0">
                              <a:latin typeface="Cambria Math"/>
                            </a:rPr>
                            <m:t>1</m:t>
                          </m:r>
                          <m:r>
                            <a:rPr lang="en-US" sz="3600" b="0" i="1" dirty="0" smtClean="0">
                              <a:latin typeface="Cambria Math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3600" b="0" i="1" dirty="0" smtClean="0">
                                  <a:latin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600" b="0" i="1" dirty="0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3600" b="0" i="1" dirty="0" smtClean="0">
                                      <a:latin typeface="Cambria Math"/>
                                    </a:rPr>
                                    <m:t>1</m:t>
                                  </m:r>
                                  <m:r>
                                    <a:rPr lang="en-US" sz="3600" b="0" i="1" dirty="0" smtClean="0">
                                      <a:latin typeface="Cambria Math"/>
                                    </a:rPr>
                                    <m:t>−</m:t>
                                  </m:r>
                                  <m:r>
                                    <a:rPr lang="en-US" sz="3600" b="0" i="1" dirty="0" smtClean="0">
                                      <a:latin typeface="Cambria Math"/>
                                    </a:rPr>
                                    <m:t>𝑠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3600" b="0" i="1" dirty="0" smtClean="0">
                                  <a:latin typeface="Cambria Math"/>
                                </a:rPr>
                                <m:t>𝑔</m:t>
                              </m:r>
                            </m:sup>
                          </m:sSup>
                          <m:r>
                            <a:rPr lang="en-US" sz="3600" b="0" i="1" dirty="0" smtClean="0">
                              <a:latin typeface="Cambria Math"/>
                            </a:rPr>
                            <m:t>)</m:t>
                          </m:r>
                        </m:sup>
                      </m:sSup>
                      <m:groupChr>
                        <m:groupChrPr>
                          <m:chr m:val="→"/>
                          <m:pos m:val="top"/>
                          <m:ctrlPr>
                            <a:rPr lang="en-US" sz="3600" b="0" i="1" dirty="0" smtClean="0">
                              <a:latin typeface="Cambria Math"/>
                            </a:rPr>
                          </m:ctrlPr>
                        </m:groupChrPr>
                        <m:e>
                          <m:r>
                            <m:rPr>
                              <m:brk m:alnAt="1"/>
                            </m:rPr>
                            <a:rPr lang="en-US" sz="3600" b="0" i="1" dirty="0" smtClean="0">
                              <a:latin typeface="Cambria Math"/>
                            </a:rPr>
                            <m:t>𝑔</m:t>
                          </m:r>
                          <m:r>
                            <a:rPr lang="en-US" sz="3600" b="0" i="1" dirty="0" smtClean="0">
                              <a:latin typeface="Cambria Math"/>
                            </a:rPr>
                            <m:t>→∞</m:t>
                          </m:r>
                        </m:e>
                      </m:groupChr>
                      <m:sSup>
                        <m:sSupPr>
                          <m:ctrlPr>
                            <a:rPr lang="en-US" sz="3600" b="0" i="1" dirty="0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3600" b="0" i="1" dirty="0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sz="3600" b="0" i="1" dirty="0" smtClean="0">
                              <a:latin typeface="Cambria Math"/>
                            </a:rPr>
                            <m:t>−</m:t>
                          </m:r>
                          <m:r>
                            <a:rPr lang="en-US" sz="3600" b="0" i="1" dirty="0" smtClean="0">
                              <a:latin typeface="Cambria Math"/>
                            </a:rPr>
                            <m:t>𝑈</m:t>
                          </m:r>
                        </m:sup>
                      </m:sSup>
                    </m:oMath>
                  </m:oMathPara>
                </a14:m>
                <a:endParaRPr lang="en-US" sz="3600" dirty="0" smtClean="0"/>
              </a:p>
              <a:p>
                <a:pPr marL="0" indent="0" algn="l" rtl="0">
                  <a:buNone/>
                </a:pPr>
                <a:endParaRPr lang="en-US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593" t="-875" r="-74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20</a:t>
            </a:fld>
            <a:endParaRPr lang="he-IL" dirty="0"/>
          </a:p>
        </p:txBody>
      </p:sp>
      <p:sp>
        <p:nvSpPr>
          <p:cNvPr id="7" name="AutoShape 2" descr="data:image/png;base64,iVBORw0KGgoAAAANSUhEUgAAA+0AAAFvCAYAAAA/oCrpAAAABHNCSVQICAgIfAhkiAAAAAlwSFlzAAALEgAACxIB0t1+/AAAIABJREFUeJzsvXu8LEV57/3rnpl13Zt9EdBoUERBIfHCi4AoghIEEzU5RozuRCGgyY6agBdETdwC0RgUNBLiQQ65qDFKzPEkmOALIV4AlZu+KioQo2LUE4+HzWXttddas9bMdL1/TFfPU08/1ZeZnrVm1jy/z5491VVPPVXd0zOrv/1UVQfGGAOVSqVSqVQqlUqlUqlUI6dwozugUqlUKpVKpVKpVCqVSpZCu0qlUqlUKpVKpVKpVCMqhXaVSqVSqVQqlUqlUqlGVArtKpVKpVKpVCqVSqVSjagU2lUqlUqlUqlUKpVKpRpRKbSrVCqVSqVSqVQqlUo1oqpvdAdUKpVKpVKpRlFBEGx0F1QqlWosNaynis8GAZoD+tixYwcefPDBSvqzXgr0Oe0qlUqlUqlUaQVBALOytxJfF737vbjoHRcAyWVX/G5MLw0TJ6VtE5tL9YkNr1+oDU86z5aUG6Gvfl9Cv+L0xR/4CC5841npOontoHm87YJ5zjGi+fC8s2NQmX2v/OK/+VdceM7pAAIggOc9vvHkvDM7m2fLM+t6fKTsuQ3NK2pXtG523sUf+CgufNPZPX/g9mw/pPI4HSS2pJ7HFqItbSerXY9voX7A7cU2JJ/pNi569/u6v1MDKpg9cGjQHgQBLhzQx8UY3k2FYUkj7SqVSqVSqVRjogA9hFZtoPSDqFiTPKplkve9P03i/G6FdpVKpVKpVKoNVXECTFnxqoPCZJ/1AwBmmCAr+V5PcOZtKbBXLIORglehK8PrXf/7PkJHbF01ifut0K5SqVQqlUo1ZD33pGdnlBYnwBSn8qqDwmSf9Z1R9APo5BOentFAgbxhaSNvGHh08tOfsLEdqFTDwzDvOZUlgaOHd1uhf69V9yn7d2p0NImRdp3TrlKpVCqVSiWoyjnt8jxvu83mS0/wnHY3zedyV5EntVEgbwTntAPImF9u3wvMR9/kc9rTc8nz5ooL5RMyp70qDXtO+7sH9PEOYGj9G5Y00q5SqVQqlUq1oRogbMurDhoB7rN+AEzW8HjV5pbAr8MbC9C/RrFP66FJjLQrtKtUKpVKpVJtqIrTYIodedVBwbLP+k5AfhiSfK8nRG/kDYOJ0Ijhp0GqS0JWRerf6/D6NNqaxH1WaFepVCqVSqUaEyknjoj0g6hYk4qfwGTve3+axEj7JO6zSqVSqVQq1VhKL+1HRPpBVKxJPqCTvO+qotJIu0qlUqlUKtWGqvhY65SVzmlfH/G2NNJesUYs2ryuc9r73/cROmLrqkncb4V2lUqlUqlUqg2Vzmkv1kCBvPVqX+e0V6wRwzCd0z7SmsSh4grtKpVKpVKpVGMi5cQRkX4QFWtS8ROY7H3vT5MI7ZO4zyqVSqVSqVQjpAEu2HnVQa/9+6zvPBZ6GJJ8ryfnKFNNlvSRb6oRk0baVSqVSqVSqTZUOjy+WAMF8tarfR0eX7FGDD91ePxIaxL3WaFdpVKpVCqVakyknDgi0g+iYk0qfgKTve/9aRKHiiu0q1QqlUqlUo2JNMA7ItIPomJNMrRO8r73J4V2lUqlUqlUKtU6Sx/5VqyBAnnDkj7ybcgasWizPvJtpDWJ+z2JNypUKpVKpVKp1l+GJYxh29TIpCeKGxNfrGbbyG1I9ia7D5m2PV8GpltkfP2g7dJ+efqYap+0nZcn1XXypDZ4f3x5wvHOOqapd2Zv/Yv2xmNP7DJts/rC7PhnkVlX2g/I5U4ZzStqV7Ru0TxhX8XvkmxrKv7euO3S+hm+Wf3ud4/Zp94ln/Qc5m2oRlEaaVepVCqVSqXy6KJ3vzdJP/ekZ+O5Jz27P0fei+asC3n3wt9k1e+rDcneBzQ+Xzl+S8M7T1MAy8iT6opwO0geeu9FwTrLbpC6hUSGBwRBt17yDsAEQGDgDJFIknRogU3H77xuEPeN+wZIWUZeYPd3WHlwQ7N0m+4iWH2Q/YnT3d2MnRbyS23JMU3akcrJZwW2L4m9W79rnlE/8cFtaP/pvpfTF2/+Mr5485f7qtuPJjHqHBhT+JuvUqlUKpVKNTEKggBm+f6KvHGoBNsmeQbuNhBH0zJs+r4p4OuDzzerawDj27dKgJ36KpNH/KRAnObR/hXxRcqSNNvfIlHtzLqecp4HAAi64BUEvbTzbkGZvtM6Ut1+6tC6ZDvlz5OXlPE87jcjz/HPbBzfSPtK9RlCvSBOkvxMP269XNtUOQrY98qClL3Uvr++U29ABXMHYViIGQQBrhzQx2uBofVvWNJIu0qlUqlUKpVXVV3Y9QnsPMLuhd9yPr32JeHdkLQXyAXQ79my/uVG2GlffCDug3O+r8zGm9cnsBeNmBufnxx4B+BfTCBgNoAbCRfsEEdaTcE6tu1UxJ3kg/qBkMd88zwLoak8Tz/pMbH9sXmQ6pPGnT6TfWQRd2MMAWTSDysaBaeR+sw2JV+2PrUH89frsz0t0hF3T99sfbA+joEmMdKu0K5SqVQqlUrlVYUXsYMCe170vKBPr/0wgL3vCD6vz8CVgnhmHtL1qN+sYfVOf4iPJM3bIbZe+K6wvigB1kUYk8CblaeGvVOgLgjugADzZP8HgnnqV8oTbhxwcLbHh8K6ODwePb8gXU7KaD1q2w+4S32QQJzbd7fFofJ8H+HzqRpVKbSrVCqVSqVSDVuVAHuGveiDlOX1oQ9gD2JASLfRn89emtdn0Cr6Emyoj1JwntF2kmb7kRdZF/sI5lOonwXvPmXBugTethIH79xovQ/c0bMBkIZ52h7c+hDakfLsdgrcqb3kl5RDsPeWFYD8jOh8PriDlUs3AcpE0Jl94ZsB40HuGmlXqVQqlUqlUvWUBUflnRGfFDrBto1rjxx7nseBWMpL2XvaLwrs3hsCtC2hPV/blQM73H4kLrLageeYCH31Aje1J/UkH6V9keNNIVgSHT7eT5RdjLzH9SVfNoLulKFXD9ze+kLaR2YUPg/+eV6fYE3TEHxmLF5XDNz7AHEHul17A+OOBHDuahhPHj1HRlvjcWuhWim0q1QqlUqlUg1dHEbjPAO2beJUnj2DPZ99yoa1WRTYmZ3x2fE++tK87SzYrgTYbZlgn3AKtfdt83yhDQOhb1Kex4cE8qKPWKmAOo2Q+2AdrlIA7wF37jcL3FN2dhvMHj0bMB+FovBFwJ3sJ82XhsDbfueAu4nbCWgfwH32A+4yiPfswdrxgztMgMAbXaefHQX40dckRtoncZ9VKpVKpVKpCspU98oE8G55N8VgTbS35WDbzJ5Drsmyz0rHoJJlx/uYlXYgWkh781i7BsweaftcYPfY+/atDLBbG+pTenn95b0gp6W6EOql+imcK5nH37Pf6/k5FbX3ntdsf33nn2gHlF7bQfze8XK3DddeaofZkzxDPxtr7/gwaR8Dv8ZH55xzDh75yEfiKU95itfm7W9/Ow477DAcc8wxuPfee52yTqeDo48+Gi9+8YuH2k+FdpVKpVKpVKphy7ANwzPLzGEHu8i271JeVlkWzHCb7nZvmq1Qh8FMbjqzjO6nIVmk3RRMCvYOrPD6vO2M9lJ1pX7w+iyddIW1ZwR/PrBO+WYv6rOf/nrBnfU38UOPo3CMcz8T9hmW+UwcX4aVeezzznWpfZ4ufH7zfRWOk+gfGf0qaA943n1lPD3aCgd8UZ199tm4/vrrvW3dcccduOWWW/DVr34V559/Ps4//3yn/PLLL8dRRx0VL/43PCm0q1QqlUqlUvmUG+ks+BJBNX43dH443At9j32Spn2k9l6gluzzIcagOyS+F1UsCj7Gn/aCD3/nZWA2kO37iurC3Zb2U/QrpFMAbNx0Vl6pFzw+2Gdd9GaABO6Sn6z958dPOv7S8U75EupnlaXOBfo587Swv7nnr2xnfPWd88XnG+m2knqS3/L2hvfRZ1/Z791wFQz4onrOc56DHTt2eNu6/fbbccYZZ2Dnzp3YtWsX7rnnnqTsJz/5CT772c/iNa95DYb93HeFdpVKpVKpVCqvTEWv2Jdw4W1A8rzA7gOHQe09aeIrc0h8LrDn1EkBEzsOmWUCwBhh2wt5YPaSb7ggkgXpUprvI09L/otAdiYw+cpy+pzXz6w+8/M3OXx9fm6SfZGyLN/S+eSF+ow6qe9X99U9ZEIdgNVBLz/z+2vLpfaL2sOxF8HdyavqNVxVGWnP0x133IGjjjoq2T7ooIPwgx/8AADwxje+EZdeeinCcPhIrQvRqVQqlUqlUg1d6QvocsBuy0leyl9Ze09aBJWcOiJcFKkj7HthuMsq4/sA5lvoKwdO5/Mgx9Mw236B3ZsW+iOlxZXAWZouROcztxnSInS+NF+czbD2Ev98QTt4/AGpBeXAfDkL0GWUpfoX+4ZJp70LxZH+SGmxfrfMSIvT0efTO2XS4nSSf75YHbMvs9ic05dAeN98uid+9SNj6MKbPf3Lv/wLDj74YBx99NH44he/OEj3Ckkj7SqVSqVSqVRemWpeCSTG7w7kggEitaflJC/lr6y9ry+uL+8q8SJ8x+msslQacrpQNDajjB4PX5kPkLktt/PBu9SeN82Pl9Afw9qX0j4fpoS/3D4V2B9+XhQ5/kmaH8ecc4J/V6SyKs5B3+fK2/btbyrN+ww4bfLfBO/3WbDnfeNtkbzUyBnRftDXcFU2sv4LAM4grzI6/vjjcffddyfb999/Pw477DB85StfwWc+8xk8/vGPx65du/D5z38eZ5555oB75pdCu0qlUqlUKpVPlV3DpsGmv1XijeBPspfAw21fBBDT7Zedwy7WEYFI2g/SvheKhHRRKB8U2K18Zd7jyveB1ONpI+WzMiA/36nre/l8GuYHBdMZ++VNZ/jzlrFjmjoPMsqcz9pXn37eUjqjvZSNZx9YX7qHw9dHoc9if4gdP97ivgDpfaA+enVT329rT5ob6DVkVTmnPU/HH388Pv3pT+OBBx7AJz7xCRx55JEAgPe85z348Y9/jPvuuw/XXHMNTjnlFHzsYx+rYO9k6fB4lUqlUqlUKq+qvALtXmTby+buG79ot2WeC++si/aB/Jn4XxHIoWmhXS94ZJRxQKG2tkyMsLIyyacXyoW+iADJ+lIUbKV2M6GXtJWZtvWA1Dh3Z7PoMHnP0HETG2QNlUdcR3o2O02XHuKeNVTeM6ye9yVVZn2R9uyx5MPppWHzyCjzDKk3cTqQnjVvG6O+YNL7A5Me7p56drvHn8mumxSnTozRVpVR5127duGmm27C3r17ccghh+Diiy9Gq9UCAOzevRvHHXccTjzxRDzjGc/Azp078fGPf1z0M+zV4wMz7KXuVCrVyKrT6SAMw6H/0KhUKtU4KggCmMUfV+Ste7llxMiaTVs7Copg2566KXvqL8u+Z2tgEICvhO3rK++n4DOrzGlDaM8bSRXK+oHwooBO26Y+DbMzGXZinSw70g+edvqILnHZv+FiOp6/nFfmS+fa2fnRQhqkPQhlznZOGc/PLfP48/nw9YP6d9IZPtl2dyp/gCCrPacOBJ/IqMv6mFeXtZXqVwUKth6CYSFmEAS4ZkAfrwCG1r9hSSPtKtUEyC6iYYxBFEWIogjGGDSbTQBAo9FAvV5HvV5XiFepVCpHFV3Y8Qi7F9h79k77lQI7K4+BHVUCexV+MgHbk18E2MW2kOMfvXxn31idLBAvCulFAd4nX1SdZwSAP8purwMyyrxR97iPFgy9EXL6HvSOoVRmpH5wW9IPcH+8j+RzLRtxTw4NOyaBdegeZxOX2V+AQIyQw20TJr0/NGru1KWfd4G6zjEIuv0yiK/9Ms6rEdIkXqUqtKtUm0gczuk7AKysrCAIAszOzgIA6vU6Op0OWq0WlpeXEYZhAu/1eh21Wg21Wk0hXqVSqQaUIf+7wEUgLdkm6dxy64+Wk7pOe64/49Rl9ZIusvZGDtilfkt1stridaTjHNtJkfKssiTCDk8Z6UuZKDuHdgrqXCmILwruiYG/TFpR3fA2ObjH+5C5mjytw7YHuRFA95mCOzLqgfjl4E4dp+pyCO7WNbGfwAffZcA9+QykGw/FwR2wQ+XH43pvEhdlU2hXqcZQeXBuZX98gyBIvahNGIZotVpJWbvdTubzAECtVkui8QrxKpVqkmSMSQcriYqXGeGdgl/8vp7AntgJ9bzQLbRbCbCTupnAzreFYzUQsNP8jHZoPb7PThnbF14m2frK7GeX2HbPMPIXvbd/KYj3gDrf5mlIZfDAOikzSAOsD8K9c9L7AXdep3f4Mx8DB1aP3kBwbiYwW9pnsR1+A6BX11QB7k77g4M7PfW5+v0dHIYU2lUq1UjJQrgFcmMMOp1OCs4BiEDej7gPe0PADqUHehBvI/FhOIk/nyqVajJkMi9Gy5UxwHOsGOANEdjT/qR63LdUzmxp+/0Cu9QPw/zw/U7ZZNQxvjoZ7dG+832ktrnbZWxJn8i2obaBSbGke9IVBHVeNw/qwbYlkPdGz+EB7KLgTt6pvHU4UCMjnQXjAXojBKytsM+Jv2LgLoJ2P+DOD5DTrq8uWHmQ+WvnL8kuG4YGu9IdTym0q1QjIEP+GHc6HURRBADJO1VVcF5URSDeDqu3IL+e/VOpVKqxEAdonpcCcpKuENiNt23ul0HkQMDeR92+4bufOkXaY/uUUEqZbZvub9vQbVtshzbHrSXzpbsb8IK5VM7rWjB14Fzw7QV5kpZWdDfoA9w9+fajleDevoO3gRyg9thLbeb6jo3YSIHuvQDeB96PAuBu4jwaNUdeXalcr91GVQrtKtU6isI5XxSORtUXFxexffv2kYRfCeKNMVhbW8Pa2lqSX6vVMD09nUTiR20/VCqVqphMvkkpXxQG47xcIM8rl3yny4sDO5hPqZyUUdsqbwZkQTc/NkWBXTruherG2xUBeNFtI5b7z0nO0WnYDtz6KfgmoJ5X7t0W0jxSPRRwLwr3ZcEdLO1ps7TvHrgjGSpfFK5pOfl8KXwXqusrH21N4vhOhXaVakjyrdhujEEQBAmkW5jlQ8zHBXIliG+1WlhbW0O73U7K6QJ3CvEqlWpsVNk1LHGUBewpKGX1CwE7UuV+YKd94m3w9nkfWfvUtszNAOnGQOq48HZIe3nQLfXfC+w5Pml9vr+pbVN+2xTZRq9uAtW9Y9W9xkAXAh0buy2AuYW4Utuxj9R2nE7gEeXg27sKfEFwR05dsDZseSZcAy7QZpTTleQT3+R487sBsZ/eHPcBwZ0OL6CfQ1IX2eVjIIV2lUpVWllwTsXhfLNCK93Per37E2NBni5ux1ep36zHQ6VSjbtMvkkZXw6MMjDtM4LulpO8uFwE9hTA8jaYf18EPa/c6zujvO9oeJ7fMnXRy7dKRboztg2vI/gwUp1u2hth530FXE4lSYtiPRsK7mxbcpSC+xKwT/0XAfS8/DLgbnc8qy5IfUi2bF/A28so9/nzlVcN7o5v2q6vHK7vMdAkXjEqtKtUBUXhvNPpoN1uIwxDL5yP4tD2jVIQBKjVasm2PYZ2xXpAV6hXqVSbXQzuHCgmeYkty6sS2EV4Z21Q/3nR+Vxg57CZUQ6hrQ0BdqGc77th9QpHz6W83rbJskkdc6o0lBuQ1eVFRmd1KIRLeaJN4B670qu8lwD35PiT/ZFAnQM8WBnd/zLgjpxyL5jTcjAfrp/1B3fuWzWKUmhXqZiKPE7NGIOFhQXs2LFD4bwP2WNmRx34VqinkXhdoV6lUm2MJDjqxw2BueRNgMxMIM8rd0GzELA7vnh/TK9bPjivGthLg7qnvJQPdpzEclLmA3i+7QN28LzedmFgNwTAQJNuXsDB3SFYuOCZmDAIt3mSDT1HpKg2rdsXuCP9jj592N0uGgFP6nFfRcCdHOPU8HnqQwbzwcEdJG3bzQN30scRVxAOeN0djcd+Uim0qyZWFM750HYqKXLO56OrBpNvhfrV1VWsrq6i1WphamoKjUZDV6hXqVTrKzGi2bcz4lNIlwDyvsqzbHlZVrkDtdw33ScGn8MCdnr8hgLs1jVtK942zEcunHO7no0D7A6gkzpg9URwJ13k4E7BkhpzKJfyJJhHDKhJHtkuPayd5sNfntrZHMh35tiTvIHBHb08EXolmJfa6AfMM8pTx8UH7hDKMRYa/PpvTHaUSKFdtelFV2ynkfNReJyaShb/DJrNJvgK9UEQOMPpdXE7lUo12uLAavMo3LG8PoHeOLa2rmzbSzM7p5z74b6kPrtAKpfn1UHahpcXgfqBgZ32P952wLxonnHzSDt+YM/I88oFchNDaXqovATuSOfRY0Tz6LmTmiNtgb9sVNzmlwF7tu9FbKV0EXB39lHyxdrMisI7baTB3H0cXAlwL7zCvFQ+HtdR4aCR9k41/VhPKbSrNo3449Ta7Tba7TZqtRqk6LnC+XiJDqcHIEK8rlCvUqmqVyYdlXRF4C8Fy7YtARRLlPcH7AQIRSBHutwIdYYC7EK+tG9DBXbbRbo/pDwL1o1gVwWwO9c1UrSdAzkggntqaLyQB7gAS40pgPKh9wmwlwV3DFYuDjngNqQ+BJ+0DgV3sRyuX7A6vih8QXBHP0PlU4/pMyXAXTWKUmhXjaWKrNjearWwurqKrVu3Vj4fmg6TVzDcGEmL27XbbV2hXqVSjaYcCCLQ5kBynm12uUn54qAr+HLyqX/eBm+f2fBoNJhNCs6z6uSkCfA6fkyZchQvT+2LfQn76IA9hHz0fKai5iad7wN2CrAAHGB2wB09Ixu55edAZjSdHpOAgCn93Ai8J33h6VRYO96UwDsP7PsA/6TpvMi3p06qnNWh+5fUgdsWeF4xcO9+ZGXAXTjODphDtnXKR1uTeD2n0K4aafX7ODWansQvdj/ix3TcJM2L961QX6vVdHE7lUpVTJX+NjI4dIA2zsuEbH95+UXnrC23YbDJ/VQaTRf6VQrEJbtByyU70ztsDqizfH4TokAU3tD2eCQ+C9gdiAQRibAalmf/D4Ag9bg3eKLpSQWhHbhwS/MoTDt9coi6DzAHsytS3uuaDO5s37Mi6uB5Qrsc5lP9kGCb1h0U3PN9ubZwy8dAAy9EN4ZSaFeNhIqs2A70AFyHtg9Hm+mYZq1Qv7q6iqmpqdRj5hTiVSrV8MTgUILsFEDDzasc2EHSRqjP+iRFxjcM2PPKJbsBynmfk5dwXDiAQ8jzAjvc9iRgd262QAB3kp98Vq5RMl/aOcdiOxpFlvKdKgS+HecGqee020rSo8aKgnepIfPUD9IQXgjcIeSZjDpCXioKD3ff+wb3pBN9+erZMl9joM10vVpUCu2qdRWHcxoFpVI4H47GdTh/Ff2m51IURQjDEMaYZIV6oDs6gz9mbhyPl0qlqlISDfXphwNSFlg7tsZrayRfhYGdAqCUh15dH5yLwA5PnpHzMoGc9bmSyHkffhxY5/tvevkSVAtRdEOPtTeSLuQ7/rNo3Qibgj0FSF7ghXTAmZ9tHGJncCtAIvUnRsQZeJaOvCPDrtfNTHAHzWPpgaLwcI/HQOBO++s5zsj2JbarGkkptKuGoqKR88XFRWzZskXnG6+jJv0408f18eH0ALC2tobV1dWkXBe3U6lUGVf9BctA4C9+94J1GVsGmn0DO2mT/p2uGs4zgZ3bgb2XKR+CnXMc4zrOoeHHKfbDI+702EvALvrnfujxi88zxo0iuAOgEW9DssV57bSiA+nUIS8j/UnSHgiXwDMTIBn0+wBVhFbaNtmPQnnkBkbivkieBPNCnweKkrPjl3lDgN6ICeI3ftz5caQd5+95ZcOTDo9XqUrKgg6da97pdFJwDvQgiUPPsKLpQRCI/Zh0GWPQarWc+d7SCvubXdJ5CCC1uF2r1UoWt7PHis6LV4hXqTa5HAim71JekTLDfFIAs+3l2w42JJ62QdvkvqgfCHmSnScPZeyk48D2cT2BPemjfdksw8pIvgTr8bYxgq9UG8bji5QlIhDosG6K5AlMA0F8Fjl/xZwVxnkbcSb/s2d4+9KNhACpYe02z/pIrTQP1z4gdhw0894h+Oonz/ne5OQlfaCwTI7ZAPPS3cfB0X7kgTvrc+p40v2hJwDPK1o2HE3itZdCu6qQ+OPU8haF02HtGy97A8W+7CPwADjDvy2820eoRVE08NDwcR2GzyWtUG+PpRWfF78Z9lulUlFVeQFKIY7BIUAgMNs26dEgwO6UF8iTovKl6xZoN+v4gJXxvMKgLtnn2PFIOe1vsklt2bEXX2y/ywC7GBH3nausLLB7EbDjywwoaBpWlvIX9LLpfHYK6w64k8oJkNuuSgBf1A5+ewhluXlAobnwRQHf8VcW3BNHsODeRXdmy6PoZcF9DKSRdtXEi8M5fXxWkRXby0qj4YPL3kThgG7h275mZmawtraGWq2G2dlZAN3H4kVRhCAIsLy8jFqtlqw1YIxx6uvQ8PSoEHvsFxYWEmjXFepVKpUsQ66HKQh5QJRH+GNbI5Vngi4yykldw8tZHgXQzLpCXmp/8+qyfqbeqR3tU8a+ZtZFflvWNhVtZ8eE7qvhdQzcSx6T7TMF/7yMy8I27TMr41AWACaO2Rb22auY9inCtATuEpALEfVcO1+b3J7sQ1JWJI/4TtnFGVJdeoz4sePPUy8M7iRNbOU57sSHdyi8D9xHX5N4ParQPsEq8ji1ffv2JXPOFT42XhKcdzodhGHoAOPMzIwY9fUt/Af0osr1ej3VlnQTQCHehXh7TOwK9VZ2cTsL8joKRaUaN0kg048bCpN2W0jnQHgA+nc6y5als9oRQTwvD24eh9uB88DeSR+yykqBOrEv1K7ptZ8XBTd8GDyrJwI7z/O1b/N9kVEKZp4yJsPK0n+lhHpJlqcfIlTn9SUnLxVJLwr6tjzeW6df/eaRA8XtDO0v7Y+1Z+AO04P1PHC3RYVs+Q0Hjy3vk2rkpNA+ARrkcWr8XdWTHSUwjGNjjEmAnMI5AAec7WPLBh3tICkMQ4RhiEajAQDJjZ1Op4PV1VWFeEFSJN5OO1hbWwOgK9QO5BvaAAAgAElEQVSrVGOnSq9hGSzydA6EG5Lu1c2vl9lmWThPAa0R+uHLQ4k81o6UR49Bobol6thyx0+8LQJ0rywN60I9B/I9PnkZ74dDj0QGXRizkJmSJ+qelBmnJGBlgrlb5pgVBPOi8O3UtbBbBtzjehasnTzjHlLvCvA0zwfzkh3ZBsmz+5IAONtFu518EAzWTdYcd9pODuRb2zFQqMPjVeOscXzW+TCHx4/D0Hvf0HYAWFpacoa2bzTgWYi3kXg6Z55DvH2kWhWiq71X5W+9jqGuUK9SbQZV9XeEgSJPi6Br6/mAvYifIvVInaHCucn2nxwmC6zcju2fBN9l6pSCd+LfA+wyrOfXK1rHpPps1SO79F+PfECX83t1jJPrq8PLcmCdwq3JqZM3X53WzQR3EBuS5wxVB/PdL8yzw8jBXTpc1taJjrO07b8A7ik/fFFBqZ4E7mOgSbxOUmgfQ60nnI8D+I6Lig5tn56exuLiIrZt27bRXc4UhU0ADsTbFwV5hdHedzJrhXpbzofUq1SqjVKFfwP7BHYHvGm6Mp+8PgdXyReBj0w4R4E8sP5A8Mftua1Uh+SL9W2Zrz6pkwPfxleWmc/998r80Xr+OVMFDmYHrMxXR85Pl5nEZ1nAE8BXjJiTRnzD6fPmwWeCe+zDgPWHt18U5lmeL7pOD574jHfjpsHtaETe+SDc/YKR27THjkP+GIO7LkSnGinlPU6t0+lgaWkJBxxwgK7YPkKSVm0vM7TdLgw3buIQD3T3V4fTZ0taob7dbmNpaQkzMzMAdIV6lWpTaAC4NusJ7CKcS3ls2wvsvJ2MtlN9g+A3ts8C7dLwTut56hvSLo1+w19WKJ9Ae+8wFPRF/xQYdLfti5wNVgF8UFY8Gm8S635uAnjKpYi5s0kBnkbry4A7ep8v98lB1jCbZMcD97jzPLtdGtyJP7DtVJkA2dZVbBuUic6L4K4aRSm0j4Doiu00ch5FUcqWw7kxZqgLxGmk3S/6+K+8VdsnEVKzIvEU4ulIg3E9PlUOuQ+CIPlO12q15PeALm5nI/F0XrxKpRqSKvsbyAE1zksBrrW1UGjt3HzZJ7Pj7fnA3gFrKY/11UCw5z6F/qb6CeaT+Ej8CX31ArennuQjy5fUh2EAe+Ijz14qI6dAYFhYXYZwk5RJw+izlAb3bi4FQtacN1pO3ElD4zlsU5JNzW8XfHnBHR6gBvHVTxSet+1rh9rzvH7AmqUh+PStSs/TYD7HQON6vTiIFNrXUfqs87TG5aaAb975/v37E3DKWrVdlQ3x9vnwFOAn+TjSmwC+x8ytrq5idXUVgK5Qr1INV1X+jbIEFqfp378UsHe3uqvFp/PdbQIERYBdTPO+sLY41Ert8H2Q4Jz2UwR82ia3Y2mnLvVL6ok+8vwKPpzjZEiXDXsVyzfODQfJ3mTm99Z7AXqLh/Fz1Z8fX5EKQ+gle1uWk59Ul2zzouWknhTtNswHXZjOgncgACmHc/u3MReywXwhDfOlwZ0d2zJgXTm4x/vjfK6+z3j0pMPjVZUp63FqFFQHfdb5OADvRqmfGwJlhrbbeeca5exPZSDellcBouu5EN0wlLW4nV2hPggCZzj9pI3yUKlGUhRaOeCKwE6isDl2mWnetg/YKaSm/BE4cfpBfHDoLezTY8/b8oF1CrKlvLL+PD44xJeAbLptaD589mlfJpWPLufGP+9BBqSn87r5dixHGt5le5pvknpZsJcD6173nmi5N+JuoVTKg8ceri9Atqc3I8qAO7g97wPZX/rRpdKeiLgH3I0JEOSCu+A/uTEw+prEaxqF9gGVBefLy8uYnp52IoZVRtDX44Qdl0h4WflWbS8ztH2Yx38zHvM8ZUE80F1NXyPxafkWt+MQTxe3U4hXqcqoqt9j03sfFNj7gvcCdkXgOtUPa09skt31+WT2ySEm0NoXsNO0x1+/vkn9Qo90E/KNlJ+CdtePyfLPRHPSv/DZ0XgDKeqebqM4uFPQznGbNUyeUm0e/BcF9wR04zZSUXVmXxrc4YKy0x7vQ4G0deMecMGu1xcT9yugfbaOnH21feX9Vo2aFNoLqp8V2zudjjM/dZh9G+cL8GEDatFV28sObR/WDY1x/iytqlhrwUJ8rVZDq9XC/Pz8yA6nH7XvoLS4XavVwv79+5PF7ehj5vQGiEqVoUp/5ylssbQPlvsG9pLteKE8q4z4coCd+xbazqpfFqoz4d3jx+uTlqd9lnusWzcvXYe3kc53Yd3jOxE/R33D37MkRd2LgXu5fF+0XYD1slF2mrbwDJJ2/AAinCc+4GnL9onWp/2F8C6Be7zbqXIZwr3D3mkdwc7kgrvQnzHQJA6P13G9TDQC22q1sLa2hmaziWazidXVVaytrSURWQAJlNsXjaQPO0q9GS6yq9wHu+r26uoqlpeXsX//fhhjsLCwgJWVFXQ6HdRqNczNzWH79u3Yvn07tm7dirm5OUxPT6Ner2+KY1pG4xDRt0BsIX56ehpzc3OYn5/H9PQ0giBAq9XC0tISlpeXsbq6ina7PRb75lPVNwHob5IdOdLpdLCysoL9+/djYWEBi4uLaDabaLVa4iKYKpVqUBFQzAFp47Pj6QR0pXTROnDhkdcbGNiJreG+eR9B+giP34y0BOyG+DSCfx9ww5NfJbDbVwTHPjO6Lub77UyqD/n7VMweHntPXef8yzneEPz4bsZk3ZjJPHd4GfcntZVRP/Pcz/AtfXedbRRIE/9F64Cl6X6MgThvlX1x3XzzzTjyyCNx+OGH44orrkiVLy4u4s1vfjOe/vSn44QTTsD3v//9pGxpaQlnnXUWjjjiCBx11FG47bbbhrLPExtpp5FzPrSdqopnnY+zRnF4fNGh7dPT02i329i+fftEfnabXRZA6Zx3esOt2WyOTCR+1GR/z+xoCGmF+jAMU4+Z0+OnmkxV9DdQggwGvIWHxBt24V22ThZoZEG5BABeCMnyLZRxaBBBKyPtA/a8tG2rQBvFh8V38woBe5ZtCl5ZP2IF5P/0+dqNwpoStrakv4i7Z1i8z4dvjrcTeRf8Svm50ffY3oDVIdupeehsOzV8HhllwjaMUC9uBybtB9yO1aERd8hl3qHyqeg7xmZ4fFhxpP28887DVVddhcc97nE4/fTTsWvXLhx44IFJ+Sc/+Um0Wi184xvfwK233ooLLrgAn/70pwEAF154IR772MfiqquuQr1ex9LSUqV9s5oIaJeGta+srCRzO62qXrF9PYDXtrFZL6YHGdpujMHS0tKmPTYqV0Uh3n5nNvP3pqykxe2MMeIK9bq4nWriVOnfcQpbhrzQH7CL8C6UrSuwg/lm21K7WW1WAuyknUHTlQK7XVzOYws3L2Xb+9QAUCDn56wL42Vsi4K7ayu6Y2lhaDxNS8POk+IMoM+aI+7cHPDAOWwa6AF3FrgLZcl5TtoVwZ31yTno/EaDlGb9zoR9z1B5pz45zhOkhYUFAMBJJ50EADjttNNw++2344UvfGFi8/nPfx5nn302AOCEE07A9773vaTs3/7t33Drrbcm0w+3bds2lH5OBLQD3ZWV6Yrtq6urmJqa0pW/c7QeQ/wtIBRdtV2fS60qIh/Et1qt5IZOFZH4YXw/hnFDoYzPrBXqV1dXnekK9qUQr1LlybC0IVmGBBEpkElpApEpYEe6TEwTqJWg3wg+RWCH68cU8CPCPGvD8etLM/+Z6bidvoA99pGCan9eeng5tzXksPB20m17wd45biCM5oNxZOcH6bzEp/H5lfJpVJwRt4VhWo+DOIdixwboPcMdECPkvrT9G+UAN98m51kQ+G0dOJf8xE5Sfmw/jCfN2vCmkRExL2Dn9JGk5VsvI6cqrzfuvPNOPPnJT0627RB3Cu2nn346PvnJT+Kkk07CjTfeiG9961u477770Gg00Gw28drXvhb33HMPfv3Xfx3nnXdeAvBVaiKg3V5cWgi0eesVBR/3NqoUH9pu1w1YXl4uvGq7StWPLMTbm0QzMzPe4fT0vYz/zSrfCvV2cTv7fHg78kWnI6g2l6r6G0tg0sJYkjbEJitNgFKCbV5WBNglcPS1zcsknxzmpf3J88NhOZVm7RVKe/pfEOCLzjMvOiS+iJ3hfYzYfiRyo+PdnCxI58Pl45SFvTBtG7D6+SJ2TlRdNnEAnRamwD0uKwTr8f7nPnddgPMs4BZvKEi28a4UKUvao/m2r0ZI276aXpre9KCfERsqH/AbE/wGwhio7EJ0X2uu4WvNVt/tvfzlL8dPfvITnHzyyXjSk56Eww8/HNPT01heXsZ3v/tdXHrppTj11FOxe/dufOpTn8KZZ57Zd1s+TQS0+6RAPVwVGdpuh9zOzs7qBb5qXZU1nN4uaEhtdISHK7pCvb25Zo+dlYV4XaFepQIBrRjaHNiNy8oCex6I55VxaDYZ7TllnrZT/jL6LLbNtr1p0p43TfyXsXPSpO0cCC8K7CajvmuX3ZYDbwB4JN0kuRKIuZCf+mU2aVvXjgK5TXZXny/0K++dew6kI+tSOjbmsI7YzpnnzSLtvC0R3JGGWR+4I6MsFbmn70IZpLbBbDi4ExvfCAV2XAxJB9K+joHKXk88Y3Yaz5idTravfng5SR977LF4y1vekmx/5zvfwQte8AKn/tzcHPbs2YM9e/Zg//79OPHEE/HoRz8aAPCkJz0JL37xiwEAu3btwsc+9jGF9iq1WS4e12v4epYGGdq+vLysC1ypRkKbHeKHNYefru7Ph9Tzxe14JH6cjp9qglXZ39guBBrTS4sAPTCw9+knE7Dhsckoy/WX5d93jJh/Ws9J55TZtlNgn1Nm+HZWfjqvCLD3YF1qG8Smd166v+wxuIXkUCJAkHwGcYVQAvc4LwJ7vhQDfxrNNVl2HjhP2fKbAFngDj+sJ2UeuyQNpMDakD5KNwZKgTt9J32kxywVcS8D8RnRd15GPw9hLrv9agS0jTFQUOHlg52DfvPNN+Oxj30sbrzxRlx44YWOzcLCAmZnZ9Fut/Gnf/qneP7zn5+UHX744bj99ttx7LHH4rrrrsOpp55aXeeIJgba+cWqDl0vr6Krto/K0Hbb9rBgZTN+vqN482Sj+lUG4gEkz42vQqP6WZRREYi3I20syOsNPNVoqqrfeQFAxw7YPftQGtgFf5IPWmZyyooCe1aZbb8UtHfz8h6TVg7Yi7aBLqMFpst1dFh7ZLrMFucbCu5AF8yDAAiNPUt64C6u/g6HHx0FzMgrDuc0u0AZz4dU5ou6x7CewK8QEU/y4QHtouBO/YG9C/7ofuY9iz3pVg64Q9hv8eCiO0bCEHCfQH3wgx/E7t270Wq1cO655+LAAw/EVVddBQDYvXs37r77bvz2b/82oijCCSecgA9/+MNJ3csuuwxnnnkmms0mTj31VLziFa8YSh8nBto3q4YFjhROoijCwsJC4VXbVapRVr/fFx/E2+HgdtTIuEbihy3fCvVra2tYW1sDoCvUq0ZT9HpbUuEyC4jrBuwF69J6uTAu7EMufPvqILsOLeM+pLLSwE7alLbjdPZcdm6TbVctsNvPDYixC4hituNR1ggx3JP5zFaRAO4kj7aRhnnh7LdPNYKglLknwp5VJgK+AO7cNjd6zkGb7q+vDtx3L7gLsE/BHazdvL4Dab+2bXpMCkbuTdxAd9O5tZP98RUsG4aqvjY4+eSTcc899zh5u3fvTtInnHAC/v3f/12se8QRRwzt2exUEwvtGmnvKm9oO9Ddj9nZWYUQ1aZRFT/2FtCDIEC73cbc3ByiKEpueFkQ5avTbxSEDnt4fFllrVDfbDbRbrcxPT2Ner2e5P3cz/1cZf1WqYrLZF6MFi8zJIcAqN3eCGCHUG7g+hwasJuCdUg9vs/UZ1lg59u2D3GZ8ZaR+gXzsua6590UyJwn76gHXnZLQqlUxB2Qwd2wujEIpuetu3bkTPT0IQPUy8A5gt5nSLd9C7NRWy9Qe8AdJeq4B1uOylNbWwYj5Nu+G5IvwDi1pce6aOSetGP4PrDd6adsGCq7EN1mkEL7hKjfoe3NZhOdTgeNRmMo/Zq0z2GjtV7HOgvk/vEf/xGHHXYYnva0p61LX9ZLNMreaDTAH2VYFuInLcJMV6gPwzCZftBqtfCVr3wFt9xyCy655JIN7qVqIlX17yYFaQ7OTprZeoEdvbqmbF1WbiDn076lbKQ6yKnD+s7riABedtumhW0I2wzYA0Oi387n5B4P4/NZBLqTbZ4n1RXsUuoRX8JilAITThMi7nShMtikFD8tkOdbXK7sthfOuS3dv5y6yXciiDcNnCHxmY+BKwLu9OYB9eupkxxwCtEyUIvgbjMN2+e8R7sl7fC60nk1egon7BoJmCBo36g5sVEUDb0NDmJFVm3Xoe2Tq438vO+++27sPusszM7P4z9/+tMN68d6yAJ5GIalIX5c5rQP6yYQXdyuVqthZWUFc3NzQ2lLpVo/MdDKhHAGiHnQnaS5vaeuVO6U0T5k2Bgjbxeqk5VPyqjdkLcN6YvJsnfAWbIxyAP2chF216Z3M6Er34BmAxr8DXrz3AGYKEAgDYHvB9JFxUP2Y/OgX3AXtzmMk/K8KDxfpC4Tvlk+3ffMuuAHP+4jK6sC3PPKabtiO7zu6F97TKomBtq5NkOE10JAq9VCu90utWp7UY37cRonANrsWltbw/NPPgmPqoX42dISfvzjH+OQQw7Z6G4NrKLnVxmItyNgqjx3h/k9GPb3q9lsYnZ2dqhtqFR+VfQ30AvY9j/D0obUyyj3Aju3z7CtEroHqUvz+f4lH4OvXKhfYtsUtU8BNtkHuh99ArtJ5WXUS44AH/LeA1wDBu7ELgvcM+sBSD9KjkfbAQraJt5O+ilWHxDseRRejMqbYoCelY8+69IdN71kekg8ej4qA3fpBgGIPas74tLh8ROkcZrTnjW03bYxNTU1Mqu2l9U43xRQFdcvnXwyOmtr+LMd8zjzoSX8/utfj2s/85mN7taGKQ/i7c04+50ex+92v+I3GFZWVhTaVRun5MLbU16qjICd9Z0H5IMCe6FyyHY+m2HU5fm2zAvnSG/3CfSZUfUMaJcXjwPzKdkUzQNri9kQ2cXEXNDulhj4WcwBd4N4BXoJ3Fk9sSw7Ap8OQGeDfnEwB7Epsm0GA3fa98y6ZIe5T6kuWBspW7L/fYM7MvyRtiT1+zs4BE3CtRDXxEL7eqifE6rs0PalpSU0Gg1MT08PYQ+Gf3NjEr90k6h3vetd+PfvfAdv2TKDA2s1nDzVwI0334R2u416Pf9nqMrzZFRHXlCI73Q6yfedQrwxJrU6/Ubuy3ody5WVFWzZsmXo7ahUXmX9GSxcZsgLKATsFIb7AfYi7QGynbUpC90DATt6+YbZ+WCcb0t1DLfpbecOg8+Adh945w+LL1KP1xHqpeRfKM7Aclyaroxhz3EXJVFZDqkx6O7yI+ljUk4azgN1oAe6tJ28KHshyO4jnwJw6t0H8LZPcP2D1aPlWeDOo/e5Q+X550a2x2QlOo20T5DWY745AC/w5q3aXnRo+7gPXx9n6bEvpltuuQV/dumlOLpRw6kz3QUNnztdx+fXWrj88svx5je/ObP+JB/jMAyTSDzg3tQrC/HGmLF9+kOz2cTBBx+80d1QTayq+g0iUOpAMtmm5SIMm3Q5QNIMPoveIBDhOavckz8wsLN+WzsjbHvhXMozYr1hAHtWPR+wmwxfKWCPSJ0ASM9n7wPcI8CEMbgbXx2hnpiXDfJ2mLwL7qweB3dAjpgD7rlB4Va0GQTQ4X9HUR9Cvt0l6dFvRcE9rxzMnz0WBhCHz6tGUhMD7dKF7HoMj+eR86KrtqtUm0EPPvggXvprv4YGgLdvnU1W+zx6qo6OAf7HBz+YC+2qnqqE+Co07IXorJaXl3UhOtUGqqLzPAEOBpxemDakIoUpVt4PsEvlTllePuDvYxkf8JSjB6/JbpsCeWSbH68EfLt56fnhbNuX5wVtIIHsKF2vLLCnou6RSfsCID7CrR9wN+xdsmHq+eLKAXkJ3NHNS+zECLuUJ4F53DvDbGDQf2S9AHw7+8mhOuM9OZjrBO5Ou7SN8QH3SWSliYF2rmF82BzQW60WoijC4uLi0FZtX4/h6+p/c8jOmbY3jewNJDv1ourjFEURnvfsZwPtNs7bMoODar0o71QQ4LipOm5ZWMCXvvQlnHjiiZW2vZ7ayOH2ZSDefv5Vaz32XReiU22oKvvaWAhk2yKwW5OEMvPLrY8qgd3pJ+S8wtBP+1ykbbLt9IfkFQZ44RgnLnmekfMEQPduS30v7Afydtwf4+TZPQ1iBqMna0FwJ1BogiDe5H5oRJ9SpuvXVZznADmpF8AdKp+4LhpRz8sLem0nICuScq+tQcGd56cIneQlthg84p7aR7A+kOMJXs7bGA8Y1uHxE6RBYI4PbbfwA7hD22u1GprNJrZv315l11WqXPmmX9gh0lNTU2g0GslK5e12G8YYNJtN1Ot15xFk/er3du/Gj/73/8ZTGjX8cjwsnuqU6Tq+ttbGhW97Gz73pS8NsrubTv3eCPBBPL+hOCpz4n3i+6/QrtpY9XetIPrhkOi0YUhTAvw5dbLKWZ4I7DyP+oDgV7LNK++3Xq+LqZsSWWBsmB8H1nvtOBFvH9h7oTo7zzf33HjqlJrDHnmi+2Hv8EgruqfBndoDiAKArCCf5JcWg0ub54N5ID1UPrNaGXgX+kFXfrc3E5LIPssTwRw55SXrOWCO9H0ECHWTPKl+P1F4sCi7c9BGWqN47TJsTSy0F1HWqu0UzKenpzE3N5e6AG6320M/qTSSrMpavNAC+MzMDOr1OpaWljA1NZUsXLi2tpaMALFl9jGCzWbTWQCxDMRfc801+PSnP41pAO8gw+KpnjnVQAtNfOOuu7B3714ceOCBVR6WTE3Kj72FeKB7ntTrdQRBgE6ng9XV1dRvWVmIX69RBjo8XrUpZIEwC76dcgKgYDaZQI6ccuP2BZ50Uo/WJ74Ll9P8guW8ryKs83y49QUI989hJ+1kQjuYH7+N22bapgywm8jTDtB79nqIguBOoBmW09J13G1i67ORQNtrTjYScKfRfPSi0NwpX4TO5jmgHvc04HmGwTrxlwvgZQCdvvvqode33BXkpbx+wR1uW+JUBtUoamKgnV9Yctgtu2p70ecyjztQ6/D10RG/iWTPUQteFtCnpqYSOOPKOm/tyuW1Ws1pr91uY21trTDg/cd//AfOP+88TAN4/ZZpPLImL362JQxwZKOGu1od7NmzB1deeWV/B6akRnX1+PVQEASo1+vJiv10REYVEF+VNNKuGi1V9TeKQKjdlkCbA2gmnBO//QB7P0C9HuUJrLM8kDznZgfJcyC+t92DZzc/1Y4E3xDyCm3LNoWAPeq2KwO7SXbRDoxHZBJw7+bS89YP7skxTcF8PsgDAUxguixJfWQCupwv3jyg4Ok064mmAwKokzxnjjcF3DwwB7Prt5y+CxDeF7iTg5DkkXZTw+fZcRDrjL6CMV1YdxBNDLRb2YvUVquFTqeDxcVFcWh73qrtqvHRuN4UsFBu3+3TBTicDwusgiBIvg9A77uTBXitVgunnXwyIgBH1Gv41ZmpzDZ+aaqO+9odXPcP/4DoQx8ay+/bMG4CrJfPcYH4lZUVzM/Pr3u7KhWANDD074i8G9cvB1MfaEuQn4JfXx2SJ9Vx7JFRLtnllZdsh/aTA3wK7I37oseUvLr8RPbdC+aCX95fL3C75SbVP6G/cV4K2DOhv3fcDCxnBQm4d/OLgbsBEERI6rlyITrlk8OotyoDd6TtDSyDChH2gIEndUQXTjO+fFLfebyacPOir7nseZH3nHKpbdvvgOy3CO5SXsEoPD2m0lSDEZbOad/k2rdvH9rtthMp9w1tr0LrEUUe9qPrxj0SPg4RVbooHIXzpaWlkbqJ5AO8druNVqsFAPi1X/llLO/fjwaAPZ5h8VQnTjfwoaVVzLdb+MhHPoJzzjknZTPJkfH1VlmIj6JoXT6blZUVjbSrNocy4dy+FckjfhJXPM/k5JE6ThnYe5lyyS6vXLBLANpu0uPG8h2QZ3nWB9DFUx9AZwG7dAw8MO0Dche40+USsBe6CdA7i1xwDxBDeDpa7gV3A8AEyfz2ns8MGbkNd9uTb2Gz5ygp5SztVArg7LvTSynKDuPuiIEL7pSeKwNzZPjxlPO+8Tzn5kJFUXgpb2xC7WPSzwo1UdC+ZcsWBEGQzOlcXFzE1FR2JFClqkp0eDuNogNwpmBMT09jcXER27Zt2+AeZ4sD3sUXX4y7vv4N1AG8en4aj6nn32A4uBbi0bUQWxs1XH7JJSK0qzZORSAeAFZXVytZvNBKGh6vc9pVGyeRHvpwQ8Ey/s8H4kXzOPQWBnaeh7SvpLyoXYV+kt1l+5pssn0ByydQm4Z107N1fLMyD7DLMC3l8f5ABHZpW5zXLtn3TiYX3GHiZ68XQTACbQDy57eTbZot+UzBtwTuUhvIjvxKEXLeLm0kOZcqBvPEP7Nzht4j/S4OzSf7kpWXVC8C7lJeAZgfA2mkfZOLPtZqvaLgm6GNYWqc+5/VdxqFpnPQ7Zzxer0+1FEe660vfOEL+PP3vx8HAdhaD/GS2eI3w06druPzrQ7+62c/w1133YWnPvWpw+voBKuK7xmHeArudt2DfhcvzFKz2cTMzMzAflSq/lTx3ygOmzzPlMzj4JqCfJ5nWB7xm+RL5fyd2BtaRypndplgT9p2QN2zHwZwYJYd1yAFwdw/a4PfEEj5B6sr2Nhtfgy9gM7aTe2Xzz9Ayc4kWz0ISz8OTl70rXuz1JoFsj9i735eUmg87pe4ojzJcOAXYMYsokp9CRF2nx8Kyi4Jgx6X0nkJWDM7g94xkuqmuhH3OTXHXchzzu945MGgeYlvZqMaKU0UtG+Uxnl47zhD9XqILtbme8JAvV7va3h70fPms5/9LJ7//Ocnj/lab+3du3ygb10AACAASURBVBe7XvpS/AKAewBcunUWtRLn+3OmGvjEyhpO2zKDP7zgAvzL9dcPra9A97hWOc1gXOa0AxjKFKAwDJOnEdBI/CAQL31G4/obqtoEquxPIIe4+D8j5HkBW7DjAEx9inZCHgf1pG+0bW4HpNtHum3Th10qkkz66xweevzI/okRa7bfPiBOteWx99rI23L0PG1vonR9HqFPtkHRlYO2e0j4wnLO/HTTq9+TvG1gObJXLvlPKcWEUnSd9E289sy7ERBnBizfucFhCkTX86LwYPYg+SXtUDbPF4WHYCflCXU5zI+BdCG6TS4KoOsVBR+2FKrzVdXxkZ59Toe31+v10k8YGESf+9zncNauV+CBfYuYDkOc9Tu/g/e+973rGpGMoginPPvZOLTdxn0BcM7cNB5br5XycWg9xGwQ4Oen6vi3227D4uJiMpVFNV7KGk4/KMTr+aDaOFX1N7YHWi5oWgAESRfIc2DfDF43KRP6KuVl1h3Qnh4vDt4iYKfLUpCc8mfS/qhfX5nNT+aeczv02vY9qk3qX1RgmD1/VjsAE7OLEI/uLjAXdF8mAOAMlzdIovARgMDABN3oaxB0txH24vE2Pg+ge2MhiH+XE/9de+eX2gJwAPeVJUP66xFn8tyvKIfwVIWMPB4w7wfM8+wgtJGZJ8G3r64E/ciG+THQJF4TTBS0Sxr2xaCF6kk8uYpoPR4p14+KPPvcRhinp6fX9fO944478Ltnnonv/fCHOADApdN1vHetjauvugofvfpq/LeXvQx/fsUVOOCAA4bel3POOguLP/0pZgEcGIb4jRLD4q3CIMAp03XcubyKw6ZquPjii3HRRRclUGfsxY1qIA3jGOb9tvkgPooitFotNJtNEeKpX/3sVRutiz/wkSR98glPw3NPeHp/jiRgN+TCuWxeCrppHtx6qTxeF+ydlEt5mXUle48d7wut2wesp+eMs2OY5ZOAsK/MBXSkth1g5wCfAewmcrd7NmRbugGAIFl4znAwTr269gboAXeILmwHManH6cBuG1oGUgaST7ajIAb+wPsKpHqZ5aT/3jKklMrqF6oTb9Qozus7Uk/tbGdpmf28wPKK2tE80ofMPFa3pL546zdw063f7KtuX9I57ZOjzQLR+hz1wTTIs8/tHPX1OpfuvfdenPNbv4Vvfuc7qAE4NAzwnpkGdgQB/iwM8Qcra9gSRbj97/8eP/+pT+GXTjsNV151FR71qEcNpT8f/ehH8S/XXosXAvgsgKu3zqLe57E4eaqOf93XxDsetQ3v+/jf4n3ve5/zmQDdec300WObWeMyPL6f9i3AA+73j0K8hXv6/drovqsmVxe+8Uw3Y5C/iSKwMwileSJgm7S/zDyTY4feexZE032vFPaFcgF0HWD3QrGnHjL8SXUEyHcAnUe8eV8iqW9sO0qXO0AfdY8PB3oH+HtU6SoGQhPDrgThJgHJHqwn87MZULsgLqXTeS58C0AeFrCxeaEL6rbbHOq7i5MF9qzPCBw7RO7PywN9H8zDlAB39Hw5NxDi3ks3FcDsHJjPyrPfsaw870HL1HOf+TQ895lPS7b/+AMf7c+RyquJhXagB6TrEWlXbbzoUN2NevZ5P/rxj3+Ms1/5Stx5x+04ulHHLICn10K8bbqO6biPjwwDfGB2CueurOFIAKcZg5tuuAGHH3oonnnCCbjy6qvxxCc+sbI+3XvvvXjzuefiJQBuCIBXzU7h8Y1yw+KpfqFRRwsG22oB1lZXce211+IlL3kJGo1GMqy6Vqslw6wBONHZzQ7xm1VBECSfIYAE4pvNJjqdDt71rnfhC1/4Amq1Gv7pn/4JJ510Enbu3LnBvVap+lQWsBcGbMkO/rysGwKwbxxWwd55X8vWYXaFgN8FVQna09BM60Cs4wf2dB3D+xzF2wKwlwd6KWqfVU62aTngQGsPvN08Q8tB7Dh8Q8grVMb9paE8iPOSdCRBOalD6huTtktBPYJ42H7cpbDHoT15YN0XbXfq2GMHlI7QFwF3WBtk55mMPiMvrwi4j8a1b54mcU77RO3xqEBYlVqvmwLjduPBDr+NoggrKytYWFjAQw89hKWlJbRaLYRhiNnZWWzbtg07duzA1q1bMTc3h+np6XWZj15Ee/fuxa+96EX4xSOOwMw3/z+8fssMvrnWxq82athDgN3q58MA759t4NsA7gbwcgC7Aey79VY8/Rd/EScc+wzcdddd3vaKfsbNZhMveN7zcJwxuBfAtjDEb85N97ubAIB6EODZUw1c89AyfnP7HC656EKnPAiCZL2Aubk5zMzMIAxDtNttLC8vY3l5Gaurq2i327n7UfWNunGY/jKs72/V+24hPggCTE9PY8+ePbj00kvRarXw4Q9/GIceeihOP/30wv7OOeccPPKRj8RTnvIUr83b3/52HHbYYTjmmGNw7733VrEbqs0mEfL6eGUCO0uXgnPWhmE2QDrPwJ/OBGm471J7XjgW2swEdPnYm1xgF/LFueVuHcNeMOhGuyPXjwjTkUle6fLYX1Lu2hQrBytP759JXlHXJorcvMjAdLrvURQhigyiTuR5dZJ0px2/OvGr3Ynz6HsHbfLqtDvotDpJWacdTzdsdxCR7ci+2qz9yN3u9t+m2b6Z3r7TY+Y+797zuUPIE8/XnPN24BtVvC1fniG/FWDtcL+knvSbkZVXxWvIso/w7vc1jpooaOfSR7Lla9gn9qDHx0bP19bWsLy8jMXFRTz00ENYWFjAysoKjDGo1+uYn5/Hjh07sG3bNmzZsgWzs7NoNBojGaHdv38/fm/3bhzx2Mdi8ZYv4q92zuPxtRAfWmzi3Kkazp6qI/R8Lo8PQ7x3poE7AXwZwCMA/DcAfwCg8a1v47RTTsFxT3sabr75ZrF+kc/7V049FVuXlvBkAPcCuGjrLBoVnCfPm6rjWytrOGPbLH7ww//ED3/4Q28f7aiI2dlZzM/PJ+sKtFotLC0tlYL4SdK4/aGanp7Gsccei0c84hG4/vrr8cADD+BDH/pQ4fpnn302rs94GsEdd9yBW265BV/96ldx/vnn4/zzz6+i26pNJ1Pdi19o06ifYTaZF9pw80Q4536FelJahJAMIEmBulBfAiPppkNSTuqRfex1N6eOA1Tw9qOb9MyFp+0Te+qj2DYytuP2IrYtlLv97PXbgmtSJwWzDNQZwHdhOAZ4axdvdzxQ3wN4C/Qx5Fsot2sCtXs+Ou3I49MkkG6iLrAbmo4MIn5TIrk5EZEF/ARw559nmXPWOS+l+vS8kuqzOln1ne+vlEd9J18CTx7z4QV3Uof/FlTyGq6CMBjoNY4aPWJZR407UFtthn0oImMM2u02ms0mlpaWsG/fPjz00ENYXFzE6upqEp074IADsH37dhxwwAHJIlh8PnoVqvr8WVtbw+te9zo87uCD8aMb/l9csWMO79s+j4/sb+ITS6v40+kGTm3kz2h5ci3Eu6cb+BKAr8V5BwD4ZQBvAHDwD3+IF512Gp506KH4zGc+U6qP73jHO3DPXXfhZQD+F4BXzE3hiQMMi6c6drqOhchgKTJ4zvw03nbBBYXqSRA/NdVdEG9tbQ1LS0tYWVnB2toaOp3OyH9f6BMuRl3DGmVA/S4vL2N2dhYA0Gg0Sk3zeM5znoMdO3Z4y2+//XacccYZ2LlzJ3bt2oV77rlnsI6rNqkquog17D0FyOzCORPYKVQgnWe3+UW6r20HJAQfhvsneSloYXW8IGTk+p4XB+JU33z5EfdjYGG9kC9xfrpnuDovt9FxDtYWMONIPr9xkESOSXS9V4ZUmYl8rx6wm068nQC6J7Ldtuv8xBDeiXoAHkfXozaLorcjtFsdtNtRN9LecqPw9BVZkE+AvpMGeQvxHZNAfBRFcEcP0H2MEmA37PPOPU+yzjvnvO3nfBfqi98zz/c363dC+j5m/U6A+yA2ko8Rh/ZJ1ETPaV8Pjerq6GXbWM8hwPaP1zCefT6KiqIIf/RHf4S/vOIKPAoGl2ybxdFTdaxFEV7zwCIe7ET40OwUHlPizuDT6iH2oIE/Xm1hGsAvxvnzAE4B8GwAd/6f/4PXvPKV2L59O/7oXe/CGWeckenzxhtvxJV//uc4C8AXAMyFAc4ccFg81UwQ4OmNGj760BLO3DGH1914Y7IIXRllPXZsdXUVURQ58+RHaf2CYWnUb1RkqdlsJtBete644w686lWvSrYPOuggfP/738cTnvCEobSnGlNV+f3JuxD3AbshF8KZF+K8HXjagSctXcxD6I+UV8QHq+fzwaCqPLC7Zb356Vl1iudnAbuzkJwD42Q7D/R5Ow6MEj/2sJFp1yaZ/9z9u2biVeMRdB/xZucvdx/vRtJAd/44gN6CdLQMcX3469i8MEQQ2hXq4yHJYdhdXT40CKKgaxPFUc/IIAhDBHbuejKHHQhMABPGeWEIg6g3Pz4Ku4+xiwATRsk2IiAIARMBQZic5ERkTjjNsxnSnHY2tV30Resl89XpXPeMefFgc+IdX9YePZvuB4LU4nW+R7kZ3ldiA+PZtxHWmEbLB9F4086A2iyR9nFXFEVYXV3F8vIy9u3bh4cffhgLCwtoNpswxqDRaGDLli3O8PaZmZmRHd5eVFEU4bLLLsOjd2zH//zzy7FnyxT+euc8jp6q44FOhFfs3Y8wMriyJLBbHVcP8ZapOq4D8B+sbBrAiQDeBODohx/G2/7gD/ALT3gCLr/8ckRRlPL1s5/9DK/6jd/Aaeje6fs2gIsOmMVUxbB7ynQDt+1fxVNmGjioFuCyyy4b2KeF+OnpaczNzSWPGLMLni0vL6PZbCZrIJTVOMxpB8Yjcm9Fj+nKygrm5uaG1g7/GzBOx0k1ZsoEdlpGLrodOAezhwO2+dE45tOXdvwi7c9IeYI/0UfeC+52qo2iPrp1nAh2BI8vOb+X5MPSY9uSwN6LrqfrdaEczjB5ujAdBXZalkTwk4i7O489SqWjZBi8ocPTM4bBd4e72+Htnd6QeCGK3o22S3Pau/aRM2S+04voCxF3OiKAzsXvDesnUfbkGERsZEWRc0c4V1PnuZRX4PsjfQf4dwrcruD33vtbAlJWxN6k7cdAQRAO9BpHjWev+5R0MTbuc9rH6cYDfTbz0tISFhYWsLCwAABotVoIggAzMzPYtm1bMrzdLg43jOHtG6mrr74ajzvoIFz+znfiDTM1/N0jtuBZ0w0EQYC719p45d5FPDUMcNlMAwcMsN8nN2p4/VQN/wvAj4TyBoDjALwRwEnLy/izCy/EIQcfjHe+851JlDuKIpxy4ol4YqeDYwD8A4CXzk7hSQWG6pfVs6br+L+dCAsdg9/eMY+P/Pfi85eLyg6nn5mZwfz8PGZnZ5OV6VdWVrC0tJRA/Lh8tzZK63HDYmVlZWiR9uOPPx533313sn3//ffjsMMOG0pbqjFWKWDMeGVeNMNNey+ofRDAfYLV4z6JvQ84nDpCn4yQ5v4M3Hwf/HiPVc5CYhl50uPUQKDZ5yN7oTtuK7SXAnY3uu7US+ATpO2eHzqsPrVgHRkO7izGxoeOd0wP0u1weTokPhKA3c5TbxNwpwvPEXhv87I2h/XISVPwt22JNw0skJO59s58dr7QXnKMo+R4pM9RCOcrO+/F89p3vuZ8j6TvtfTdcuy4L27PtisBd2ZfxWvImsQ57RM9PH69hpaPu8reGLCPbZKefW4frVar1ZLFw/bt24ctW7YMrf+jAl5RFOG9730v3v8nf4Kw08HvbZ3Brxy4xXm2+fUra7hs3wp+q1HDbzRq3gXnyugFjTqWDfCRVgevAvBzgk0NwNMAPBXAvWtr+LsPfhD/44or8PIzz8T/+a//wsrPfoZXAbgBwFQY4Jz56obFU+0IQxxWD/GJh5dwzs4teN/9/xc33XQTTjrppMra4KAZhiHCMESj0XDO3Xa7jdXV1SQyb1/D/k4PA4RH5TtQRLyvzWYTMzMzQ2nr+OOPx5ve9CaceeaZuOGGG3DkkUcOpR3VuKuq7490sey5sPdeUEOw4fXZtmPPtqW2JaiQYCIPWEr7ZPuVCc9SPsBh2WvL4EsE/FQeCFCXAPaI24H46Pl3fQv9E28GIBlVDSAZGm8QJI/5NjC9oe3ONgB0n9eenAl2SD3AbMipFdv10rFNXAfoDoFHGA+FD4NudNOm7dB5Y4fHx2nTbTCIh8IHpjs0PghDBIi6DZkQCOPnuiFORzb+aLqhSAMEkU33Pru0pCHyyBga7xnaDpa2DhM/dFi7Pagk7fixdrwNpO3F4fO2jPeX2CeXF3xYPBlarxpJTTy0r8fF7GaOtNP5wv08+7yf4chlNAo3Tfbt24e3vvWt+PQn/g6rq2s4bXYK5+6cSx7ZZn8vP7y4gv+5vIYLpup4TkWLu1n9+lQdywD+rtXB2eiuKi8pAHAkgCcD+EGngxv+5m+wF91Hxz0M4BsALt86m3rcXJU6dbqB6xebeN2BW/HSbXN41549+DfPavdVy/fc8E6nk4wSsRBvz+lx0Sh8F8rI9ndpaanv4fG7du3CTTfdhL179+KQQw7BxRdfjFarBQDYvXs3jjvuOJx44ol4xjOegZ07d+LjH/94Zf1XbSZV9DdWhHK46Vxg52VZ9SV7sm3ty8B1lfCe2ZYLrZUCO2m3mD2zlYA9kvvgA3bDov3pR5SB+Zbmt3ePdXLYKbzDODDdLSdwnkC2cZiWQnviM7ZHKs9XJ3DhPOzNY+/lkXcK6CYG+JDm9eA9RAQgjK+bIoQW3E08gd0CfEg/y7hj/czXluCXFjpQbdvhMG3LKTT75rkzOzuPXYJrawswe2Lrmyfvnc8+PuA+rtHyQTTR0A5g6MC70VBdhew+0Ahk8jiPTseJQpZdHG4zHB+fvvvd7+INf/D7uO3LX8ZKu4NpAG/ZNodfnp1KbCIAnU4Hf7iwjG+tdXDZdB1PqlcL7Fa/2ahhyRh8pB3hd9BdUd4nA+DxAF4NoINuJP5DAF4008BRjVrv78EQ9JypBv5yaRVrUYRXbJ/D399zD+6//3485jGPGVKLfkkQzxe1s7IR+3GD40G0HsPjB1mI7pOf/GSuzSWXXIJLLrmkL/+qCVGVf6MoMHczBHhl5T7gdspofck3207sM9IWeoYN7CK8wwPU8OYVB/BuPzMf8+b1LdkZ0S4F9tbGs9CcH9iZLzq/ndCoA+/Jx2gIoJPdB4H1OArP82l0nUK7m0/Pxl5EPghDhAmcxwvKSSBO3kMbSTcxhIddQAd6711MjxDEs3vpbQgAAqybLoMmK/XFOyxFyVOLyMV+U+ANob7dceILcb6NnkNqw/Tg2u6HEdopAue2k9KCdSnfZL/GdSG6MZ2XPogmCtr5xeVmuLi2+1DlxbME6IuLiwCQAEyj0cDMzMy6DBceN11//fV4xwXn43vf/wFO+/lH4MCpOpaiCJft2IIjWAR9LYrwuw8tYaVj8N9np3BQAHSM6f45CoJKwTgMAvzOVB1LaOOv2hF2A6DxS/rHN0BvYc4agBsNUA8D7N4ygwjo/iFE9/yr+tN/TD3EI8IA1+5bwcu2z+P/mZ3CO/fswV/99V9X3FJ5SSvTr6yswBiTQDx9wkEQBKW/H+OysN2wxPe/2Wxifn5+A3ukUlWkBLjtBb/p5TnbWWVkO9ePcdtNXLOyFEAT8OkH2H3pMm0UAvBefumIOe1fni19RXDyjIF30Tkxcu6b116grvM88qTPgLGgTTgz2a34XHK3QeyDxCJVzuvwCDtAYJ+UBUAQGkRhEIN70Iuq17qR9NDYIfG9d2NChCaGeBCoTxC9B+5JlJ0APYKuHw7t9lgFLn3LaV+UPEWznih71g0BeNIGnjrxQfdGzgVbepMhtXI8/GWp/o2+JjHSPnm3KYjWI8o76pFk+2i1rGefh2GI+fn5ZHG4+fn5Tbk4XFnRzzaKIrz//e/HEx/zaLzqZS/F6TNt/N3znoov/9eDOKjTwccP3JoC9p+2I/zG3kUcYIAr5xp4VC1ALX40SncRWYPIGFR59oRBgPOm6ji6FuJqAGvo/kbbRXVDALXAfZLGA6b7vPcLD5jFbBCgFgQI4/lsSR8r7ucp0w18ZqEJADhrxxz+9TPXDn0qRT+yUN5oNDA3N4e5uTnU63VEUYSVlZWBV6avSsO6EbAeNxiWl5eHNqddpSokERb7eA0M7OhtF/IDTxkFG9OzS7WR0V6htHHTXqhOp/PnmPtsffbd3ys6xN0+I52/DLe1PkVgN6wPEKA7TnNgTz2DXaqLpC5dkM55Rrt9pRahM/GK6+ntKDKIOoasIM9WjBfyksXj2hH4CvJtuoI8fXa7sHhd1O6tIN+RFqGL+EJ03YXzeovP0cXoDIwhq8eTMu93UExnn4/Odyblg+eX/J6kfGR8r2lfkzKyDdYXXgZPmfP7VNFryKp6Ibqbb74ZRx55JA4//HBcccUVqfKVlRWcddZZOProo3HyySfj2muvTcquvvpqPOtZz8IxxxyDN7zhDUPb54mKtG9WFXmOuv1R7+fZ53Zl92FenA/r4n/YN0327duH8847D5/51DXYUgvwpqccijMe/xRc8/2f4pWf+yZePj+NV89PpxaU+/pqC299eAm/VK/hdVM11OjCaN0Qdve6Akj6X1X0PQwCvG2qhj2rBh+ODH4PwJSdNiXoU0GAX55p4KlktfgAQM2Cu+2jqS76fvJ0Hf+0sIwoinD83BRmogh/+Zd/id/93d8d0PNwxRe148Pp7XB7u97DJN/08on/FgzzkW8qVTFV9Tck54IcOWXOhTUvK+MHPT+OX7h1SoMI8SGBEN+X3Dqkricvf4i7QQLDOT4N72dGW4bUzwX2orAf8b64deU89+zsHgI3ss5fycdb5hV/NkVsASCqmWR4fBQahLVuFDwMDUwccQ9Nt9wYW949pgHCZLh8ZOKRf92l6OLougEdKo8gRAADw6LtJjIIbCRavA70jAVPRaZpBDsrDTlinkrb/gjD2A3xR8tSc9uFSLnoh9vGfUFO2QTqvPPOw1VXXYXHPe5xOP3007Fr1y4ceOCBSflHP/pRzM/P4+tf/zr+8z//E6eccgp+9Vd/FQ899BDe85734Nvf/jZmZ2fxohe9CDfccANOP/30yvs40dC+WSPtFBToEHcACTCMyvD2cYWWe++9F+e+/vX46u234WmP2IoPP+vJeN6jd8IYg9fc9G187id78cfb5/Gs6Uaq7j8treKKxRWcM1XHS6b889eDoDs0HUEQ31Q3GASM7R9eE9e/cKaBP1xt4a8jg91GHhH1BQO0Q+C1ntXiA5A+Wv+2j+j/8z2iXkOIAF9aXsNJW2bw2zvm8Bfve18l0L5ew8/tjS5pZXq+qN16rUxfpdbrd21lZQU7d+5cl7ZUKlkVnescvikgStAsgXcR8M+Ee5rPtr1p4sObzimzbWWmSdulgd1vWwrYfbZ8P2M4Lw/sJnOF+SKL3aVuVCSfdg/iUy8n33jyeR0P/Pt82UMVBAgiA1MzyUJ0xgJ6iBjYQ5gakmHyAJK55wG6U9MjmwYSQLeD4W2YwQRh91hZYI/TQRCSY0SGvGdO2i4wTD4T3GODLHC3H1ZqiDxtF+6weg7gCu4AquUH+/hp+6Si0047Dbfffjte+MIXJjbbtm3D4uIiWq0WHnzwQczNzSEIAszOzsIYk/hYXl7Gjh07Kusb1URBuzSnfRSH3JaR7X+z2XQesxaGYRLNm5mZ6Xt+rcrVddddh3e+9QJ8/7778GuHHowbfuUYPHl793F1DzTX8CvX3YnWagsfecRWPEZYUO4DC0v47EoL75hu4PhG8dkpg0Tf6R9fIEAY9G4I/MlMA+evtPDXxuAc4w6Lf9gAtwfAJVu7w+Jz+xj3xcBeW3T/YPZzkyEMAjx3uo5rHl7GSVtm8OIDZnH5D+7H17/+dRx99NElPA1fRW8CFF2ZfljrVAzruz/KC9GpVJWoyhtU6wbs8JdRf9QuE95ZW046p8y2zdN5ZQODeL6/Hqxz214eh2QK50leKkqOQsCerAKfAnaWz/PszQHQ7vJta26SKXCivadOvAvF2iB1TBAgDANEphdtN3HaMGA3YYiw1vUX1gxgwiSgbOey92athwhhEAVREnE3gUGACMYCe9BdeM5G2Z1ouyTvHHaeQYEeKATuiMtoGpChPnOhOQbg0uJ5CZyT9xS403cBzqnNOKjCp/fceeedePKTn5xsH3XUUbjtttscaN+1axf++Z//GQceeCDa7TZuvfVWAMDs7CyuvPJKHHrooZiensa5556L4447rrK+UU0UtG+EqroxQC/w+bPPASTPQB9G9HzU5+UPW61WC3v27ME//O1HsbhvEb9z5M/j1b/+LBxEVoG/+acP4uzP34VjGzX84SO2YoYd/yiK8MaHl/G9VhsfnG3gsFp/PzZFo+8GAOI/1LZiiHQ0fTYI8L7ZBs5daeFvI4OzSNnfBwF+abqOY6bK/UwE6M6LB6Toe1B4jZOTp+p49/7uvPYttRAvPGAGf3TBBfjsjTeW6s+oyrcyvZ3/vrS05EThJ2Vleml4vEK7amNV0d8/E/8nAnacdmzIdhlgT9Xx+af5Qr0qgD2rzLbPtt2V2g17FcsrB+yynTT0PgXhPp+RSdtyiKerwAvALs5v53Pbky5IAG7sPYI0WIM8pQ4mZZOGfMPqpNuMYl9AAFMLnWi7MXGU3SAGdwNTC5PF3kNjAIRdeI9P2SBB9R64d8+SEPbqxgToRdsDE4M74iHy/Dy0jmnkvdtSYpCCeAHOs8qSi7B+ovGkfRHckb4ZYLLqxP59ZfSdL4A3Biq7EN1X7l/ArXv39d3eX/zFX6Ber+OnP/0pvvWtb+GFL3whfvSjH2Hv3r147Wtfi7vvvhs7duzAy172Mlx33XUO8FeliYb2UYVROry9yLPPFxYWMDs7m1z8j5uKzMnfCH3hC1/Auy66EN/82tewtVHDW59+GF562FMxy47ze7/xJ+eaOgAAIABJREFUA/zFt36I126ZxUvnplL7sT+K8JoH9qNmDK6ancLOila89EXfnXvDQYC85uaDAB+YbeD3l1v4hDH4zQC4xQArAXDu/GALgLnR9/jPvik2QuDpU3WsRAb3NNdw5MwUfnP7PH7rzjuwf/9+bNmyZaB+jaLsyvRWMzMzyXe/2WzCGJOaDz9q35lhSOe0qzZclV0mWMRh6dLADmFb8J1XxwF0UsbblcpMXhlpQ4J0mk5t2+ZNTp4R84oBe7a/vIXwaH33JkO6vtQWjfCnh8RDBHbphkFvHj5E+E6ajctJYJ+BuGtrF8G1eRErd8De9NqOgJgTu/PUDbpD3RHXiXOQ8K2Bg+YhABNQSA8RwSAMuj00QdT1H4VJJN0Exk1HgAniYIED7QXgPKssgWD0tsuWOdBtvx80TdoPiB0Hb5B0Uif2Lz7yLacOiJ0dEbDJ9KyDtuFZB21Ltt9/z0+S9LHHHou3vOUtyfZ3vvMdvOAFL3Dq33zzzXj1q1+Nubk5HH/88Xj0ox+Ne++9F/fddx+e+cxn4olPfOL/z955x0lNdQ34SWa2L0vvvS9duvSuKEVBRREVrFhewd5774KiwmsDAdv7WVERERSQooAgvUvvLCzbd2dyvz9mkrnJJDOzu7MIsoffMMntyWZy73PPuecCcNlll7Fw4cJSaI+2nA5r2qOx9/mpuI7TcXIjEinsvdmzZw+PP/4482bP4tDxDBJcKsMbVOP5Tk2Id/lmgb1CAApeTeOyuatYf/Qkr5dPprVFI61pGu9n5vFpTh6NFYXnEmKCNPDREEXxb03qv1bj9VsIk/SyisKEhBhuzcnnYwF7FHg6JYHEKE0w+LTvvrJ0z/iI0KbzsYpCp1g3049n81z1WBrGuWkS6+aJJ57glVdeiUq7TkfRJ7Dk7eXi4uJMljb5+fkAQZr4cGWWRDujLdZyS83jS+Wfl2j1fzo8iAAUBCjNfG7UW8g8thMA1nCkcEs9cj5TnChEnM25XmeItMI2rdw233lxNPHh8oYyu5fXqZvCDLj2hdt6iZfyR2QmbwV2q/m9tOZdbyImsJYAXljgXAQm+vU/uVOcZilLk+rTNevWOPA7ohMC1a9tN9a065fh8kO58MG4KgRIFohyzxJwPQcoqh/gNTQFA/KFQmC5t38LOZ8XO71CBeGHVcVUiwg6tI+LQMvuGEfwuRN424K79dwJ3LF8W/JgyW+bhzNGojn+KFvWB/MLFy6kTp06zJ07l8cff9yUpl+/fsyaNYsBAwawc+dO0tLSaNasGTVq1GDcuHGkpaWRlJTE7NmzGT9+fNTaJstZBe3/hFZKh0bZvF0HdI/HA5z+e5+fTm0pCcnPz+fVV19l5ofvsWf/AXo2rEqc8JIc42JS9+YMrlMlkNg/a7k9PYshP6ygvCaYWiGZStL69ZOaxhsnc1hY4MULdKpclpXHMvjbK2jmjt69lDtk/GbnLlU1Zlj1HWzQIRBCmqZXVBWeiXNzZ76XGgp0LqRZfKTi6zMUabDhvC993zg372TnG+ejyyfx/PSPigXt0YbNU2Ul4uSZ3uPx/Ks90+fm5pZq2kvlHxYRPklExUhAGgqsI0lTZGCXwu2g2wnQreehAD3cud4mHUJN51I7bNoaFeiOKC+RpbMAu+m6BOGBPeT6dX99Qc7tJGDX00QI6ZHAeaRpNam+wFI4EIp/vboQCFUY/ZVvzXrgXNfGI/Cv+wuI6q/HEMVnXajvFa/hh3dJw65/FEVYgF1+towvg5FNlUQC6tbzcHGEOZchGllLLmvPiRDcrbAvfcsSzrz+DBAlimvaASZMmMDYsWMpKChg3LhxVKpUiSlTpgAwduxYrrjiCjZs2ECHDh2oXLkyEydOBHzA/8gjjzBs2DCys7MZOHAgffr0iWrbdDmroN0qJaWhlgfT+fn5eL1ejh8/bniK1jVniYmJUVmnerqa+Ucq/1T7Z82axSsvPM/atWuoUyGJ27o1pUmVVK776DdqJsQx66K21LQxD/9yx0HuWLyBQQmx/KdMAi58Hdqm/ALeyMxjs8dLniZIdKtM7tCY82pU4K3N+3hw016eA5q7i/Gi0TtPQIdxVbUxk5bM4gP9vO8F7QTw6zwaT3g0elQuy8rjmTybkcPDZaKj4QyMf4S/eYqhGfZqfo+w+uDN32kpQOfYGJ7NyOVwgYcqMW56Jcfx9OGTfP7554wYMSIqbTsTpbCe6UvqPXcqNO3Z2dmlmvZS+Wclmr+f0wXYTeFSnO25CD4vKrBbzkW49Hobnc4jBPZwYaHM4WVTdqwab6NZ/jAbiI8Y2MPBuY323YB1IWnZjWMJsi1grTkAuiYs+aQw3cBAM+ID9egAr/mfL6H5Py7LrXYF1qzrj5kV2HVRpG9hfHybu6Fofg27YpjCy38DPUz/KMazbiX1IoK69dyv0DGeX+NcShvKfN667t30HQFgR7TGXQq3/g2s9Z4BUtg17eGkV69ebNy40RQ2duxY47hs2bIGqFtlzJgxjBkzJqrtsZOzDtqjCYj6yyDU3uf6gLlMmTIhzVdPZznTJwVk2bJlC48/9hiL5v+E1+NhzLmN+O89F9K8Wjke/vZPHvpmBeNb1uPOVvVw2bwQ7lqygc+3HeDBson0T/Btg/ZTTh4f5eRz0KNxXq1KHDx0gniXwvQuzWhQJh4hBLc1rYmiwEMb9/Is0KKQ4K53rr4Xru4BXo3IlMkHeABKoMP2d/o6wH+e72GmJrinWS3GNq7BzsxcLlqwjicysnmiTNG0nEYn6392FEXx31Nzo12qilcIn6dZAtFCCJJUheYxLj46ns09VVJwKwpXlU/k5aeeOquh3SqhPNPn5+ejaZoB+meaU7tSTXupnB5iHdnahYWKQ6e7wMDdem5KYz0ndHhRgB0pXERwLqJ37ltvHC690DsR8wcpLATE24N3cLrw2nn/udUJnGapQ7Pktzijswd2fxsiAHbZPN+8vt1334z0RrN07bsVvIMh3R7QwwC78MG/JtXlW/uu4DLCnD7+NrqMpzdIDLN4XcugCPCvaVcV1Wfu7j9HAnglSMMuP88BEegcq/igHooH7rbnEqjr8TrMyyCvCPOx01r2QKNtNONK4PcQCbiHMrMv1rtOjiuVaMpZB+2yFAZGde15Yfc+LygoMLZgOx2u42yUzMxMnn32Wf7v4+kcPHKUC5rXZNpVXenXpBouVSUtK5d2z3/LoRPZfDGgHZ2qlA0uI9/DoB9WcCQzh3crlqGWS+Xtk9n8VODFqyjc1qIuTcomcvvijXStnMLE9o1I8Dth8VlpCW5uXANVgYc37OVpoFUYcA/0/QLddFxVIwN1JzEAXvhmqz1ejcfzvWxSFKZ2aUr3ymVRFIUGZRL4rndLhi5Yz6Mnc3g6JTJNp975hgN1q7gUxVjrrgq/ptXvwK5frJv/y8zlniopAAxPSeTdv/ewfft2GjZsWNRbcdpKNDTYMsTHxsaSm5trlJ2Xlxc0sXg6Qbz1+ksd0ZXKPy4ywJq+7cLCxDmBc1GgW0Qhrzx2cAJjI4kVgIQlTajzQJk6sAujLSHKCAfeUpmFyicCkItNXjtTenOYOV1gTTo2kB0CwAVBwG63vt0O2IUIXFsAhCUtu7DRhgsZyANpgiBdSNp44QD5Qpig3YB3/5hUFQKXsAF10+9D/4QSBcXQrMsfxWQWLxQNoSoITSPg7MfyrFigWnqSLaMUK4hbo8KAeygtOwTg2Zo/EsgOFU4R88oiX0tx3nUlLafJmOVUSim0i+AHy25rtaLufV4K1P+MaJrGlClTmPref9myZQup1crxYK8mXNq2Dynxga3avly9i5tmLqZHtfJ8fXEXytqs4159NJ3LflpFU5fKQ+WT+W9mDis9GrWT43m2fSOG1K3CxLW7uGnheu5vXpsbG1U3PxNKoOO8oWENQOGRDXt4hmBwD4wRhAHqrmKCuq0ocFwT3OXRSE6KY16XVKonxuH1DxRUBeokxfN975YMWbCOB09m83yKMzjJ3uvRTfYL2WjVBtwVoHusm0lZeeRoGgmqSgW3Su+kOK647DIWL1tGbGxsuKJLVErKTDyaor+n9HslL+EpKChAiMJ7pj9V112qaS+Vf16i1IfLsKuXWVi4dgovUl6pXTLYyGFy2RZQLhSw+8MCwBlhnpDnfvByAO9oArucJhi8Q8cJS7kRA3tQnHRdFmd3VliXQdkM7hYQFzKg675w5DQBzbopvb98vc+Wy4RA/eYJBRDSJJPxJ5QeO8V6oPiAXfPqp4oZ0nV41wFd00BREUJDaBZwN0kwdPtsBMxRgeQhNOZ250Ye68XJeWQLHOxhWhQyXG+ineI77LcNwJ/GEm3z+DNBzmpo118q+rpzee9zffBaUnufR1NKemLgTCk/MzOTKVOm8OnHM9mxbQtxLpWbujflk+FDaFQ5xYSQmqZx1dRFfL9uLy92bsIVDavb/n2nbNjN0yu20SXOzUEB1x3PpG+NCvyvVT06Vi6LR9MY8fNq1hzNYGa3ZpxbKcW2bapetgI3NaqOCjyyYQ9PCmjjVgOgjqSdLsHnbaXHy7MFXs6rUYGX2zYkXvfaKk0waAKqJcT5NO6/rueek9m8IoF7NEDdKqoS2B5OEQJVUajsdlHDpfLp8Wyurejb6u3qCkncuH07tapWIbVZKtePvYWrr746rEXL2TqBJoQw3RvZMz1QLM/0JS2app2xS4tK5d8i0XpvGEQjfQszsIYKN2klLcfCWjZSGU7hNtRkBRwLINumwZrGDLLmMMx1C2F/Lsx1B0G2ddKD4HyhTOKDz7HksavfrqxQcQS326qRl6Bc3kPNGmcCdulbSOUEANkO5GWYD4SZANx6TJh4hzCrUlnf6A1A91cjayIUBfAqgOY7VkDx+iBaeH1e4g1Y1zS/hl0zYF0IDTTF5PTOfoJH1mYDFnBXrOAepB3Xw6RnPwjmbUDc+AmESqOXKR0XGdz1Om2OIy7j9JdoO6I7E+Ssg/a8vDzDZN3r9aKbi1r3Po8WoJdq2ktW/v77b9544w3m/vgde/YdoKDAQ5zbxZWdGvDKsI4kxbp9faEWeOluO3SSC96aS6KiMH9wJxqVDdbiaZrG1fP/Ys6+NMq4Xfzu0RjdpCafNK9NLb9zuj2ZOQyZvZJysW7m9W9D9YTINL6qonBj4xooisLj63fzuBC08Wvc5fXnJSXT8gr4wit4tFVdRtevGvSsyxMMmhBUS4jj294tuXjBOsanZ/NKcjyqf1JBjUAjW1jR95bXNN8sv6IoDIhzMycj14D2lvEx1Ihx0bdVbSolabzw8H08dM9dtGzThv+Mv5MhQ4aEreN0llPdPjvP9B6Px+SZXp/I1CcwS0rTbp1ggNP/71Uq/3KJZh8eEtRDxEcC9UHxEZYtA44Mw0Ku3yYsCIqsYYF6TCAVBOgOYY7ngTAnrXjkGnYseWzK0qzXYYH7IA/xenLhEBfe7N20ft5Gwy5rsfVw4T83YF0za9sNzbkwA3cwiMtadWs6cxq7cAHGmnYXgTaYHj2Hn4cx/JDGIYoXNP/YSNN0U3nVB+6aH+ZVv2ZdEeA/Ryjmv5Ncqw24C6vG3Yi2qN7Dad3lCwkKky5ePreCM4KI4DooHOdvClFGqZyWctZBuz4gjI2NRVVV0tPTKVOmzD/drGLJqdCEn06ycOFC3po0iRW/L+ZoWjrdW9fjqj7NmPp9BjnZucwY3ZM+TasHMvhfqAJ4dd46nvpuFVc2qsFj7RoR51YNMNSvcvfJbAZ8v5xcTVAjMY5xreoysmENkmICLk5n7TrM7b9tYFidSjzduh6x4TS84Js1lsY21zWshktReHLdLp5wKZzjd1ro26ZNMwBeCUxNF0s8msbD+V52KAqfdW9Gh4rhn3vF/yKvmhDLt71acvHC9YzPyGFiGZ/1SUnNLSgouFTw+gcoPWLdzMjJNmldx1RI4q31e/n7/qE82rs5qw+c4JO1uxl347XcJhRSKlbi8Sef4pJLLjmjNLX/tLm9nSm9nWd6eTvLkmxv6aRnqfxrJIhcRAThhUlrQ0WR5NPj/FEhYd2aT1jqMoWZgdVUtxWQsZw7gHVJpbEFdmktuukja8RDmLAHAXsoR3RyO2yAPWgCwLJOPtgs3pdX2MQHAbdmBXb7cyOvTXohzNDuexyE+RELPFBBx7qywgrtBrDrGnevYl7TrmveNQH6mnb9XqnSt10/4qBxjwzc/f/J5UYC6sZ4TgTqVvx55MmAIpvKh4i30+Yjtc+A/NNrzO8kpxubnAo566A9ISEBTdMA+YVScoPOf4um/Z80j/d4PMyYMYPp0z5k44Z1eDwehnZrwZvjB9O/fWNe/2whL82cz+Xt6vPK8I6kxMcElZGd7+GCST+xft9xpvZpTd+alcydl9fD5zsOM2nDLvZl5tK8fDJ3t65H/1qVAppnv9y/bDOfbNvPC20bcGmdyo7t9vWnwhgD6O9mlytgRn5do+q4VIUn1uzkiVho59/vXaAE1ocJn1MVBYoM8Yc1jbvzvVROimd+l1SqhbAKkLeFwV+nqihUT4rnh76tGfrrWsZl5vFmmXj/78bXUagEOt7oiG+ZgFfTqO1SSVIUfszM40K/U7zzkuN54fBJftp6kAGNqtKmejlaVyvHM/1b8vueNO77aQ3/GXsTt996M/Xr12PgoKGMHTuW5OTkKLWvZH8X0ZTivOOcPNPrXumzsrKi6tRObqu8ZKRUSuUfk6j9ziV4MH3rA3j/MZZjp7QRhUeQz6hOWMIssGpchjXMLp0ZWIsD7HZrxx1B2wi3lmUtB0t6f5iv0zWtLbeWG9we5zJDwbefdE3wbQZ2qb4gYA/EBTTqFtN3Oxi3auSNcCuk+/NqDiCvOcC95hsPCAEu0/2Snh3LTwIwhg1B0O4H9QCwa35tuzA07fi17MIC6UF/J6MiSxus4QpmU3kj2iavdd26cRHSNQeBuk2YXE4kAG4bToTxNt9Y0p4JUrqm/eySf9NA8EyBh0jl6NGjTJo0iVlff8HfO3dRuVwSl/VuzQtXj6Fzs9qoqsqeQ8c598aJHD2ewRc39KV/anXbsn7dcpDL3/uFZuWSWDKsC1X8W7UpisKfR9J56a+/WXk0ncw8D/FulVe6pHJJ/WqBSVN877Rsj4ehP/7Jgaxcvu7VkpblkoLq8vX5ZuANeFC3l9ENqqECT6zZyWNAB7fLB/c+QkegGJ2sDPGqDvAQkpMXF3h4xaMxrHZlnm4TbBXgGy+EnlzQpWJcDLN6t2LYgnXcmpnL5JQEVFX1deBgDHhMVgLFFJeq4tU0ese6+b8T2Qa0x6kKI8om8tjcNfRt2B99lj5GddGjXmV+vb4PN3+7ku827adTrUR+++5T3pw4gcoVytGucxduuOFG+vTpU+z2wb/rXRJOZIjXrZb05UYl4Zn+TLKSKJV/q0Spf5WB1g7OI9agh4qXwyOJl9KEAnikMOEQJpdtheGwwC7M9TqGhTu3TxMR+FtMz4PTm8NMWvYIzdtDactDAbuQ8psmDzRzewJjBSvMBzTvjuCtiSAA9wo7ULcD+sAkgcAP7P7LdvmfPyE/SwCm8YuumPB9a/K3opmBXdPMmnYTuEsAb30OHTXrBIkwwF230wy0MzDBpl+GFdL96UKBuvHlpA0nEBYW3ClmvD/8DJPSNe1nqZzpmvaSBgZFUQzrhJIUIQTPPfcc0z98l/2HjtC6YQ3G9G3DkG7DaFSrkint89Pn8eL0eVzath6v3T7AVrsO8J/PljFt2VYebNuQm5vXQVUU9mfl8sKqHfxyKI2TeR66NawCR6Bp+WQ+6tua+mUSpY4NEIINxzO4bO5qUlMSmN//HMr7vcz7+nGz2buigEst3FrvqxtUQ1Xg8b928ijQ0R0wxdc17Posgq0WXthr4SfnFvCDJnj+nPqMqFslcK8p/OSCLhXiYvimdyuGL1jHjSdzmZISj9t4eSr+cYV/0EFg6UFxnlOXqtIrLoY5J3NM4ZeXS+TjnUc4kplHdcu2dHEulQ8u7sDrS7by7IJ1vDp2ILOfbMHPq3fw9bLNXHPl5SiKQoNGTbho2HBuvPHGqGrhiyp2a7pPZ7E6tRPC7JkezE7twnmmt76P/20TkqVyJkq0nkF9sC5/64N6YQk/hfF6GhlK7QBeWMqwQq0ULoS+rZtUtxWqiwHszlr24DzFB3YJrkOtX5fAOlBucJuLCuyBus3tFZY0hsZdhnYtoFU3aeG1YIj3CmETHoB3r2YH8QFtvZCedeP9LT0igGSC7QtV/JPuhl8fr2Jo2YXih3cNFE1BeBU0RfjWtms+03jh17D7vn3r2dGECd6DoDoI3M3QLGQNtAnS/f+Z+iY7SNfDpQCjHiSttmI+1ik7apr1wmjezxyAP5uUJbqcddBu/SOfqj/6P71O9XSX7du3c/ed49i/cxtPjO7F+Z1SqZCSGKSt3XvkBIPufo8jaSf53w19GJBaw7a8/SeyGfDGHLKy8/l+YAealEvk9TV/87+dh9iTkUPPRtWYMKIzGw+m89KctVybWotH2jUkRg04hHP5/15TN+/hsT+2cn2j6tydWgtVUfDqHZP/RacCqo1mujAyqn41FBQe++tvHgE6SeAuSyRaeI+mcX+BxmGXylfdU2lVPtnoTIXeH1D4yQVdysW6+bp3Sy5ZuJ4bT+bwbkqCAe6K4m+f/14EtPCaPz5yLXxgQkTQ3K3iRbA8O4+OiT5riWoxLjomxnH/T3/x0aXnBt8rReGubk1IrVyG0f+dw+rtB3nr1gsZ3q0ZmiZYveMA3y3fyucfTOK5Z56iRtUqdOnZh1tvvZXWrVsX+r6crnIq3z/R9EyvaVrpe7NU/nkRURzEBoG0/i2iGG+XLkS8kM5NEC8Bj0kDKCxxUh1WWA4Cc7lua1y4sNDndsDuVGZRgN1k1i5fi6zttuSx175jji8CsFs177bgLkG7oQXXrOAuwboE9nKcN2wYpjDfrfG11SU9NuBXQlj6/gCwS+MDRUHz+s91WNcUhFdfw45/T3ZhaNuFpoEagHhh3afd0pZIwB0wtO5BBditYXfSphvR8u/IBtZNYF1SmvUI4kvltJSzDtqt8m9w4nYmr5vPy8vjtVdf4d0pk7lvVG/GPTqeGAlW5Q7nxZnzeXH6PIa3qcvrt/WlrN/M3SrTlm3jjv/9zoV1KtOzaS3u/WMzG09kUa9iMv/p14LL29cnwa0ycNJcNh9MZ3rf1vSqUTGoHE3TuHHhOn7ee5S3OzWmb7XyxsvOdLf971Z9cFScv/mV9auiKPDo6r95SMC5MfbgroudFn6318t9BV7qpSQyt3NTKsTF+By6Kb616ZFo0yORlBg3X/VsyWWL1nPdyRzeS0mwdcinGvVFooUPmNf5OhBfvKqquBToER/LzOPZtEuMQ78zo8sncvemAyG3BruwSXV+vb4Pg6YvYt3fh5j3/GjcbpV2jWrQrlENHhvZi8PHM/nxz+18tWQF5/XrQ2JCHKnNW3H5yCsZOXLkP74f/OkmkU4EhPNMr6qqCeJlyc3NJT4+vqQuoVRK5dRKYUA6ZLpw8XblhIg3gTrB4capCOS1XpcM60j5rQBtG+5QtlMaJ4A3le2LFzZlCGuZOJcpTwTYArdtHf48mn28FeRD5Q26B5ZwuSwTqIf51qRzTTq3hfNCnkMAzoO6CL/CAR3QMYN64OObsA0AuR/O/Y7mAmCuIUTAKaqzvwFB0F7mRkv9ASbNeiCRIv8nTJkD14RDuU5adiNOrksmZqsa3BImCAH2Tpr1cPEE0p0BUrpP+1kqp8J8/UzWtJfUpMCCBQu4/bZbaFq9DMvfvZ06Vcvb1r3vSDqD732PQ0dO8Pn1feifWgOEwOvV/JOavhe+1ysY/u585mzYR42kOObuP8a8g2lc16UJ0zo3JLVqWQDmbd7PyPcX0LJ8MkuGnUvl+AD867PDR3PyGPTDSjSh8WOf1tRL9jld8211ZmmkkPYpBV+nqvdLRVjbPbJeVVwoPLR6Bw8CXcKAu/6XEQLm5Xt406sxsl4VHm5ZlxjppWYAsxK9NefJMS6+6NmCy3/bwHUnc/jAAdx1sWrh9Zl9LM+Xoiq2AN471s1rWXmGtYMKdEiIJVlRmPT7NsZ1aeJYd4sqKfxxc3+Gf7yYpje+weLXbqBa+YA5fJXyyVzTrw3X9GuDx6uxZMNuZv2xlVeefpT77r6L2rVr0nfAQG677Tbq1q0LcEb/rv8JicQzPUBBQQG7du0iNjaWxMTgLRlLpVROqUSt/5PgstCgHs10lnAdCJ0A3gTUwhwWBOz24WY4toTL5VvS22m/RVD9BPoRzSZMKsPWrF4LU6YJqq31WNJrZpAOpLdro/l6DG261QRfC8QHa979xyEg3fAQbwV0TaAJzfdtNYe3ALlsEu/VrNCuoQnwapqkaQ98bLXtSgDog6E9WOsuw7yq+D3I+7XvflU/6MdBGnb5GXMSi9Yd0OFdN/hXzP9ZylOkL/23ZirMZuwYRrtuaN8tkG3kkdsjtUVgnkjQ44WU1Lp+Xm/PmeSI7iwce5310P5vGHCfqjXn0ZLDhw/z0P33suCXeUwcN5ih3Vs6pn354/k8O3Uuw9rU4/Vb+1HW6vXc32kt3X6QIZPnIYC4GBfdm9Xg+i6N6dmomkmzfMunS5nx+zYeadeIm5rVBgLArb9/lxw6zrW/rKV71bK80b4RCWGgWddgB17kvs45YILmCzQ6H8I/dyPqVUFV4P5VO3gQQdeYwE/VGDcgDTQUhYm5BSwAXmvfiKF1KtmWK/xtK2q77CTR7eLz7s25cvFGxqRn82HZBOIcwN2oXz8BnzbdmMX2d/iawIswdeIAHePcpKdns6fAS51YF15NoCqKb/u3xVtCQjtAlaQ45l3Xm5u/XUmrm9/i2ydH0SW1VlA6t0ulZ6t69GxVj5evG8DOQ8f5YcU2Pl/4PR3ef5fbx43nkUcfK/S9ikRKYiKgpMos7tp5LucHAAAgAElEQVR7O8/0WVlZAEycOJHPP/+cihUr8uyzz9KvXz86dOhgmN2XSqmcOonSKLbYgG0XX9x0+vUFA64J1E0g7wRCwSBbZGC3lu+Y1yZ9UFiI84iB3VyHGagD6e2g2uSkzhQuae+D1sqb26bHO5URBOyyRl2Hac2sWTcAXoJ3rwzppmPN55TOX5YeHwT2mhaY/7E89/pYwysNlwDj3OjvVVA0BUVf164qqLp5vOYb7yqa1TReMd8HWSFgev4l6LW20yomeBcBRjbi7eBdymg1hQ+cBJI5gbvRRhvtuFULLzBr0Y1JA4sWHTmvXITCmbKOXZazUdN+5ng7ipLYrWk/VZr2s100TeOD99+nfds2VBZHWDv1Tkdg3380nbZjXuXVGfP59LrefHB19yBgX7PvGNfN+I2aj/yPgW//TOtaFXn7ii4ceOEKpl3Tkx6NqiGEwKMJdh/PJPXJL5m9ejffD2zPDam18GqBNVzg85b++tqdjJr3F3c3r81/OzcJD+x24u9kXC4Vl0vF7fZ968+BVxN4vFpgVtrh2bi0bhVebNuA5ws0FuV7fPk0n4WB5u/oVUWhQFEYV+BlVaybWX1aOwI7+N7nqr9tQe0SvnZ5NKltEQ5WE9wuPunenNplkxidnkOutK2i5m+z0W78ZvouFy63C5dL9ZtQK6j+eyavddZEIH+MgHPi3Hx4LNMHfKqKBgxKiedwdj6/7zkWtq26g7p7ujXl/Ic+4t05f5oTCF0r4avTq2nUqVKWmy/swC8vjGHLu7fz249fMXLEJZw4cSKi+1MqkYn+fo6Li2PixInMnj2b1NRUjh07xtixYxkzZkzEZS1cuJBmzZrRuHFj3nzzzaD4nJwcRo8eTdu2benVqxfffPNNtC6jVP51Ikr+YwJkqU6dgIxvGUAI5CtOOhNgW67XCt9B7QyEB4FuUDk2ZYWBY7n8cAAtx9tp1CPT2geXJ5tdB0zaba7DToMeEtj9t8YO5ENp1Y20BNJKWvoAvGv+j0B4A/2a8GqBb+njtZxrXg2vR0Pzen1xHt+316N/vMbHU+D/9mh49LgCPd7v18QTODfq8ATXaXyMtsvnmgTrWtCkBZpm+nvYm8tbnuVwzyaBPLblmX6vIeqRfzd6nFS2cWyksfwGTL9jS/pCpbOmt0kXlU+pRFtKVRb/AjkV6/KLW/769eu5/dab8WSnMfulMZzTuKZj2lc/+ZWnP5zDxW3q8sstfQ1Y1zSN//25kw+WbmXtoZMcOZFJQoyLymUS+GrcQDrXr2Jb3rSlW7jj89+5sE4lXhjQlES3C13zqH+8msbwn1ax9uhJPu7enM6VU4p1vVbRZ5j16U4hDQTsTOp9aQQX16oECO5f9Tf3AD1i3Cgu1Zg03eHReLDAQ/MKZfimUxPKxhXuJ21tF0Iy9fcPCkDSxocwqY9TFaZ3TWX0ko2MOp7JBykJJLt829epLpVC7S9vaP9l835fu/rFuvkwMxeP17fmTVUU4lWVQSnxPDjnL+bf0DeC61a4q2sTUiuV4Zr/zuHPrft569YLjX7Md62qtB4/IDUrpjD/6St54KNf6NOzO1Pe+4Bzzw12glcqxRdFUWjYsCGvvfYaAB6PJ+K848ePZ8qUKdStW5fzzz+fkSNHUqlSYEJr2rRpJCUlsWrVKnbt2kXfvn0ZOnTov8L6qlSiLNHsX4MGyxAY4NoMvoNAPlRehzKCBu6WdKZ6rAAj5ZcnEmzgRhHyNK8N3NjkMZcZIo8/TTA0EaL8wLktsGvBdQpLeeZ15+ZrD9aKy+U6XY+w1aDbm9ZjOreFfi3QNxpe1DXNdG5o263adUuY9dzQsJtM4qVzv6bdq5m19KbHSlIKK/pKd13brifRx2H6GEPFbwKv+LzGqwqqDu8mrbtA1rajKcjr2+3h2towbLTuNqbjfg23Iv+ughMEa6ztNOxSeb57I7DVuDuZtQsRbDLv6DFeTkcE6YMv/bSVs7CrPuuhvVTTXrKSlZXFc888zbSpH/Lkdf25YfBluFz2Bh4HjqUz6J732HcwjY+v7cUFLWqTlpXL0z+s4uu1e9lx9CTJifEM79UaV8phFv+1gxu7p/LMkLbExwQ/yh6PxvB357Noy34mdmvORfWrAfp4RRjgvCsjiyGzV1IpLoaf+7WhWkKs8e4qqZeCInUAvjGAkMYY5mdlWO0quBSVe/7cjlC89PZvN/dDXgGTPRo3NanJPc1r+U30i9swi6m/vz2aFvhGgviAqbsvS6yq8FG3ZtywbAs3pGXwQblEykRp+zK9Y+8WH8srGblkCkhRAv3OleWTuHLXURbsOEiPBtUwX4X/WvzXo4+nzmtUlV+u682QGb+xftdR5vsd1IWT2BgXr13fn3ObrGfkiEt56pnnuPqaa6JynWeSeXxJlClLdnY2CQmBrfwiNY1PT08HoGfPngCcd955/P777wwaNMhIU7ZsWTIyMigoKCAtLY3ExMRSYC+VkpVQ8Gy8SDFDRlgAjzRdiPTh4JoQcSZAwpI2dL6g67QDaM1fv7wm3ArVBgxb0xDcPs1yboFkU/0WqJe1285acalOyVw9CLZtwyMwqzdp3QnkkTXscnnyvQz6m1n/Xvpz6kurSO9jBYLOfd/C6GuNPlchKMwUL8x58Jet74ducK//2VOk50QRgfaZnnFL283PiO8+Bb/dQ9nI28cJ8AOu7yxsmSYItinTCtOOxGwXZwmzlhER6MsAL5vYnwFyprQzilIK7f8CoD5dNe2zZ8/mznH/oUvzmqz+YDzVKjprryd8toAn3/+Rwa3qMGHwOXywdAvjvljB/uMZtKhfnZGDOjG4awtUVWHofe+Tl5PLnP+cx7kNqtqWt3rvMYa+NZcqcbEsuqgLtcsEBv6+TkXhaG4+dy1ez7x9xxhRryrPtKmPW/W9tDRN8/UHkvZbz1fo94QxFtABV5qJlspXg7ZfC8Dy0Fo+7/Z3/7kdryb4XdP4HXi7UxMG1KhQYu8uvU/U3+XGxK8+WJJEv444VeGDLk256fctjDl6kg/LJZISxX3Hy7pUGsW6mZmWyW1VyhrhjRJUeibHc/GMxcQnxpFaIZnLW9bm6rZ1iHe50Vek6RYDPi26Qstq5fnjlvMY9vFvtg7qQsmIHi1oVa8Kl774DL8vW8LLr75ugsxSKZrov4Pc3NwiOaJbvnw5qampxnnz5s1ZtmyZCdpHjhzJrFmzqFSpEh6Ph6VLlxa/4aXy75So9a8yKIEJOsKCuEO64uTV48PBNea4wpkcO5RphGObRwgsW6kRHK+fazqcWWFNOtesbbc5DwP0dkDuBOy2TuUMkMYhf+Dbdq27Ddib9mI30gRuqfkk8BWA7sC34uc3Y8yj+GBaVfCxnaKg4jtGAaHi024rBBbbar4qXH5nsqp/bKMq+ofgc6NsX5hiGncpgbYR/NGV00qYiSWfgzonKJY03nZxIUBati1RLHGmmy0c4sKKXE4Y+A6qT67HNDsQHtzPADkLmb0U2k+F/BsmBgoje/fu5Z67xrNu9Uom3zGU/h2dnYMdPHaSC+9+lzU7DlCrfBI/bznI12t2M6BjU5686QIGdk6lYtkkAB6c/B1v/d9vXN+tKc8OaUdCrP3j+9T3q3h17lpublmX+9rUxyUBY75H450Nu/j074PsPJFFrFulboVklh/PDGiZpTeBb3wj/O98gRC+HilgVi4Dvd436ppcsxban9oB0O1Ewdd0X7phdauQ5fHy6F9/UybGxeyeLaiXnODzoo9NmwrxQhP+hhr9Ow4TC4p9u+VBg+68dXKHxty2YivXHEnng7KJVHCp8o0olvSLdTM7K4/bkNqN4IXq5ZhwJIP/ncgipl5V3ly1iwd/XkfNcon0qlORWzs3prkE+rpUTopj/nV9uPnbFX4HdVfSJbV2RG1pVrsyy14azdi3f+S8fr35aOan1K9fv/gXWSrk5OSU2CTIpEmTcLvdHDhwgLVr1zJo0CB27dpVbOd6pfJvlCj133qHYHQMIjgsEuiOCPYd4m3D9HKxQJ5UjrBCsTAlsQd8S1yougzQluL8ASGB3bZtlnMbDXyQRt4G2O209joAms3YdZCmWMAeZBpvt5bdaU27pT1yOcazJ3SNuS/I0GxbPxK8q4pvq1ZVB3VA9UcKfIl98I4B7sKfL/gTAHarZ3hVkcHcn4bA2MOklZe+Ff15F1KcEGZtvel3Ya9BD63pdtCQY84jLFFB4K6LsMQVCaTlPNjk9V+vHeBjE2brtK5UTjc566D9n3BEV9JyOlyDEIL8/Hwmv/M2L73wArcOO5cZ748nPi7GNv32fUcZP+FrFv21A00IqldM4aLerbmoewt6tGlg2qt9654jDL3/fbIzs5l92wC6NqxmW+bJnHwGvDGHXUdO8tmAc+hSrQLg24bk252HeWfTXjYdzyAp1k1WXgFNq5bl/0b3oEpyPEPeX0Cvn/9iTu9WpEiTAT4Yl7ybG9fr75zxr6eyuf2KAqqiorqi8wb8fu9Rnt24h64NqvD7rqPMO5TO2LLJ/vZIs+3gNynEaLcM9Hr6QL7AxRrXi4qqBv9enESxgXmXEEzu3ITBv6xh5Iksuqsq1yXGUS3GZZrJjxjkBb5ZbQHdY928m5lLdkEBcarLV4Tic0x3d7VyNEmI5bmNe3jwyl6M7n8OP67cxldLN9Pjvfkkx8fSrEIyI1vXZmTresT6zeFjXSrvX9yRCUu2cP5D03l17PnceH77iK6/TGIcM+8eyqTvVzCgb28mvTOFgQMHRpS3pEX/W58p5vFymUWF9o4dO3Lvvfca5+vXrw/6eyxcuJDrr7+exMREOnfuTI0aNdiyZYtJQ18qpQLYj+OLWpDQv+VjKQzM35GAuJHWrhyHPNZjK1ibQFoEx9vlketzzBOIM5WLTR7NCujBGnbHeM0mvQyyIdPYx4fWjGMTZkkngba9ubuw1IO5LMu3SdNuAXf7Nd3Stw7swgLBfnYztOv4j4V/TAPGgdBBXQNFAneBT9Ouf1Tp26xhDxzL8K5K9erH8gdMo7FA2/33SzF+a9Izpwnf5IIhAWg2lo+bxnmCYIkM6oUp1CaPEWSB9aCyLdAvsEC4Xbss8B0ujy24nyHUfhZ6jz/roN0qpWvaw4u1/b61zRoejwev14vH42HlypXcf+9dVIgTLHhzLKl1zU7hVmzczfQ5K/lt7S52HTxObl4eSfGxPDy6P0O7t6BpnSq2APDou7N54/MFXHNuY164qAOJDtr1H9btYfTUhXSsXI5Ph3elQlwMK4+k89LqHfx5LAO3S+Hark04Nyefab9v4+ZuTXl6YGti/Ovrf7ypDyM++o0+89cwp3dLKsXH2tYTuCc6BJlBHgJaXwS+bVQ8Zng2vhWIZJ90TdO4feVWfjpwggkXt2d0h/r8uu0Qw6cu4mhuAQ+3rmeCZjOQS7P7Np2NbiZuB93FFa8QjFm2mZ05BfRrUp15Ww/y84ksqiXE0kEIrk6Io7JL7/GlLeek/k8gDaCkJQo1YtxUdLuYlZHP5RWDTdmHlkuidoyL2z9ZyOrth/j0gUu4/rx25Bd4WbJxN98t38aLSzdy149/Ubt8Mn3qVOTWzo1oXCmFO7s1JbVSGUb/dw6rtx/krVsHBZVvJ4qicPvgjrRvWI0r/3Mzf1w1mocffczYzixSKQkYPlMlJyenSObxZcv6rCkWLlxInTp1mDt3Lo8//rgpTb9+/Zg1axYDBgxg586dpKWllQJ7qThIlPpv/T0cFtglsLSGlUR+B8CzwmxYYHeCbzvgtisPKaxIQB4uXhhm8kEAL8FysKYdqU3+tFZgd9KaB2nVCQ32QWFgC/lWr+kmWCfwweabAKwbEKzoYQGttgnW5S7Jf2ywnQTsPl70A7rfRN4VBOl28I4J3p3M4Y2PwLcOXgRg3fxs2j1rWETx3V+LWbwjbFvDhXQDbfIEokOBu53YwLptBjvwtsTbrVcXUh4ncD8D5GwcJp310H4q5EyGdiEEXq8XTdPIysrybdvh9aLvr+xzNPcU33z9FS/ePJBRA9ohhOCnPzbzyc+rWL55H/uPnEDTBOee04Qj6Vnk5edz/ZBzeebGgZRJjLet9+/9xxh873ucPJnFrJsH0KOxvXZd0zRumLmYL1b+zVMdm9C/VkUe/2Mzvx5O52RuPpe0q8/Dl3SkXZ2KXPDWXDYdOM7/Rvegf5PqpnLi3C6+GN2D6z5fRt/5a/iuV0vqJNm3zUmsYG6+jxgg79POB0znzSBv3i99d1Yuly/eSGyci2Xjzie1agoC6N2oGnPH9mXgu79wJC+fV9s1NMrDX73eWSiqvyP2d4Q6xAv/IEnTBypSPtnMXv6OVDalZzFq6Saql0tk9T0XULtsIk/NXc/rCzYypFVtNh3J4KrdR6kU46YzgqsS4yivKgFHN3rHjeprv039/eNjmJWRYwvtAG2T4vmsXmXGrtxKu/9MZslrN5AYH0vv1vXp3bo+r1w/gN1H0vlxxVa+XLqZzlPmUTYxjmaVkrmqdR1+vq43F834jXU7DzPvucgc1AF0bVabP169llGvzWLY8j94f+pHVK5cuVD370yQU6VpL+q9mzBhAmPHjqWgoIBx48ZRqVIlpkyZAsDYsWO54oor2LBhAx06dKBy5cpMnDgxKtdQKv9CiVr3LcOD/G2BXf3YqiW3g28jn01YpPBuB9jYh4eGdrncAEgGINKuHPvwIgG7rKmW2mmch1rXrsl1W9piKTcIsO2c09kCuzCcxzk7qXPQzDvEm53PEdR+k9Yd/X6bn8ogINbHAUKCdXlco0O7DuuAsdjdP5ZwKYrxUUNp2fGtk/d9Sybxxj/5XD8O9YOUn8/A8yWEQNEhVVgu2Aa29QtVLCGmGxAO6qUjxRIeVkLBuh1465mspu5htfUO4H4myFlI7Yo4U2myiKJpGgUFBcZ5Tk4OQogiaXMilczMTGJiYoiLiyuR8j0eD1lZWYZ2qaiiA7quPde/VVVFCEF8fDxutxuXy4WiKHzxxRfcd8+dDGjfkM6pNflp+RbW/n2IA0fTSYiLpVfnFvTv0oruHZqxdddBbnlsMpVTEpn68BW0bVLLsR1PvP8jr3+6gKs6NeTFizuQ5GBiv+tYBgPemENBbgHdqpVneVom+zKy6N2kBtd1acyglrWJi3Hxy+b9jPxwAa2rl2PGlV2pnOwM45omuPPbP/nkz7/5sntzUv3r6UtSrECvD0A+3nmIpzfsZmTberwyuC1xMa5Ax+vvaLYcOUn/KfNpXSaRj7o2KzZEWTXz+hhMr1NxmFyQ5e3Ne3l98z5u7daYJwa0wuVSjH7y3WXbeOD71bwxqC3nN67G95sPMH31LlbsS6NKXAxdgKuT4ykXwbrizfkF3HEim0VNqoVch5zp0bhr/3F2Agtfu56G1SvYpssr8LBo3S6+W76Vb5Zu4mhGDtXKJLDr2ElqVEhh2euRO6gD8Ho1nvhkER8t2Mi0GR/TqVOniPJlZWWRkJAQtbXVmqaRk5NDUlJ0n+VotxPA6/WSl5dnvI/ffPNNmjRpwqWXXhq1OkqlVAojiqLgXfN+dAoLB9mOwC2nl/LZlVHYsuzgm6Jo2bHkL0T6IGA3h4UHdlEkIBcCi7M7c7t0TbcVqsMCu5MXd4tWPtya9UAYNvUGyjW2aRP4v0OHCdt0UlprmOk8ECZswjThGze43C5cbhWX24XqUo1jl9uFy6Ua8apLCncHwl0uF6p+LqUP5AtOb64vOL2iL8w3ZiasH/twxSmuEGUpduFIYUHHUhhyHoLrxiGfbRk2YbZlFV9cra+npBBTURROjhtcrDJS3viuxNpXUnLWQbu+9lqXUwHtWVlZuFwu4uMLp7mNVIoC7Tqgy3Du9Xp9Lz6Xy4Bzt9uNpmlkZGRQrlw5ADZv3swN11/LipV/Uj4lmaycXCpXKEvfLq3o26UlPTo0o25Nn3n80bSTXHrby6zauIPnbrqQmy/u6rjl264DaQy69z1OnMhg+phe9LZow2WZsnAj93yxHKH4NHOp1cpxU7cmXNK2PhWSApMj4z5byrRlW3nygjaM6940IqgVQvDU3HW8sXATM7o0pWOl4k2GFFY8msaYpZtZnpbBh5d3ZnCLWhjkrI+3JJLel55Nv8nzqeRS+apHC7/jvSJ4uQ8hQkhAH2iEIYoCuR6NUUs3siUzl5mjutKvSTWpHQHT9q/W7Obaz5bxaO/mjO/aFIBj2Xl8u3Ef0//axap9aVSLi6EbMCo53tHzvBCCIUfSeapmBXqXCb3u2SsErxw+ybfp2Xz+6BWc165h2GvecfC4oYVfunE3sW4XTWpWYkinJozu34balSN7Lr77Yws3TPqBu++9n7E332JMejlJVlZWVLcfO5Og3ePxUFBQYKxjf+mll+jSpQsXXnhh1OoolVIpjCiKgvev96JTmB14Q+EhO5IyTOWFKNcKyKFg3jbcHGaCZiItwx7WwwF7KA260BzKkeHZrs0Wh3QmyHcwiQ8L7CYQxxa+nYA8UAZSGeb0dnBuAnMp3kivmeNt0xuQbynffy7sgN//vAXBtUtFlUHaZQ/YpnM5jwzl/ji9HFWGfpclXio3LIRHEG7AN5HnCQ/u2MB3JLBuFxYBuEdSbhTE1eaGkoX2O4oJ7RNKof20Fyu05+bm4vV6oz6glaWkod3r9Zqg2ipCiCA41wFdhnMnmNDLj4mJ4eWXXuT111+nXs0q9OvWit6dmtO9QzOqVAyu+7m3/4+X3/2GPu0aMemuYdQIAb/PTJ3LyzPnM7JjQ14e1oFkG+26x6Mx7fctPDprFdn5HsolxnJDt6aM6tiA+pXM28kdSM/mvDfnkJVbwJdjetCmpr12NZRMXLSJJ35cw+SOjennoJ2Ntmw4kcVVyzZRo1wS/xvdndrlwj2Xvs72WGYuA/47n/ycAn7o2Yo4t2KAtcn83h/gO1SMMkAf2zkdI03AKuZjYPXxDK79fQuNq6bw6VXdqZYSGqJ/3XaQ4VMXcm27Brx4fhtT3JGsPL7ZsIfpf+1mzYHjVIuLoacCVybFk2wBxFcycjiC4J26kZlQf5GWxUuHT/Dk6H7cPbxrRHkAcvIKeOeHFTw+8xf8zvpJSYqndqUUejSvzTX9WnNOA+dJpu0H0hjx0jc0aN6Gl1+bQEpKijFBZoXezMxMkpKSTntoj3Y7IRjan3zySQYNGkSfPn2iVkeplEphJLrQXkRgl4+joWW3HhvnhdWwB8KsJuXWcp3KCKWR18HYDryd158HANcO/EOZzlvNypHqN4M1EcC5BcSNMMLAuX0+WVNvXcMuQ7gM8Vagt8K3GdSd0keWXz4GfCDtCta0m6E8EKc6aOBNWnoTxAdr2/Vz1WWZGPCnt9eiU3h4RwbwUGkjAPfCasWLAuvGsUO8bXnFl5KG9ow7hxSrjDKvzzrjoP2sX9P+b3NEp2lakAZd0zQDzN1uN/Hx8WG1fVb54osveP7Zp+nevgkb50ykTg1nSFq94W8uH/cqWVnZfPLEKAae28wx7Z5Dxxl0z3scSzvJlzf1pW/TGqb4fcezmPDLen7afJAdh9NxKdC2dkVeHt6R9nUq2V7DzD+2Me7zZQxpUZtJwzuQ5OC8LpyM75FKufgYxn61kpfOqc9wi3O9aMvEjXuYtHU/t/dI5bEBLXE7WCSYxdfpVCqTwKL/nMfQDxbQb8Fa5vRuRdlYt2Terpu6B8zfBZoZ3iUQ19fBmwHdXl5Zv4vJ2w5wX98WPNC3hX//89DSu1E1fr2lPwOmzOdgZg7TLjnXiKucFMcNHRtxQ8dGHMzM5esNe5i+ejcXHzpBzbhYeiowMimORFWlV4yLZzJzI7hPPrmkQhJ1Yl3cMW0+q7cfZPq9wyPKlxAXw13DunBuak2GPfMZqQ1q8sy4YSxbs4O5SzfQ64FpuF0ualZMoWOjalzesyX9z6lvAHnD6hX47YWruP2/cxk08DymTp9JgwYNyMvL8znq8QN8YZ3WRSJCnLmO7YrqiK5USiWqEq3+uyjAjhXYMR8b5RSjbP+5PbATyGcTFqQdx1quPZQLUznO5esnQcBuB9421+CUz9TuIGDHAHaz9t7muiWgNk8mCJO2X88bEbBL5ZvN8APtFFKcbNZvHOt9fuDBMx0rUqginSvSRx9fKAhUFL+vOWHEav5waw0ois3+7Lp3eNlbvM6hvnXtsgM6fcs3n/d4xdQuQ/+gH/uvWfE/x4ZjOvl3IPR2m1qKMK7UHG5VapjCFd/dNXpV4ZTWeqdtwu2iFSXQXrtt3/RjRa9bOpbXsgcd+2+uUbb/WFH8dfjDzxSQPUPHNcWRs17TnpeXR0FBAcnJka9VLaxkZ2ejKErU9xvWPbh7PB5yc3NRVRVN04K054UFdFlWrFjBPXffSX7WCV576Gq6t3cG8Pz8AkbfN4nv5y/n1ku689iYASSG8ML+wvR5vPDRz1zWvj6vDu9EmXifdv2njXuZvHATf+5P58jJLNo1rcXmnYfIz/fw6qWduK5LE9vr8Xg0RnzwC79s3s/kSzsx4px6Rbpmq3y9djdjPlnKw83rcG3jGuEzFFIyPR6uXLyZHVnZfHJVd/o4ON2LRPI8XkbOWMzynUf5oVcLqjs4+ouGZHo8XLF4E7uzc/n8mh50b1D4SY0dxzLo9848GlVI5vure4Q0tT6QkcNX6/fy0epdbDmaTs3YGHopMD0rj+n1q9AsIbTHf1l25RUwds8xqtWoyKJXrye+EBM7h45nMvzZz9mTlsnc9+6mab3qaJrGxh37+W3lVn7+fRMLV24mJzef6hVTaFWnEsO7NuOSrs2Ii3XzwdzVPDR9Aa+8PpFhw4aZdmLQNJ8aPzY2FrfbTTS8+lvXiUdDhBBkZWVFXdNeUFCA1+s1rJLuuOMOxo8fT+vWraNWR6mUSmFEURS8q9+NTmGRgHQowLbCuXxsV34k0G4Lv+Zwe5APkx77MkJp1m3LtpiyB8DY2gaC4VnP52TyboZzjlgAACAASURBVGcm76S9Fzhrwx0A3BwXIr9d+hBae1NZwqzpNr4J1oJb42TNeeHibNJIcQJM5u2GtlwyXdc164am3WpGbxOnmkziHfJYtfBSG2zN0y1accUhPJQWXSmkqXyQlj6ktt3h2E7LHk7jXqgyiy+uc26kJDXtmXcPLVYZya9+W2LtKyk566AdfKCuS35+Pnl5eZQpU6bE6ivuunn9xSxrzz0eD4AB5Xl5eZQtWxZVVaMyiD5w4ACPPfowP8/9iafHj+CaYT1RVWct4Kff/8YdT71Pnarl+PChK2hR3xk89x4+weB73+Pw0RNMu6YnnetVZvJvm/jir91sO5KBqioM6daSi3u2IC/fw39e/YLUKil8NLoHdSrY/53W7TvO4HfmUjExlv+N7kH9CtGdhPl5ywEum7aImxtW5+4WdaJW7pLD6YxdsZXWNcuHdZIXqXg1jVu+WM63a/fwVY8WNE6JvqZy2ZF0bli+lba1KjDjyq5UTCq6k8XDmbn0nzwPt6Ly2w19jX3TQ8m+k9l8sc5nQr/t6EliVIXBSXGMqpRCnQgB/KRH4459aex3qSyZcGPEa9QBPF6NB6bO4705K5n44ChGX9QtKM2u/UdZ9OdWfvljE7/8sYmDR9OpWqEMTaqVp2mtCny5bCvDLrucp595jthY34SDpmlkZ2fjdrvxer1A4DeuQ3xhpSShPdqTnVZoHzt2LE8++SSNGzeOaj2lUiqRiqIoeFf9NzqF/VPAHkG9UQV2u7QhtO7WsGgCu0nbLUF8UDpTuNQWixO7ogG7wG5/9rCm8WHLJgDtSNAshP8WyWbvIAicBwO4T3Me6lzOby1PPgeCYFt12cG1ZB5vE+8LcwB9uQybeDvgj8ykHRuwDpM+YnP5QLhiyR85wBcB1osC8VEQV9ubSqE9ynLWQ3tBQQE5OTmkpKSEyFE8KQy0CyFsTdyBIA26DuhCCI4fP06FCsVfd52bm8ubb77BhNdf4/pL+/LA2ItISU4EySRKloNHjjPslhfZtH0vr9w2lGsHdQypLX354/k8O3UuHepUokpyPCv2HWdfWgaNa1fhkt6tGdKtGW0a1aSgwMulj05jwcqtvDisIzeFcCL34py/eG7OGm7r1pQnzm9l7L0ebfl95xEufO9XRtSuxNPnNCh2eY+u3sEnuw7z+PmtuaNnalQ1lkIIHpm9hilLtjCzayrtK0bv+X5yzd9M//sQTwxsw/gekTn3CycncwsY8v6vHDiZw5Kb+lEuhIWGVbYePcklnyxhz4ksPEJQMSmeusDgMvFcmJJAbIjn0SMEzx86yZyMHL58fCR92tQvVLu/WrKRa1//hqF92zL12etDPvtHj2eweNU2FqzYzM/LNrB11yES4mIoW648X379LU2bNjXBsHWyzuv1Gqb0brc74gk66zrxaEhJQXt+fj5CCGOnjWuuuYa33nqLGjWib+FSKqUSiUQd2oNgupjA7ngcHtQLD+3FTItdOgt4yx+7deZhnM4Jx7xIEwGWOu2085EAux1gOwI3hdOmRxpnC9EhAB09jwW6wSjPfGzWtAfqMtcrpwEcgN0P0SaNePD6ddVlThcE9CYot4C7pTw5naOmuzBacTsY970oij4pAMU/LgysRwrxxZQSh/Z7LypWGckvf1MK7WeC6ANDODXQ7uTsTgd0q5M4fQ90GdJDmclGA9qFEMyaNYsH7ruHlo1r8NK9V9KoruxYS2CF9odencnb02dzYdfmTBx/EZXLOQ/g9x4+Qf9x77DjYBrJ8bEUeDX6d2jCsF4tueDcZqa8P/6+iWuf/pgGFZOZPrpHkJM5XTJz87ngrZ/ZeugEH1/VrVhm5ZHKugPH6ffOPPpVLccbHYqm/UvLzeeyJZtI93r5cnQP2tWuGOVWBuT1BRt56qe1vNOhMf1rFG9SJz3fw6WLN5JWUMCXo3vQvk6lKLXSJ3keL6NmLuH3XUdZeH1fapeLXDOcme9h1P+WsfpQOk9f04cNu4/y9bJNHDmRRfX4ONqpgisqJNPYYTLg47RM3jicznM3nMftQzoXqt1b9h1j8BMfExsfx69T76dS+cisdrJy8vh9zQ6+X7iGj2evYMIbkxg8eLAjDFvfF7qvinDviJKA9pJybmeF9ssuu4xPPvmE8uXLR7WeUimVSEVRFLx/TolOYUHALh8XE8yLeWwGZilNSGC3S+eU1gnabWDdCbotTuEcwyPKawfsDnltIbwwwC5s92cvnKbeKU6Gbgmg7eCcYIg3jrGklcKMsggG9aD8QiAUJQDQMnS7zObqMmTLZu1meJfSWaA9CNxt6jMAXlVAVZ213cUBdwqR1h9eaBP5IEAv7HEhIT4K4mo3tmSh/b5iQvtLpdB+RogM7dHa4zyU5Obm4vF4iI+Pt90DXXYSZ+dNOpzo0F6+fPkiaT3XrVvHPXffyZEDe3jtwavp19Vu/WgA2peu2syoOyegeT18+ODl9GkfDK/Zufl8Pn813yxazx+b9pKRmU2FlESG927N0G4t6Na6PjFus7l9fr6HkU/MYO4fm3huaHtu6dnM0anZvM37GfXBAtrWKs9HI7tQKank1m5bZdvRk/R9+2dalElkelfnNf528v3eo9yzegf9m9ZgyqWdSIm334M+mvLRih2M+3I5z7SpzxX1qhapjPkHj3P7ym10b1iVD0Z0pmwh1o8XRjRNcPvXK/i/v3bxw9U9aVM9cljThOChuWv5cOUOZj5wKRd2aMzuI+n8uHIb3yzdzMJ1O0mKjaEOgguS4xlaLpF46be2JCOHe/alcVnfNrw3vnBmV1m5+Vw34Vvmr9nJ56/dQp9OhXsulq3ZztUPfUif/ufz8COPUblyeG/4Vi08YLsTxJkE7Xl5eSiKYiwXGDJkCHPmzDEgvlRK5VSLD9onR6cwnWyCtN1hIN0W6i3nED5crleKKxqwO6e1hXCbtEJY22ZQYEhwNsIlL/HO0C1stPP2eYO9zpvLs2q/Q5m2B4M2IaG8SJp2XYNvgLoE29KxFbKdQN6xLD3cKCs4Tg5HUYKB2wLZOpyboTw4fUjQD9LiW0FfmgBQVd2rXRBER7QFnGwCrwIo/vIsgFwITb69ibyNxtv2uIRg3Tguvrja3Vyi0J51/8XFKiPpxa9Lof1MECu0Z2ZmOm6XVhQRwrwHekFBAZqmoaqqrYl7NCQtLa3Q0H7s2DGeevIJvvzi/3j0tku46fL+uN1O69YFubkFjLzzNeYtXsNdI/vw4FV9ifOvH957+AQz5qzgpz+2sv3gcY6knSQ+NoYCj4fyZRJ4/4HLGdCpqWNb5q3YytVPzqB2uQRmjulJwxDri2/9ZDEz/9jOMxeew23d7J3SlbTsS8+m91tzqRoTw5fdm4X9O2qaxriV25lzII0JF7fnmg4NTmm7v1u/l6tmLubOprW4LbVWofLe9+d2vtxzhBcHt+OmLo1KvN1CCJ75eR0TFmzi08u70KdB4SYapv35N3fPXsWjo3pz7yWBteYFHi9LNu7hhxXb+GbZJvYeOUm1xDjaILi8QjItEmLZkZvP2D3HqFe3Kr++OIbYQjioE0Iw6bvlPDxtHneOPp8nbytch5Kekc1/nv+UP7ccYupHM2jRokWh6taX1cim9G6324g7E6H9ggsuYOHChVHdC75USqUwoigK3pXRgnY7YJePiwjs1ji9rpDHdjAuxRcB2IVt/uC0VjN0u3TCmjZKwC4CdCnlM7c9oIG3lOcE6GFgXoZ/x/hIyrebEBBWUA8B2HK8HhciXrPGG3mCJwDkeBSCwNoJ4m3DddN2VTEBu5xWCQXw1o8f2hUdsh1gWgkF7liB3C4tUlmh0ikEadvBtj7rhIApnem4GOAu55G1/MUUV/tSaI+2nPXQHm6P83Aia7use6DrcC6EoKCgoERN8NPS0ihXrlxEg9uCggL+O2UKL7zwHCMuOJfHbruUimFMej/4v3k88OJ0UutW4f0HRnAyK5eZP61k0dpd7Dl8gpOZObRqWpf+XVvR+ZwmvPf5XH5duo5xI3ryyDX9ibfZdx18kyajnvyY2Us38NTgdtzeu7mjdn3/iWwGvPkjefkevry2J60KoYUtCTma5XOgpuRrzO7dErfDvd+TlcuIJRuJjXXz5ZgeNK1SclYdoWTR9kNc9MECRtWrwuOt64dNfzQ3n0sXbyQXwVdjetKqxqm93+8u28q9s1bx5uB2jGxdt1B5F/59mBGfLmFQ51Sm3zvMNs2BtAzm/Lmdb5ZtZv7qHcS5XdRWFbrGufk1M4+M+BiWTLiRGoX0B7B00x4ufvozWjSqxY9T7io0+M/4bin3vvYl9z/4EDfdNLZIkyT6xKH+XhJCRHWysCSc20EwtA8cOJDffvvtH5mYK5VSAR3a34lOYeGgPBS82+YJlU5IdVqOpfOSBfZI0/nb42TCLkGqERbW6Zw/XIZiG4j35cOST5g17Kb6Q8E1QfERa9Qj1thb0mAH3XZgLsG1KZ05P075I63H/6g7QXsocI8UzMOXqVjifebxZmi3h2pnrTuWNKHh3UijQ7AanM7HyA7gbjoOBe6hYD3SdHZQX3xxtb+lZKH9gWJC+wtmaF+4cCFjx47F4/Ewbtw4br/9dlP6nJwcbr75ZtasWUNKSgp33XUXF110UUR5oyVnJbTrmm/waYzS09MjWjMpa7KsgG7VoMuDzFPhof748eOG9/hQMnfuXO695y5qVS7Dqw9cRYvGtUOm37XvCMNueYE1m3fTqFYlXG43B46mo2mCc9s2pX/XVnRvn0q7Fg2IjY3h41mLuPOZD6hfvQIfPng5zUKYYy9YtY1Rj8+gWpk4Zo7pSZOqzhMn05dtY/z/LWNYqzq8cXF7Eou493q05WRuARe8+wvH0nP4qU9LEt3mds3YcYCn1u3myvb1eWVIO+Jjor8Pd2Hkr31pDJgyn35VyvFmR+c1+d/vPcrdq3dwQbOavHNJR5IdJl1KWr5eu5sxny7j4V7NuLNbaqHybk/L4MJpC6lSqSyLXro2JDx7vBrLt+7jh+Xb+HrpJrYfSCM2xoUnz8OLN5zHLYM6FAp0D5/IYvizn7HraAZz37uH1PrVw2eSZNvuw4x68AOq1mrAW+9MoWLFovs9KCgowOPxGB7pdVP64mwJWVLQnpubi8vlIibG97yVQnup/NOiKAreFVGEdidAjwjeCwHpoeKk48JovYsD7IWrBwtA28N5SGC3atjtgF3SsJsnAqQ2yc7oNM0fHBl8RwLs9lr50Fr4IE27VdONA6jrj5Z8boFuc94QZWOBeLl8BRNIK2ooWLcCtvRRQ4C6GiKfQ3p9TXsknuHtte5I8RGCu2xGb02HpR6s8Q5xRQHySGFdj4uCuDqULLRnP2SvkIlUEp/7ytS+tm3bMnHiROrWrcv555/Pb7/9RqVKAd9NkydPZs2aNbz99tvs2rWLvn37sm3bNhRFCZs3WnJ6kM8/LHYPlZ0Hd3kP9JiYGOLj4yMa8Ooe3v9J2bp1K/ffdzdbNm7g5fuuZHDfDrbt9ng8LFm1mTkLV/PZD0tIO5FBXn4B1SqXo32bpvQ5twXd2zejaYOapvz7D6Ux/LaX2LJ9L6+Nu4jRF3R0vC8ej4fRz37KrEXreOzCc7ijbwtcDkDk8Whc8t58Fm49wLuXdeaSNnWjc0OiJCnxMfx8c1+GT11Er3lr+KlPK8rHxuDRNMYs28zyYxlMHdmFoS1DT46cKmlTswJLxp1H37fnMWrxRqZ3aWqCUU3TGL9yOz8eSGPisA5c06H4XvKLIxe3qsM3iXEM+3ABBzLyeGlgm4jzNqxQhmU3D+CyT5fQ5MY3+e3V66nl4NTQ7VLpklqbLqm1efrqPhxJz+KnP7fz5ZKNPDD1Z+778GdqVSlHy9oVubhLKpd1bxFyb/cq5ZL49YUxPDhtPueOfJoJD4xizMXB28I5SaM6VVg09R4ef/tbunU9l8lT3qV3794R55dFCIGqqsTExBATE4NsSl9QUGCAsv6JxCu9EKLEQfpU1FEqpRKZRKv/DgHlkWjbreeOwO4M6bZwHwTSNuD8/+yddXwU1/e/n4kCCQGCOxQLwd2tSChQrLhrcXfXUjwUK5TiEKzlSwstbsECwSHBghOchEBcdn5/JLs7MztryQb4/Mq7r+3u3Ln33Luzm2Wee849NxWB3WQfOrA2XlcN2E2GySvg3JznXubhF9HXNeMttwq+LfW8q00GKL6hsmPFV1eQFYkIxr7agv6FIIIo6O0m2hARBcFwIiAJ/Ozskh7S19IyQUhiWUH/UP6n5UiVh0mpfp8F3bMoiDpO1a1P1/79JXUg2gkI0osnJr4v7ET9ofScwS2sgIiY2Iepayw9Jwj6i2lQV3JOIOlCqxwbvJZ0ZOyc9ksgPfe/IBuOMywsDIDatWsD0KhRI86fP0/Tpk11dTJkyMDHjx+Ji4sjJCSEdOnSIQiCRW1tpf88tGtvCmNjY2WQLg0ndXR0JG3atDbbAz01ZGxiICwsjLk/z2HTpo2M6fM9u+b3wNkp0Yv19MUb/jl+mVP+gdx6+ILX7z4QEvqB2Lg4XNI6kydnFlbN7EetSsXJmS0Txv5CtFnkv69Rgn0/dSNLRuPrXM/eeET7KRvJnMaR82O/xyOHunf9+J3nLD56k9MPXpPB2YEro5qSP5Nt18/aSmkdHfi7Vx26+pyl3tHrLCn3DSOvPiBXRheujm5CXhPX43OocBY3/IZ58e2vR/neN5C/anviYGdHcGQ0bc/cxsHRjnPDvPD4TGH8StUplJ0TAxrQ6LdjvIyIYtMPVS1umymtE/u71WboP1coM3Ale6Z2pFbJ/GbbZc3gQud6pelcrzTHrz+k7ZxdRMbGkSFbZmbsPEO/5fvImik9hbNnwKtcYbp8W8ogjN7B3o4FvRpQo3hueszdyhG/ADbN6WOxx97J0YGfh7WmfuVi9Orbk/YduzB5ylSdFzq50u5OYW+fGPUhDaWPjo5GFEWZF/5TridXgvpXcP+qL0K2mnTXgrYO0JOODeBdVJwT9QbUzqnVNXYu6diSsHhblJkCdlNh9/KQdGRlMuCWATtgJJmcZTaTxmUwCaD/vNTg2SLITiawG6snjSCQfDsM4F0qKSPqOE1yTk06zpO0FwEt0mq5T9a3IGAn2GEnJK4j10O6FuLRAbudIGCHgB2JZdKHzDGNmYcIgigi6ABdMljt90GjfaPaaQcQtGWCBF5J/B6JgoBgp7iKGjVwNwHbhldTViImlQlqdQwg3gioK4+Vr1E7hzqsi4Zj/C/I398fDw99NKenpyd+fn4y8O7YsSN79+4lS5YsxMfHc+7cOYvb2kr/SWiPi4sjJiZGtgd6dHQ0Dg4OODk5WbUHsiX6HJ72hIQENm3cyIwZ02hQrQQLx3XhauBDGvecxbNX73kb+oGY2FgKF8xLhTKe9OpSAycnRxat2MTbdyEsGNeNHj/Uk9ywG47f7+pdOo/wRpMQz56fe1K3fGGj49FoNPT6eQe7j19jQuMyjK5fEgd7PQx8iIpl1anb7L7+lKA3YYRFxJDWyYGujcrjc/QqK8/cZV6zcra+TDaTo70dPp1rUG7Rv/Txv0vrknn5rW0V2Xv8kpQrQzrODm2E1+pj1D92gx+/yc7MgMe0LVsA7xblSev4Zf00lM7tzrlhXny78iheG06yv1sti2HS0d6Old+Xp0S29DSdupWFfb348bsKFvddr3RBri7vT/OZ2znhf4eT68fiki4N564FcerSPXb6BTLN5wQZXNOSL0sGahbPTedvS1OhcOLe4i2rFcc/fzaaTvehVMupnNxo+bZwAA2qleDS9sn0nr6JRg2+Ze36jXzzje0iIARB0O1e4ezsLFsGFBMTo9vhIrmh9Ckd21d91WeXzf75VoC0pRAuqrS1qK72plx+LCrrKtsnErFZsDcF3SkGdl2ZpL0yfN0A2OXtjQO7ZAzSMiMJ6aQTBFJQV/Okm4TuZAC72XIptCcBqfTrqvbVlcG78oQKPsphXd9W+qzlQDGppdSzLsg87GAnCBKYR1+m87hrYVz7n6GXXQrr2u+rbvZA9n0WQUy8B5f/a6IHd/27VoFqjQXgbhR2LShLmivQXlvDJhaCurKtOahHcSwFeVF+pb5YWXl/4Pv4Dacev012d8uXL8fBwYEXL15w48YNmjZtyuPHj5NtLzn6T65p//DhAwkJCTpvknZNe2rdIH6KbeXCwsJwcXHBwcGBzZs3M33qFELfv8fJyZHwiEgyu2ektGdRKpcvSZkSRSldoijfFMiNvb09Hz6E02XARI75nqdfh0ZMHdIWN1flWlXdTwrR0bF0GunNkdPXDLLIq+l84GPaTtpIBkc7tvWqQ4mk/cL9Hrxm5clb+D0N4XnoR4rly07pQjn551wgWTO4sn1qB0p/k5MrQc9pNGYtdQpmZWfXmql0BVOmp6ERNF3vy/uYeJpXL47P0ats7lCVpp7WZWr/1HofGUvhn/8iXoR5TcrQr3rRzz0kk3odHk3DVUexEwTO9KmPk4N1kyIH776g6x9+dGlQluUDmljVNjYugWG/HWCH701+n9WL1g304B8TG8flwMecvnKPI363OH/9PnaCQM7MbpQrkJU2NUvwbemC9FuxjyNXH7B94UDqV7VuWzhRFFm+7Tg/rfmXOT/Po0PHjha1UyZ3s7ZP6VIh7d7wWqVJk8amv5uRkZE4Oztjb2+PRqOhadOmnD592mb2U1uPHz8mW7ZspE2bltDQUF68eEHBggVtmrn/qz6tBEEg4cJy2xgzgGiwCsBtcCyaAnp9unFAC4aKOlZDdzLbGglxlwO29hyGwC4ZuyqwK5PeGV3frqhvDqq1r42VK4HdTMI59XKN/nqgh0cdsGvZFcWzIKiXgwHw68BAZkuQ2FLrQ++St0tKJJe4Ll3QrWvXrkU3PCfo1rEL0npq5+yFpGzwJs5J173b2SHYCyDYqaxV1x+byvhu0E4aCoA0yZ2hfcM19Ip6KMaB6fOg6AP5WAzGYOq8sWMbyL7yYFILMQVBIGpK6xTZSDtrt258YWFh1K1blytXrgAwZMgQGjduLPOWt2vXjt69e+Pl5QVAlSpV2LhxIzlz5jTb1pji4uJ49eoVefJYxgr/SWjXhsBrZWkSt+QqpRnqLVFYWBiPHz9mxvRpXL58kaYNa1G+dHFKexahpGdh0rsahmhrNBqmz/uVZb/5ULl0YZZN7U2RgrmM9JAI7Rt3H2fMzxspli8raye0p2he4/tJazQaflzwBzsPX2ZMw1IMrevJBr977LzymHtvPhIbn4BXVQ9a1ixBw0pFmbb2IJsPXGR421pM7lwXJ4m399HLUOqPWkP2tI6c6FcfBythLTW18Hggc44H0q5eGRYPaIJrWmc2HbrM4F/+YpZXKYbUsi6B2qfS8Xsv6brjPAVyulMgRyYOX7zHgd61KZcn+UnPPoVefIii5IJ9iAiUzZGBzqXz0bF0AYsBPuD1e5puOoVH/mwcmt3N6u/S5mPXGLTyX3q0qsnSCZ1V64iiyJ2HLzh95R7H/e/ie/E2IWER5HB342NEFB8jYxjWtRFzR7Sxqm+Aa3ee0mn8WspWqMIi71/M7kqREmhXShtKHxsbi0ajkYXa2yKUXgrtUVFRdOzYkaNHj6Z43KktbULSGjVq4O3tTeXKlalZsybBwcE0a9aMn376KVV3D/mq1JMgCCSctxG0f2JA1x6LqudVoF0Kv9q6GmUduTfa9sCOCpSLqG/dJrGpUZ6T1LcG2A3OIbMrBXBdmblyYyHyJoFdo3sfUlA39LQnfYyCBKhBAtVJ5QpPuBS6zbY3AHRFmc5FnHSnKAgISfCcCN6C7FkK1aqAbgzcDdoZTggYntf3axyiSRm4k/jaVOZ5k8nvVEFb0cYacE/psY2o3b5KKkP7tB9SZCPtjD9l49Mmk8uXL58uCa40mdzq1au5ceMGS5cu5dGjR3h5eXHv3j2L2kpVp04d9u7di7OzMyVLlsTZ2ZkuXbowfvx48+/7K7TD+/fvSZ8+vcyDZEulNrQ/ffqUqVOncOTwYcYP60n/Hm1Ik8bZZJu9B04yaMxPONjDyhl98aplOvT86Ys3tBqwgIdPX/DLsFZ0blTepIft0u2n/DBxA+ERUVTIl4VHYVE8C/lIwZyZaV2nFE2rF6disbzY29tx88ELWoxfj70dbJ/SkfJFcqvaDPkQyXfj1/P+fTjnhzTELU3KISQleh0eTbN1vjz7EMmm8e1oVEnupT52OYjW07bQuVx+lrWq9JlGaSiNRkOvnefZc/MZ03s0YPgPNRAEgTk+J5i/7SRr2lSizReW8E+rv28+pe+fFylfNDeZ3dKxz+8WdgjEazTkyehK9dwZ+bFiIcrndjdp53VENC22nOZDgsg57z5kcbMuC/q1hy/5fvo2cmR359i6MbimS2O2zcu3YZy9GoTvxbsc8Qvk/tPXODs5kjdXFooXyE6dSkVpUa8cebKbHjtAZFQMIxf9wdELQaxdv5GKFSsarWtLaNcqLi6OhIQEnJycZLlAUhpKL4X2kJAQBg0axL59+2w27tSSRqPBzs6OypUrc/DgQfbv38/ly5dZuHAhDRs2ZO3ateTLl+9zD/OrkqFEaF9mG2PGQNkkfKu0MXessCFa0ocCsg3BXALOiJLQdAvaqQI7kjYqZSqh73KIl9uUZ3lPJpTr7KrXN+VtN+Upt207jaQd+gBviRc9EagF3evET1uQvE46oQVvBXRrj0VJe5l9FKCu+5nXg58M0BXQLoNwRZn5c+pwrpskkLwWFKBvEsAlIG2QGd5OC7UCgsrWbUbbyfpTA3rJMYa2RJTZ5S2DfeuOjdi0geyrDPmfgvaTJ0/Sv39/4uLiGDp0KEOHDmX16tUA9OvXj7CwMKZOncqpU6fImjUrw4YNo0mTJkbbGlOZMmW4du0aGzZsIDAwkHnz5lGtWjX8/PzMv++v0J760G7NtnLWKCQkhIUL5rNhxJDBBwAAIABJREFUwwb6df+BMUO6k8HN9FrZh4+Dad97DHfuPWTm8A4M6OSFo4n1yxqNhrHzNrNmxyFa1ynNosHNcTcBOBFRMbSfupljl+6RxsmBeI2G+hWK0rJ2SRpX8SC7u3x8I5buYe3e8wxsWY0Z3RuYDLMHiI6No/3M7Vy8/QTf/vUpmNnVZP3U0uqz95h08DqNKxdj5fAWZHRVD38NePSKhqPXUiaHG3t71v6kSb3UdC04lFabTuPqmpad0zrhmT+b7PyO49fou3A3Y+p4MKlhqc80SkPFx2vosPUMR4JesnhAM3o3SYTUudtOMtfnBDM618EtXRr+vnCX49ce4OzgQKFM6fi+aC76VPqGjCoTPNHxCfT+P39OPnrDwdldKVfYum3ZQsOj6DDvT64/fs2/v46gXHHrJjrevPtA14m/c/ZaECWLFSIiMpp7D5+SNo0zWdzTkz9HJqqXKUTTOqWp4FlA9buz+8glBs3ZxqDBQxk+YqRqHeU2arZQbGwsoiji7KyfHNSG0mt/X7Wh9NqEntr1iqYUERGhS/oZHBzMlClT2LVrl83GnVoSxcSEeZ06daJr164sWrSIGTNmUKNGDSpUqMD+/fvJli2beUNf9cVJEAQS/JbazmAK4NsobFvrYVdrIwNvwzKtFz7xllEPzebbJc8zLxqFchHRlNc9hcBuyiOv9J6bAnFLgNz8eY1ujCY97VqA1kK4FLwEwQDM9bAuBXtFPS3gK9pZ1I+gXc+eCMyCnQKipRCvAtcySFcBc8N28nB5eTtBNwY1b7cxD7hJAE8GuFuy/7sxgDbtcbcE5K2EfRvJvurQVIX26Okpg/Y00/9MtfGZUu3atdmwYQO9e/fml19+oXTp0pQuXZrr16+bbftlZZv6TPoUieJsaT8qKooVK1awxHsxrZvV55rvDnLlMH1DGBMTQ+8h0/lr/3HaN6vBvlWjyOpueo396Yu36DrqF+wFkX/m96FmGcPkV0HP3rDl4CWOX7nPveB3RERE4+bizJA2tWhWozjVShTAwcFwMuT241c0H7ee+IR4jizqTWUPy7xQaZwc2T2jM8NX7qPyskPs7VGLqgWMh+jbWu8jY2m+wZdbrz+wbmwbWtYsYbJ+iQLZubhqMA3HrqXCL4c4M6jBZ9tjfvTfl/j9wgOGtanJ1K7f4qjyubSvV4a8WTPw/aRN3HrzkS2dqn+Gkcrl9+gN7baeJUeWDFz5bSiFcunD9yd0qkuxvFnoMW8Xg5pWYs/k9iQkaPC/95wDl4LY5XeH2ScDyZ7BhXLZ0tOjfAEaFcqBnZ0daRzs2dKmCnNO3qLuuPWsHvo9HepYPlGRyTUt+2d0ZvYOX+r2mMfsYT8wpFN9i9tnzezG/lUjWOZzlMlLd9Ot3XdcObKWew+ecfVmEJdv3uX45QCW+hwjNj6eLJncyJXFjXIeeWlYvQRe1UrQukEFKpYoQLfJGzh+7Ci//b6OnDmtm3ywlYxlpY+PjycqKgrAAOJNKSoq6n9mLbj2vfz888+MHj2ab7/9lho1avD27VuKFCmCi8uXtYPEV30mSeFcemwM4FMM7CYAHcWxEaiWlulsktrAjrw/E8COpcCu7NMEsIsaxRgVoCydWDAG4ijaqQG38fMag34NnnXLGBKvFYL2WfsCRPSvdRUEQfck+2oiKZOAuJ7ZpSCvLTeEeW07LVxrM8RrE88JitfSBHSJLJy0FRxJCegEw0R0BsMUtcciuq3dSHoWhcTPAyFpWzbpvXjStmyyK5F4nXRzIdJrp71WomI7OAuUaE9uR12SOgIgKsaoNJFUR9ZG+96ldaRlqnW0H67Kl+NL1f/KOBWaMmUKvXr1ombNmpQuXZr79+9TpEgRi9r+Jz3t0qzxkJiYLm3atDb1REkliiKhoaG4u5sPezWl+Ph4tmzezOzZs6hSvgSzJg6kWOECZtt5/7qZnxatoXD+HKya2ZcyxQuarB8ZGU374d6cPH+D8V3qM7pj4vpyjUbDIf+77Dp2jYt3g3n+JozI6FhKFM3HnftPETUik7o3ZGSHOqpAqNX4X/ex8v/O0LdpZX7q3Yg0Tsm77ot2nmLmpqOfLJzb59JDhu29Qo2SBVg75geyWrGVW3hUDK2mbuHuo1ecGdSAXBmsC8dOie6//cj3G04RoxHZMbUjlYubnyC5//wdDUevJVtaR070r4eTw6efaNBoNAzdc5Etlx8zvlNdxnWog72RbPwX7zylyYSNVCmam7+mtJd5nEPDozh69QH/+Afx78V7xMbFkz+jKw0KZqFf5cLkz+jCnzef0u8vfwa3qMqc7paDt1YHLwXRYd6ffFvVk12LB1gdUXHt9hNaDV9B2rTpOLJrCblyyNdCvXz1jqsBQVwNuIff5UAu37jLqzchZMqQnuzubhTNn5WnL0O4/yyEX1f/xnfffadrmxqedmtD7rXrNrVeeGkovXS3jvDwcFxcXBAEgRs3brBx40ZdeNr/gkJCQnS/8+Hh4QiC8BXY/8clCAIJ536xkTUVsMXMsTFgN6inr2M5sFsH2jogBUXmdnU71obEmwJmnS2N6XNGgd3CNe+yc7JJAFS93bb2vMuAXbFWXtUWyKFZ6jXVnpN5UiV1Vcu0dtTKlHbUbQsCCArPuNQ7rvOEK7zuBh5yaR0Vewaeda19QaU8KU29LNzcKo+7pF1SqL2hLWUbeTvj6+Ulx6i0Q0CUjlGljoG33FiZWh3dZyypYwPZVxtGanraY2ZanxNIKuepf6Ta+FJLX6GdTwftyc1QL4oi+/btY8qUSWRzd+PnKUOoWrG02Xa+Zy/Re8hUwiMiWDa1N629qprtf82Ow0xcsIVShXKyYFAz/G4+5p9zt7gbHMLLt2Gkd0lDzYrFqVelBNXLe3D2yl2mevtQpnAufh/XloK5jCcxux/8lmZj1xIZFcu2Ke2pXqKAtZfCQNpw7ikNSjCqrmeK7akpMjaeVhtP4f/0HSuHt6Tjt2WS9TnGJyQwwPsv9pwO4N9etamQN/UTvs09GsD8E7fo0qg8839sTDor8gCEfoyi2cQNvHgTxtlBDcjman7dtq0U9PYDzdadQmNvx46pnahQVD3PgVTP3oTRaOw67AWBcwt64ZrO8L2Kositp285eDmIPX538b/zDHfXNHhkdqVc9gysu/yQ6iXy89fUDlaD96NX72k2YxuxIvhuHE+OLNbtFhERFcPgn7ay59gVls0ZTtc2jU3WD4+I5PqtB1y7GYT/tdv4X73FvYfPcHZypFKlKmz18cHV1ZWoqCgcHR1xsOHES0rXyRsLpU9ISNCFx/v7+7Nv3z68vb1tNu7UVufOnVm6dCkuLi60adOGoKAg5syZQ+vWKcty+1WfTzaFdh1wG4FcLCkDA4A3BuwyQFf2bx2wG4P2FAO7cu26so6x8HaNvG9j55ID7OqTA5C4njzx2VgGeDW4thTo9SHxltmU3b5r4VMW+gxqwC0oy03VMwb8SeWysG9dPf1Wb4J94oSsFqJlcC4FeiW4y4BdEuKuel47GSCFesVkgW7zd9uBu7F16tZDuxq4y+sYgLuRetLPIEVlNlCqQ/vstimy4Tx512eB9jFjxjBlyhTc3Nxo3749V69eZdGiRTRr1sxs26/QDnz8+BFnZ2ebJmpSKiQkJFnQfvbsWSZNnED4h/fMmTKY7+rXMGvj5au3dOgzlktXAxjTtyWj+zQnrZnEdA+fvuL7fj9z+34wGdOnxcnJidCwcArnz0m9aiWpVdGD6uU9yJ09s65+64HzefbiLStGtaZtPdMgO23tAZbs8KWbV3nm9bUOHs3p5NUHtJy6mY5l8rG8tW0Tvu29+ZS+uy9SulBONo5vS24rQUwpURSZv92XOVuPs7ZtZVqXTp3kVK/Do2m69iTPP0azZVJ76pcvnCw7sXHx9Fqwm0P+dzjYuy5lcts2L4Oa5h69ybwTt+nuVYF5PzYmrbPlk2nhUTG0m7GNa/dfcHJuNwqbmEQCiIqJ41TAY/Zfus/ffnd4FfoRe3s70jk5sm5Ec7zKF7YK3qNj4+m3fB/7Ltxl64J+NK5hfV6AnQcu8OOMjdSrUYE/fp9lFWzHx8dz9/4z5v+6ndP+gfy6ajXlypX74qBdKa0XXmu3V69euLi4YG9vz6pVq1J15w1bKSYmhvLlyxMQEMDWrVs5fvw4CxcupHnz5vj6+n7u4X1VMiUIAglnl9jIWkpg3UiZRcBupswa0NYk9SddU20W2BWgrAB2NfCXwrJswkDtnLFyBZRb4n1Xb5N0TgHXxjLBixrRAo+6BcBuwXPilxT9/ZcSHnVl6MHRoExrRN9eDeyt6cMQsNWg3Th8C0nRV2redR3IK73uBv3Iy3UJ5SwGbhPgrpsAsBzcTa2TN+dtl0K6eXA3MjGASpnuc1Yc20D21Yd/hXYVaRPRHThwgA0bNrB48WI6derEiRMnzLb9Cu18Gmi3dlu5W7duMWXyJK5fu8rM8f3p1KaJ2UR5CQkJDBk/ly0799G4djkWTehGnhyGWw5ERcVw5Nx1jvsFcDngPrcfvCAqKhqAiqUL06BaKaqX96BS6cKkSyuHfY1Gw/DZ69n45zE6NCzPvP5NyZje+LrTxy9CaDp2Le8/RrJ1YnvqlDVcF28LBTx6RYPRv1M+Z0b+6lErxQnfYuPjabf5LCcfvGbRgKb0blLR6gkXU9p+7Bo/LtrNxG89Gfut6XXx1up3v3uM33+d76p4sGJYc6NJ8iyVKIrM2nycxTt9Wdu2Mq1SaaLhbXg0Tdb58uxDFFtTMNGQkKBh7G/7Wb//ItvHtaFR+UIWt3329gMHLwex7tAVbjx6jUaA3Jkz4JHLne+rFKFdrRK4WZAp/veDlxm55iADO9ZP1rZuj4Lf0Gbkr7wOjeDfrQsoVdzy96DVXwdPM2jCElq2as3kKVNJn950kkprlBoh96IoEhERgYuLC4GBgfj4+HDgwAFevnxJqVKlGDduHM2bN7fIlq+vL/369SM+Pp6hQ4cyZMgQgzr+/v4MHDiQ8PBwsmfPbtE/mKYUERFBixYtWLp0KWPHjmX27NkUKlSI2rVr6/Zv/ar/PSVCu42iPaRgaszbjeL4kwG79dCu7mW3EbAn1ZFDtRa29X0YwjeycrOQbymwK+FcAe6qkG4xqKO3ZSXsS7+ncmBEDpVIYNwALLXwrQB5QdEG4+2lfUmhXbuu3Zj32xDo9aCNEThXtjOAdZX+DBLRmQhxt8hTbhLaLQidt9N/JikGd2NArlZmAOlq5Sn5kdPLvvqI1IX2n9qlyIbzpJ2fBdorVaqEv78/Xbt2pUuXLnh5eVG2bFmuXr1qtu1/MhGdEr4+RSI6S/Xs2TNmzZrJv//8w7ihPdixaqrZ7dsANmz7m/EzvMmaKT37106ienkPNBoNZy/d5vDZa5y/do/Hz0N4G/qBsA/hZMviTkxMLNHR0RTMm50V00dRrVwxk7B73O8GPcYsI62TPQe9f6SqmfD2ORsPM2/rcTrUL8Oi/on7l6eWtAnf6o9aS+Vlhzk7qH6y12EfvfeS7kn7l19dM5SCOVOWi0BNHb4tQ+4sbrSYvImgd+H81rZKim2GR8fSfMNpbrx8z+9jfqB1rZI2GGni38fUbt9SJLc7Pb3/jztvPjC+vm1sa7XJ/wEj912hYcWiHBnZMkUTDfb2diwa0JTi+bLRZs5OZnapx/CWVS1qmyeLG70bladXw3LM3XWGn3f64vFNTnJlc2fR3osMWXWAzBlcKZDVjbql8tO5bimK5zNMhNjHqzxlCmanxaztnLlyj8O/jSKNFdElBXJnxW/rJKat/Isa3w9g/NCuTBza1eL2AC28alKjUkkGT1xKvbp1WLX6N5Nbw30pEgSBEiVKULFiRfLnz8+gQYM4c+aMVTlBhg0bxurVq8mfPz9eXl507NhRtmeqKIr06tULb29vGjRowNu3b1M87jRp0tCxY0e6dOlClSpVKFu2LIGBgTbfNeSrPoNsdnsg6o1pX4qiolwK6pKOlQCvNSIDeIlhq4AdI2VKsJb0qTYuVejH0EbSeIxBvxLy9eCMSh+m3oOyrdKmFvJVgF0U5f1pTPSpy/AugXtR/aFrq7Una4u8voWedkHQf/yJKdJEklLF6V8LkJg8TUiqp5f2tZYJpR50/f/1ICoHevUJANnDTuVhUE/L0oKMI4Wkd2LwEPUP+WcvhU7t35TkAun+bqTvXnpSmZxO0LXRXT1B0P0NiEljVP5IiEmfhPwqixJzAroMerKxoK8nKsqSDgW070diX8s1okqZ7D2rXR9pedI1/B+QDf1on1SdOnXCw8OD7Nmz4+XlxevXr2U78ZjSf9LTrtFoiIuL0x1HRERgb29PmjSpt2bX3LZyoaGhLFwwn/Xr1/Njt8Tt2zJmMO8Zu3rzNl36TSDowVPqVC5Bete0BD15xZuQj4S8/4BL2rQUL/YNlcqWoHSJIpTyLEx0TBx9hk3jzdsQFk/oTucWprciC4+Iov2wxZzyD2Ry9waMaG860dyz1+9pOnYtr0M+sHlCOxpUsCwroi30ISKaZpM28uxFKH6DG5DFinXY8fEaeuzwY9+tYGb2asTQVtVSfYu2O0/f0GDU7xTN7MLBPnWT3d/u608Y8H+XqFAsDxvHtyF7Jtt5VaU6feMhzSdvommxnGzsmPLM8lGx8bTceIqLT0NYNbIl7euVscEo9Tp2OYgfpm+ldTUP1g5vYXX7w1fu037uH9Su5MHuJYOIiIrlwo0HnL5yj2Pnb3M58BHOTg7kdHejfMFstK5RnKYVi+LgkPg5vv0QSZs5uwh6GcqhNaPwLGR+bb5Sxy/cosOY1RQumI9D2xfh6mp9EsOdfx9j2NTldO/eg3HjJ6Q4qig1PO0ajYaoqChd4rZt27YRHx/PwIEDrbITFhZG3bp1dd7toUOH4uXlRdOmTXV1/P39WbJkCVu3brXZ+JUSRZGPHz8SFxdH5sypn7/iq+Tav38/adKkoV69eqxevZpjx45Ru3Ztunbtipubm8V2BEEg4cxi2wxKCpWmINqaMHotXGJYbhbYteXKjOyKvkWVsYgiCpBVwjSSuiplGsN+lDZk25pZ4nW3OHxeWx/Vctk5SVuTEK3RJDaVJJLTSOxa5oHXWFDH0NOuh2m5l9fssZ119dXbyqFdC+NIvdwycFcrN1FmAP1q5XaJIe/G+jIYbxKgJjfE3c7QC65mw6BMNRGe7gO0oFxh31gYfOLMgnXlsr5s83NnX2MkqYWYgiAQ+3P7FNlwmrAj1cZnTpGRkaRLl3gvFxERwcePH8mRI4fZdl+hnc8L7VFRUfz66694L15Eyyb1mDqmr+r2bRqNhnsPnnDh8g2uB9zj1t0H+F8OIC4+ntjYxPdStFB+KpTxpGypYpT0LELJYoXInFm/FvT9+w90/HE8p85dYlCX75g88AdcXUx7NFf5HGTyYh/KFcnNmnFtKWDG67xo2wlmbThMq1ol+GVQM9xcPl3yMq1i4+LpPvcPjl8J4kT/ehTNan4dut+jN7T3OUfmjK5sn9IRDxXvaWrpdWg4XmPXERsVw7lB9XG1wiMbGx9P281n8X3wmiWDm9HDq4JBJImtFRT8joajfyenixMn+tXXAaq1OnTnOT12XKB4wexsmdguxfkCjOnO0zc0GrOWvFkzcGJOd6vH+/h1YoK5mATw3SRPMJeQoCHwfjDnrt7nmP8dTl++S+iHCLK7u1Eke0YaVyhEhzolWbbXnxX7LrB4XEd6t65l9Xt4G/qRrhN/51LgE3xWTqdhHes95i9fv6PfuMU8Cg5h9W9rKFXK+vX2WqVGcjsltK9btw43Nzd69uxplZ0jR46wdu1atm3bBsCqVasIDg5m1qxZujqzZ8/m9u3bPH78mIwZMzJ48GC8vLxSPP47d+7g4+PD+/fvWbZsGf7+/rx7947GjU0nFfwq22rQoEE8efKEiIgIcuXKRUJCAm3atOHQoUM4OTmxbNkyi20JgkDCaVtBuxSgUYFyI+VWAzsKmxZMDsigFYl9E3Ctkdc33v5zAHuSTWPALrWrsrbdwKYoorF0rbpalnmLwN2KEHk1aJeEgEvBWwuahoCthVlFmbaenUqZxJaaPZTgLHmdOEYjMK8di8nz0izwan3YSfpRsS2D6RSAu51KmQpYq0G7qfB7U4AuA2rlxEBy4N1Uf7Za017zK7SrKSYmhj179uDr68uKFSu4d+8ed+7csSgR3X8yPF6pTxEer+wjISGBrVu2MGvWTCqV9eT4X78hakQOnzjP9YC73A16xPNXbwkNC+djeAQfP4bj6OBAtmxZePL0Gc7OTtSrUYkBPdtSyrMoeXJnNwprGo2GST8t59d126lezoOrfy+kUH7Tezk/fPqKVgPmEfzyHatG/8APdUubhMGX7z7QdMxanr0OZfuUDjSuXCx5F8oGcnJ0wGdyeyb8fpDqy4+wq0sN6hVRn8HSaDQM+NOfHdeeMK5jXcZ1rI2DmdwBtla2TK6cWdaftjN88Fx0gFMDviW/u6vZdieCXtJle2IY/7Xfh1Egx6cJwy2cOzMXVw+h2cQNFF/0L+cGWRfRoNFo6L7dj72Bwczp25hBLczvapASFcublcu/DaXZxI0U67+ccwt7kS2j+eurVf5sGfH37ku/5fso0XwSPgv641UjcXmAvb0dpYrmpVTRvPzYri4AL9+Gce5aEKcvB7Hp1C0mbjpGxvTpSOvsSP+ZG9l34ip/eA80m6NCqiyZ0vPvyuGs2HaM1r0m0KWNF7/OG23VdciRLTN71s1m8x+HaNG8GQMGDmLEiJE2Be+USBRF2fcgKioq1facj46O5urVqxw5coTIyEgaNmzIzZs3k7UvvHbcjx8/Zv78+bi7u3Pnzh0g8R/nefPmfYX2T6wzZ85w5coVIiMjyZkzJ8+fP8fV1ZWWLVtSoUKFZFi01f2BFgjRQ7P0oQbVuqaGYC7qbCYD2JXQbnQywbCdaAa4TUK8CrAb2lNcJ7WHxsg5jZG2kqgA6bZy8nLJ+1GZKDC3b7rFoe2mgN3i9pqk8HgB7BIxS9Sgfy0NkBfQ72We9BurRzNRF4KuK9eCqC4kXstzcohPhHQkAK8G6ZL6OmhFbkNmUzo2/WupA1iQPkRJ5aTPThCkf1aC7k9P+0LfREj8/O1AakYvQdpQf5x0naVSa29QJpqwaa5v3aFKfS2cG3CM9qKJkv51DfRfCkAWEi+ojefLk5C6gbCppmnTpiGKoi6PTq5cuWjTps1XaLdUn3JNuyiKLFmyBO/Fi/nw8QOuLi6cOONP2TrHcXZyInfunBQsmJ+iRYrTyKsA+fPno2D+vOTLm4f53stZ9dtaypf2ZOnPY6liwbZvf+0/waAxs3F2tGfX0lE0qGE6/Fij0TBs1jo27j5O50blmfvLj2Qws7546R+nmLrmAE2reXB0Ya8UJz6zhQRBYG7fxuTLlpFWv+1nWcsKdK0oT4J3/XkorTefwcnZkVNL+1OmUOoAgiVKl8aJv2d3Y9iKfVRceoi/etSiegF1b79Go6HXzvPsufmM6T0aMvyH6qkexq9UZrd0nFj8Iz3m/UGpxfs52KcupXOZnzS4FhxKy02nyeCWjgu/Dv5kEQ2Z3dJx0rsvvRfupsTAXzkwszMVCueyuH0aJwc2jGjBbwcu03bECoZ0bsBPw35QrZsjSwZa1a9Aq/qJcBAdE8elwEecvRrE0fO3Oe5/m0zVh5AxQ3pyZ81AWY881K/iSeOaJXE1keROEAQGd6pP7QpFaTV8BcVrdebwziXkyWn5NRQEgW5tvahXoxx9Ri/g33/2sWr1GooVs26STQnYqaGoqKhkRT9VqlSJMWPG6I4DAgIMoLlatWrExMTowtEqVqyIr69virztz58/x87OjkmTJtGpUycg8W81NSO4vkpdWgBwcXGhUKFCuLomTtLZ29sn73trQ2aXQ7ooO1QcGAFtiTFV0DVm3wSwGwV0lXZWt0EPxxb2aSxsXZ8wTnJeAtX69etq5XrvPKJauRzYDUFeXt8ApkUlVJt4lpVpw+otbK8A/ESIVAd3IJFgtV8bKe8lwZwgJoE5CqdrUp1EcDcC13YSkJd636Xeb4VnXhqSr+Yk1o0Dybh0/yUdS8Fc215LyEmXRMeqSX8zoii5JvqmyMFdQL4OXa0sac27DIBNQbigH5DR3xFJHaT1VMAdkgBbVLwP9BdQDd5BAelSg8pzqftvu82UyvcgqaXjx49z/vx5Dh06BICLi4vFDPqfhPbUvtk0pn///Ze5c38mMiKcju1bU6hgIpQXyJeH/Pny4pZBfZ3dqjXradQsMZR9868/8V2Dmmbfw/2HT2nfeyz3Hjxi5rCODOzshYOJdeiQmGiu+5hlpHOy5/CSflTxzG+y/tv34TQds5YHz9+yeUJbvq+eOvukp0QDW1Qld5b0dP15Jw9DwpnaKHGiY/Tfl/n9wn0Gt6rO9O71cXL8/H8K9vZ2LB/anEK53Gm69ggrW1WgY/mCsjpXn4XQevMZXF3T4rdyEJ75DZdSfCo5OyVGNEzfeJS6q46yvl0VWpTMa7T+2L2X+e38fYa1qcnUrt+azIuQGnJydGDT+LbM3XaSbydsYsXAJnSpZ37iSytBEOj3XQXKFcpB8xnbOHMliEO/jcLJyfR3J42zIzXKFaFGuSKM6fkdkVExDPnZh10H/SnyTV5efkhgtPduuoxfQwY3F7JmSk+hPJmpWa4wzeqWpfg38smF0sXycn33DIbM8aFkna78Mns43dtZ58nNmysbB7bO57fNe2ns1ZBRo8YwYKB13n9bS83Trg2Vt0YZMiQuX/D19SVfvnwcPnyYadOmyepUrVqVGTNmEBkZSXR0NFeuXKFGjRopGn+mTJkoUqQI+/btw87ODo1Gw5UrV6hWrVqK7H6V9Xr27BlDhw5FFEWCg4N1rwGCg4OTYdGyGyqL7MhgFSsgW2tCDpCyNjI7JsDbQq+6qHLeYo+6Etg8J10mAAAgAElEQVRV7SnLlPaNXC8lcGvtmF3fDkpQNxVOrwzFV0K8Ppmc4llEViYq6ljvhVcHdm0iOuzQeX8NHKtaFlSBXOnvraB8SGAa7bEO1OWecgOvugqsy0PqDdeZa8O8BUG/VltIcsured4TcVryfgUFuEu97ZJrIgVhGfBqvx92FoK7KE1WpzehmwhQgruoODb4TZGUyU4bkHzSeW1Povx9gGRGQ9mNxJbB4BX9/y/of2WcChUrVoywsDDdsZ+fH+XKlbOo7ecnlS9AgiCg0WhSxbYoihw6dIgZ06cTGxvNtEljadWiqUWe0X3/HmLIiLFEhIczf/pwurRrZvamOjo6mt5Dp/P3/hN0+L4m+9eMJksm02uFwyOiaDd0Eacv3mJKj4YMb1dbFahCP0ZyPuAJfgFPOHc7mDNX7pLWyYEb64aTwz11Ep/ZQi1qlODQ/F40mbCR6y/eE/g6nGhR5PDC3lQpnjrbl6VEI9rUJH/2jPSc9wdBbz8yRTHR8LmgV02CIDCjRwOK5M5M9yV7mPjtB4Mt7J6GRvDdOl8i4jWf/ZoLgsCETnUpmiczPef/QcDj1/zco4FVNioXzc31FQNo/dMOCn83jiNrx1C0gPkEIlqlS+vM2pk9aVyjJH2nb6Bu9QrcP7eNuLgEbt55yPXAIC7duMvOYzeZufof7OwEMmdMT66sbpTzyEeDqp40qubJulk9+a5mSfpOWsyf+06we91sq0LdBUGgX7fmNKhdgV4j57Nv79+sXLWab75JnW0ZrVV0dHSywtUBlixZQr9+/YiLi2Po0KFkyZKF1atXA9CvXz8yZ85Mz549qVixIlmzZmXmzJk6b6y10t74enp6EhQUxMyZM0lISKBq1aoULlyYlStXJsvuVyVfCxYs0EXQacPhtcfJ2kHBQi+IdXZE/cMYrMu87iZgVhXW1aBc2Z8Cng0mFUzZM35ebR28epncnhRuza1N14Oz4XUzm5BOzQOf1Icp6DftMTd+ThlWLwV8Wei9lcCu885pw7WTPO469lICrPQ5SXJYTwJkXWi8iYedsWc7Wdi8Grjr19frvfbasHld+HzS4GTPkrFqXyMqvO5KSNc+a0REXQSCEtyTvO1JxeoedwUjGsCw+m+EKP0cZDID7gZS97qLCJLfAGV99BdJVsXIRIDOqI1+775KVUOGDKFVq1Y8e/aMevXq8erVKzZv3mxR2/9kIjpRFImNjdUdR0dHEx8fn+ybNmN9HDlyhFmzZhL+8SPTJo3mh5bNsbM3D+uXLl2l54+DefT4CZNH9WVI344Wbfu2ZPVWZi9YTeH8OVg1sy9lihc02+ZXnwNMWexD+aJ5WDOuHfmT1kVrNBoCH73CL+AxfreCORfwhODXIVQoW4Yq1WtSpWo1SpQowZhRw/nw/AE7p7Qjs5v1Wa0/lTQaDV1/3slev9ukc3LkzsaRZsP+P7f8Ah/TdMJGauXPwu134cSIsGNqByp7fHkTDQC+1x7QcspmmhfPxboOid7FpaduM/3QTdp9WwbvAU1xSZuyrOW21MU7T2kyYSNVi+Vhz+R2Vi8xiE/QMHb9EdYdusyKKV3p3NR6j+qj4Df8MOJX3oZFcmDbQjyLyv9mRVHkybNXXAsM4lrgfS5cucXVm/d4/S6UTG6uZHVPT5aM6Th//QEZ3Vw5sG0RpT2t399eo9Gw9Pc/mbNsK5MmT6F3794mo3kiIiJImzatTZdlxMXFER8frwP1kSNHMnDgQItnoL8kXb9+nRw5cpAt2+eLhPkva86cOXz33Xc2+e4IgsDUng11x3XKFqJuuULJMyaFbGMArlaO/JyhNxoFkFtgU3vrJ4NUeV1R2VajLEN1LHqwVo5Z5Vij3p9haDxGYFp/Xj2cXgHv0vMKoNaNwYgNo55wHVBjCNYq9TWmEtUZW+duxBZgmJBNUMmwnvTaTgLNuj3QVeoZPEvrGZxTA3fkcK54jYA8o7vBeUFmQx36LbAhCeFH0JfJjgX5MYJ+wsGgTBKCYGlCO5l91QzyijaYOCd9aCMS1M6ptcMCmyb+3TenE1fuc/Lqfd3xzPWH9RNLNpYgCMQv7JgiGw6jt6Xa+CzRpUuX0Gg0VKpUyeI2X6GdxGRBcXFxNoF2URQ5fvw4s2bOJDQ0hKmTRtO2dQvs7ZK8oib+Hh4/fkrXXv25dOUa/Xu0YdKIvmTKZH5rmtN+V+g5eArh4eEsndqLH7yqmbzhBrj/+AWtBy3gxat3/Dr6B+pXKMr5wMdJXvTn+Ac8JEtmd6pUqUqV6jUpU6YMJUqUIH16uUddo9EwZdJE9uzaxl8zO33SrOuW6mzAIzrP2YW9gwNLJ3dj9q97ePEqhNO//JhqGcttpZ7zdvHn6QDSODlyZ8NIMqX/sica7j57S8PRv5PbxRkRCAoJZ9P4dnxX5fMlJjSlZ2/CaDR2HQ52Amfn98I1nfWTCrtOBdBn6d+0bVyF32f0sLp9XFw8U1f8xcrtx5g8sgdjB3Yy2yY8IpIbtx9yPSCIS9fv4n/1FncePMHB3h5nZ2dy58xG3pyZKenxDVXKFad21bK4W/BbcjvoMT2Gz8M1QxaWr1hJ3rzqyx1SC9oTEhJ0a8AHDBjAlClTrF5v/7mUkJDAs2fPePjwISEhITg6OpKQkECxYsUoXrz45x7ef0rbt2/nwIEDXL16lTJlytCkSRMaNWpEpkzWJ+sUBIGEUwttMzBzQG00bN0Q3tXDyFGxZYE9xZpwY6BtCO1q4C4Zn0ZxbC24qwC6DKpV4Roz4C4ahNFbbMMEZGs0Gl0djSnAF8XEdexWhcgb3woOsBjY1WHbTgfzWtC1Mwrilto0BuESYDcK2YbArrQhBV/1/lAFeTVgth7YUwPaMQLrRuAatT4UbayypQb4KZd9rdGpC+2Lzd8rmZLDSJ/PBu1xcXFcvnyZmJgYXVnt2rXNtvtPQjsgu1CxsbHExMQYAKk1EkWRkydPMmvmTN68ec3USWNo36alPpxde5VV/hY+fPhAtz6DOHzkOK2b1eeniYPJm8d8uO3rNyF06DMW/8s3GNWnBWP7tiCtUY984gA0GpGhM9eycfdxnJ0cqF+pOLcev+HJy3eUL1NK50WvXLmyzEsUFRWFKIq6fQWV2rxpIxPHj2XzuNafdF92U4qNjafTnB0cuniPsX2+Z2yfZjg5ORAbG8/AGevZc+Qif07vRJ0yX0Y4sFSX7j6j3aztaBBYMbUHC9b+Q9DjF5xY2IdCub/sPZ+9d51ixuZjAJxa8iOlvvl8Cf4sUXhUDO1mbOPagxf4zu1OITPbGqop8Mkbmk73IWOG9JzcOBa3ZOylftQvkI5jV1O8SEEObFtEOhNJ6dSk0WjwPXeNLoNn8TE8kqaNG/D6zVvuPXjEy5evSZM2DRncXHHPkJ48ObNQ0qMglct6UrtaabK467eGjI+PZ8HKHSz5/Q9mzZpNp86dDSYBw8PDSZcuXapCe8+ePfH29jY6cfClSKPRYGdnx/nz55k0aRIfPnygcOHCJCQk8Pr1azp16kTfvn0/9zD/kxJFkStXrnDw4EEOHTpEfHw8DRs2pHHjxlSuXNkiG7aF9qT/2QC4RaO2FPVNTQQgqiZmMwruGsWxCmjLQF4jt2eJfWmZca+6vA91QMewXOZlx+SWb2rlxuFaxXNuEsqTsyWcOrhrgVIG7BZAtfUwbpfEc/I+7BTQbCfZks0YbJuCemVYvdHzqrZNQ7t2wkAOukhgVQLndiplxoBd1o/UnpFJATtDexZBthHAlo0PZX/m+lGpbyOlOrR7d06RDYcRWz8LtC9dupQFCxbg6emJk5PeUbR3716zbb9CO4nQHh0djZubeU+Umnx9fZk1cyYvXjxnysTRdGzX2nBtqQq0x8fHM2TEeHy276JKhVIsmjmSkp7mgVej0TB84gI2bttDw5plWDyxO3lzZk3qRJB19iE8koB7TwkMekZgUDA+e0/x5t178ubKTs2atRIhvUoVSpUqZXI9rDloBzh16hRdOrVnSqfa9P/eshui1NL249cYtuIfCuXLzoaff6RoQXkyL1EUWb7lMJO8dzC7VyOGtq7+mUYqV3x8PL0W7GbPmUCGdmvM5AEtSOPsRHx8AmMWbGPD7pNsGNuGFjW+vKR/L0M+0mLqFoKC37F8SneO+gXwf4f82Ta5A40qfhkTOcb04t0HKvRbTlhkDFVLFKRakexUK5abKh55yGLhso8PkTF0XrAb/3vP2btyGJVKWj8Z9DokjE5j13Dz/nP++P0nalWxPFGeVuERkYyYtpydfx9j6rgRjB7Wj4SEBJ4+e87d+w+5/+ARt+/eJ+D2Xe7df8SLl69J4+xEBrf0ZMqYnjw5Ej30GdO7sH7nAYp6ePLL0uW6TOuQCO0uLi4GMJ8SxcbGIooizs6JE48dOnRg06ZNZM78ZU9SJSQkYG9vz5w5c4iLizNIevdVn08xMTHs27ePAwcOAFCrVi3s7e05ceIEa9assciGIAgknF5kmwElB6x15w3P6YDXAN5RsW3CvtVQrTYWZZktwF3EVCZ5qafeoFwSFaAO/8mbFLAojD2l4G7KQ6+oA1gP7DIQtxTuJZBvqg8pTFsA7PLwdxVglx5LgV1WrgdmoyAvoPCeW+JlRx3Q1YDfSNi7RdBuDthNhLULuvOGfVsF68oJARvIvuaor9CuopIlS3Lu3LlkOYr/s4noBEG/zVtybzxPnz7N7FmzePLkMVMmjqZzhzYWJYLSaDTMme/NkqUryZMzO3/7/ELtapbtHbv1j38YPWURmdKnY9+aidSs6AHAx/BIAu8/I/BeIpwH3H9O4L0nhIR9xKNoYTw9S+DhWYWZs5vQuHHjVNn/uFatWhw/eZpWLZpx++k7FvZr9Mn3PH/7PoKW07YQ8OgVi8Z1pucPdVQ/X0EQGNK1ER7f5KTd8KVcvhfMhnFtP+lYlTpw4Q69F/4f2bJk4My2aZQqpl+77uBgj/eELpQrno+uMzcytFV1Zvdu9BlHK9dcnxPM2+7Ld3XK8u+68WTO6EbHZtWpXOob2kzfyqi2NZnW3bqEb59Coiiy7dh1Rq8+QOcevejXfyA3b97E/8J5lpw4wyXvvWTLlJ5qHrmpWiQ7VT3yUDJfNuxVclO4pXPm76kdmLvrDA16L2Dm4NYM69pQpVfjyuaegUO/jcR70yGadBrFj11bsGj6YKtsuLqkY83CsbRpWoeuQ2bjs2sPB/ZspkCBvBQokBfqy0OwEuITeBb8nLv3HyUC/b37XLmVCPTPX7zixat3VKlciZGjRjN06FCbgropRUVFmZwk/NKUNWtWAgICePLkCa6urjg5OeHg4ICzs/Mnu2ZfJdfcuXO5fv06HTsmrn3csWMHJUuWtBjY9bLh5yeAfmI9qUA3z64yu6+tLtuQWlpLRBQFxSmJHVkzQxvqUtZLOtY68hBR5s6WugtkZYq+9fX0fejeB4I+E7rOiGQs0i4FSZ9q5XYgaBJtCnYgaqTlSb3ZgagRFOUklSelI5OU62wLSDK2i/ot1zSSclkdxbMWINXOaf9pUT0nyOskXXCLgF0wc04J9UbrYjGwq4alq3jQSQJyVejUecf159XC102u0dZebxMwrQbXpoFdYhcrvOxKQE4JsEv/LtRs6E8aXiv9RdN/sbV2bPl7l5qy+x8Zp0L58uUjPDw8WdD+n/W0a706kOjdjIiI0G0VZE5nz55l9qxZPHz4gEnjR9K1UzscHR1NN0q6ypt8djBh8gwc7O3wnj2alk2/teiGLvD2fTr0Gcv9R8/o2rI2VcoU5faDYALuvyDg7hPevHtPkcLfULJkSYqXKIWnpyeenp7kz5/fJiGs0dHRJCQkWLQF0/v37+nSqT12EW/YNqENGVw/zT7Fc31OMG+HLw2ql2LF1O5ky2zZ53n34XMa95lPFre0+Hr3IY3Tp02WFh4ZTduZ2zgT8ITZw9owqHMjVSjU6sL1IJr1W0T5Irn4d063T75Hu1T3g9/RYupWQsIjWT+nH161DD3DZy/fpcWgxVQskpt9P3X9rNuKSfXsTRgDl/3D45BYVqz6jfLlyxvUSUhI4Pbt21y4cAF/vzNcOH+eF69eU8kjP9WKZKdqsVxUKZYHd0WugcNX7tN+7h/UruTB7iWDkvUZXbz5kB9GrCRTpowc/WOJLITdUoWGfmTA+EUcPHmBBT9Npm8P69aAJcQnEPz8BdcD7zB55kKy5cjJokWLyZo1q8097TExMQiCoAsXa9y4Mb6+vl/M98WYtOHx//zzDyNHjiR9+vSUL18eR0dHQkND6du3L/Xq1fvcw/xPqnjx4ly9elUXvRETE0PZsmW5deuWxTYEQSDhzGLbDMgaL7gR7zraWzaZl1pS15jX3azHHYktNU+4qBJKL7ej5m2XerrVk+kZsWkQuq7u+dZ7yjFSbs7jbtqbL70uNvGwJ/WhTUanzCxvrccdzHnGTXnPrfO062HcskkCPZgjg3SLveN2EtBVDZfH4nXvxkFaMgakkwRSODcB8VpoN5h0wHR7LXAmB9gx8V5UbVowQaDsywayrzEydT3tS7ulyIbD0E2fxdPeoUMHjh8/TqNGjciYMfG+ThAEli5darbtV2jHcmg/f/48s2fN5O7de0waP4LuXTqYh/UkHT12kv6DRxISGspPk4bQu0tLVa+8KIqEhIbx5NlLHj99wdPglxw+4cfBY2eIT0jA2dmJYkUK4+npKYPz3LlzExsbm+wQf3OyBtoh8ZqOHjkc3yP72TOjI98kY52wpQp89Io2M7cRFhHD2jl9aVyrjNU23n+IoNXgJdx//JKTi/tQMBXHK9W6/RcZ+9sByhYvwNo5fcify7JEfs9fh9Cs3yLCwyM5veRHsmWy3c4Hlkij0TB29X7W/HuRri1qMndUB1xdjE/OPH8dQtN+C/n4IRJf777kypI631NLJIoia/dfZPL6o/TtN4BRo8fI1hWZU0hICBcvXuS83zn8zvhy9XoAObNkoFqxRG98teJ58cybladvw2g2YxsxCeC7aTw5kpH08EN4FD9O38hhv0DWLp5AqybmE5Woafc/J+kzah4lS3jwzx8bcXOzfoY3Li6ORcvWsGjpGgYPGcKwYcOs2mLOnNSg/fTp0zadGEgNiWLi/vJ+fn68ePECFxcXIiIi0Gg0hIaGUqdOHYoU+bKXh/z/qt69e9OsWTNatWoFwJ49e/j7779Zt26dxTYSod3bNgOSwTPJgnQZEGMJuKPow3pw14e5y9sYQrqRMHmNer9q4K6zYS2cS8/J1q4rwN8ScJfalrxvjWxtvPnM7qafNTKIT94a96TvqFXAnrQ2XQ3YJdBrHsoV4K5oI4dlU2BO8oHdxESAUZg3AF1kUG8K2FVt2CX5uxWefLPQbmTywBDYVeqhZt/EJIAxWDcWMm8jarevMSJ1oX1Z9xTZcBiy8bNA+8aN+n61Ud+CINC9u/n38xXaSfSmffz4UTfjoZS/vz+zZ80iMDCQSeNH0KNrR4tv8gMDb9O1V3/u3rvPmCE9GNK3YyKUB7/k6bMXPAl+yZNnr3iUBOhPg1/g5OhI3rx5yJcvH3nz5cPBwYlChQrRoEEDChYsqHqjHBcXR1RUVKpBe3Iz7K/6dSVzf5rFtkltqVWqgE3HpNFo6O+9h+3Hr9OnbT1mDWuDi5XJu6SKj09g5NytbPn7NNsmtcerUlEbjlYu3frvZ29ZPrUHHZqaz/ivVHRMDH0mr+XgqevsmdmZGiULpM5gFbpyN5g2s7YhCnZsmT+A6uUtu04xsXH0m7qOvccus3NqB+qXt35rspTq4YsQ+v2yj7B4R1asWoOnZ/JzA4iiSEREBGnSpOHWrVuJ3vhzZ7hw4QJv3r6jkkc+yhVwZ6dvAO8jotm6oB+Na5RKVj+b/j7D0J+30dyrJpuWTU6W5/71m1B6jviZ85dvsXLJT7T/obnVNgDuBT2k37CJfIiIYtmy5ZQqZf17UlN0dDR2dna639bvvvuOU6dOffHQrtX69espX748ZcroJw137dpFoUKFVKM4vir1pP1OajQabt26pZuQDwsLw8PDg8DAQIttCYJAwlkbQrsBRCMDVqOQrlYmgXdVL7lZeDe0aR66FTBvDLp1IG3crjEbStC2COBNQbikXOZ5N2gj6icu1MrNJJBThW/ta9mxZdnjjcN8Mj3tUoDVtbFsjbpRODfhrZdCtxpYy2HavAfdAPINoB0j5SY87BL4Bnm/quvHDcokx2a89MYnDiwEdjVYx4g9jPRhEcDb5ufOvnoqQ/uKHimy4TBow2eB9iVLljB8+HCzZWr6z0J7XFxc4hYdJP7DHhYWZrAdzOXLl5k1axY3rl9nwtjh9OreSRdmJ5Uoinz8GM67kBDevQslJDSUt+/esW79Fk6d9SMuLp5CBfMRGRXN23ehZM+Wlbx585AnT17y5s1Hvvz5KVCgAPny5SNPnjzJAm9rQ/ytVUq2xTty5Ag9u3VhXp8GdGtkm5vXI5fu0XPBbjK4ubBpXn/KlyhoE7sAv+86zsi5W5nYsQ7jO9W1mV2tZm8+ysJdZ2hatyy/TOpGlkwp27VgycYDTF/2J7N6NkzVhHoajYbeC//kT98AhnZrzJSBLXC2cimBKIr8uu0I4xduZ3zHOkzsXC+VRitXQoKGFX+fZ/bWkwwfMZLBQ4am2EushXa1v4l3797h7+/PhfN+nD97Gv9LV4iLj+f7ehWpXDIfpYvmoVSRPOTKltFiKL3z8AWthq8gLgEO71hCwfzW56UQRZEtfxxi8CRvqlWpyF/bf9dla7fcSKKd9Vt3MmHaPLp07cr48RN0+6snV9HR0djb2+Po6IgoijRp0uR/AtrfvXuHRqOhc+fOtGjRgu7du/P+/Xvy5MlD+/bt6dChg87T+1WfRo8ePTJ6ThAE8ufPb7GtRGhfYoNRYSNQBzmM2xbcDeBaESKuCtiqZShsWAnuGrktYx5yi8LijUC4NeCuPWeVR13yGtk5y7PHm+sXsA7YZfBtIbCrwr5p772tgN2oV94EsJs7pxqqbgDWlsC20q6gW5tvDfibBXZFmSArV9hKMcQnldlA9tWHf4V2FZUrV44rV66YLVPTV2jHENqvXr3KrFkz+eeff6lXpyYtmzclPCKC0JBQ3iU9QnSvQwgJCcXZ2ZnM7u64u7uTMVNGMmbMSHDwcypWrEjp0qXJkycPuXPnpmDBgqRJk8bmN6JfMrQD3Lp1ix9aNqdtjSLM6vFtstdhR0bH0maGD6dvPmLa4B8Y1tULBwfbr3n19b9Fq0He1C9fiO2TO9hk3fjtx69pPcOHD5ExrP+5Hw2T4XU1piNnb9B22FKaVCnG1ontbWZXq+NX7tNt3h9kyujKlvkDKO1h+U2vmk5fukPLQYup4pGXvbO7puq6/NtP3tDX+2+EdJmYv2gJJUuWtEl/pqBdqfj4eI4fP87Lly+5FRhAwM1rBATcIi4ujlLF8lOqUA5KFclFqaJ5KFEoF65GIkZiYuMYtWAnW/adY96UAfTv1jJZY38a/Joug2dxO+gJG37zpkmjby1vrP0XQ4CXr14zbNxMLl29yS+/LKVOnTrJGg+oQ/vp06eTbe9Tyc/PDx8fH7Zs2ULRokXJkSMH8fHxhIaG4urqypIlS77u0/4/LEEQSDj3i22MyYBcBd4tBnpQA3fRCMyrgbJxaFcDbiW0mwZuo3bQw7c5OxbDuWjoVTd1Ljn2ZPCseDZWbtobb8bTLrGhHYcxm1pwtBzYtYAtYGpNO+ZsKtevK+sogNsaYDc8R4rsWQ/sSOob944LavBtpD+bArsZT7xZWFcrUwK8DWRfbVjqQvvKXimy4TBw3SeF9m3btuHj48OpU6eoVauWrvzNmzcULlyYLVu2mLXxFdpJ/OEODQ3F3d0djUZDlSpVSEiIJ7N7Ztwzu5Mpk3sikGfOjHsSmLu7u5MhQwYyZsxI+vTpsbe3JyEhAUEQsLe3x8HBAQcHB+zt7bGzsyM6Opr4+PhkQ685mQvxT6lssZf927dv6dC2NVkcY9g4phUuaa3z0q79159xaw5StngBfv+pNwVyZzPfKAV6+Ow1Xr3n8f/YO+84J4r3j39mk1yugByIgEiRJoKAoqAiiqhIU2wgvUgXlKKCAoKooKBIEZAvIHZRsP3siqIiKIioWED8+kXQryLwtQF3lytJdn9/ZGd3ZnZ2s8kldxcuz+uVy+6UZ2Zbbt/zPPNMts+DT5aMtgWpaKKqKm5a+jrWbvw6IW78drL3l0PoMfpBVPH7sGXxqLj7y0pRSQkGzH0BH3y1F3fddB0mD+uesEGS3w79hStvXIiC/EJsWTIadWrEf2/JJBQOY+GLn2LRS1sxfeYsjBo1GoWFhcjKyipzaLeT//3vf9i9ezd2796N73d9g+++/RY/7t2HurVOROvT6qF10zpo3ewUtG5WD43rnWQEKHxj09cYdudjOO/sM/D6U/NimpPP9n/Fk/+HafetQvfLO2Pdk4+48z5goJ3Km+9+gJtunYnOnS/BnLn3oUaN2GNCFBYWwufzwev1phS0A8CxY8ewePFiXHrppWjWrBn++usv1KhRIymrdKSlbCXh0E6/naDcTRkplEf2LVbxWK3tOmBD5evFYm2XgjvVYwPuYh0rTDvlQQ7njhAutOvgXs/Bsw2gWwA+inu7m7ns0XQCiM3C7jSnXQbfsVjemX0RjKWALbii2waqcwJ2IY8LfGdpQwBtqTs7k28L50zbYj1H93q5Hltot7WwS/SIaW4BXoT1BAE7UAbQvnJkqXR4b3ysTKH9l19+wf79+zFt2jQ88MADRtsNGzZEo0aNXOlIQztMaK9evTrsLOCqqiIUCiEcDiMUCiEUCgGAAeYU0u1goLSW6miSCtAORM7DzeNvxK4vtuL/7u6PeidF9wz47Y+juHb2Wuw7+DceuesG9Ot5vu11SrTkFRSi3+Rl+GbPL/hw4Ug0r+8uUByVzd/sx+D5LyInJ0+al1kAACAASURBVBPPPDAO7VrHvnZ3LJJXUIj+tyzH19//jPcfHI6Wp9aOW9dLm7/DTUvfQNOGdfD0/LFo0rBO9EoxSlFxCcbMegxvb/4aL901AJ3PapIQvd/8dBCjFr2O6nUa4OHlKwx32IKCgoRBu6qqCAQCCX2mCwoK4PP58PPPP2PXrl3Yves7fL/rW+za/T3++PMvtGxaH22anYJWTevgxGo5uG/1mzgWKMEbTz+As9s0j6vNvft+Q//x9+Dg4b/xwtP/woUXnOtcQQLtAJCXl48Z9y7Ay6+9g3nz5uO6666L6TlNVWjfsmULzj//fBw6dAh//fUXcnJykJOTg8zMTPh8vlL/ZqalfIUQgvBn0aP6upJYwdxSBoDMcu4I7hAAXZbGtyOHdk2vUlbg7gTVsMC0U5R5J1d5N/PiZcBuwLQI2ky6BbiNb/dB6KLm6/eo1G1dCuxxWtZdAj0k5Z2h3B2wu8+Dcxsw65Rm/rltHcWaZg/tzL6tlV3oowjjpbGui2nsfgLEc/7E5EL7qlGl0uEdu6ZMoT0RUmmhnQI4lb///tuAdlVVOTgPh8PQNE1qQXf7Upoo6LUTu3n5iZJE9l/TNCxa+BBWLF2Cl2f3Q7vm9WzLznxsA5a/9hmu6dIei6YNQo3cso2SDkTO7fSFL2D1Cx/g8Sm9ce1FZ0StU1wSxID71mPjl3sx48arcdvwnvD5Ehdp20lUVcVdS1/G8mffw8rJV6P/pbFF0z9WUIRrZq/FVz/+hofuGISRfTondZBE0zQ8svZ9zFi0HjMGXoxpAy+JW1dxSQjznv8Yq976EvfMuQ+DBg/m+p6fn5+wpcpUVUVhYaHrFRXciNOgwrFjx7Bnz54IzH/3Lb7f/R12fb8Hx/IK4PN60O/qLmh3ZnM0blgXTU6ti0b1T4bf784CHw6F8dDK9Zi75Elcf20vPLZigf3Ahg20U9n2+ZcYM2E66jdoiIWLFqN+/fqu+hAIBOD3++HxeFBSUoI+ffrgo48+clW3PGXcuHGYP38+hgwZgq+++gqEEBQVFQGIzHffs2cPmjePb0AlLeUvCYV2IDqERy3jro7mCOk2ekWgtcC2PbjbWeGdwN0YIHAEdwbEbaDammcOCpQO3Pk+yoPKMWBtB/JR5rSXBtwBuAB257nr0YA9nnyLhdsmSryTe7t9nlwXu+yaE+AnFthl0G6tZwX2KPCdKGCPp0yCJA3tvHTs2BGffvopqlSpYnkHJYTg2LFjUXWUDUVUYNE0zbCa5+fnIxwOQ1VVA84zMjIMC3pZWXcrohBCEnZzE0Jw25SpaHZac1w5djQemXAFendqxZXZ+eMB9J27HkFVxauP3IrO58Uf5bu0oigKHpjaH61Pq4dh9zyBr/5zAHNGdLUt/+KmbzFh+Zto0qAOvnxlLpqdWrYusoqiYO7k63FWiwYYOeNRbN/zKxbfdKWruqvf3I7pj72P885siu/ffhB1ayV/6TtCCG4e3BVtmtfHtTcvwdbvf8Wr9w6O2Rr++Q+/YtSi19Go+Rn4ZNv24841+YQTTsB5552H8847z0jTNA2//vor3n77beTn52PXL7/hjU3vYv/+/fjtwO+oXasmGjc8BU0b1kWThnXQ5NRTIp+GdXFCVXOwweP14I6bB+KKy85H37Gz0eiMDnht3RM4q43+3MXw09fh3HPw5ZY38cDileh00UW4Y9o0jB49Oqb11gOBQOwB8spJhg0bBp/Ph9dff728u5KWZEmi/vfT/6GGPgrPxHzGNI3fp2XEOmyfNE3oowaiRXRotI7lIRbTNECvQ2COzUkOwloPRKjDl4nk2dRTEIFvoh+HKvSTsDp4FUTRoKlM2woia8lDA1FI5LSobB7TV4XNi5wvTYWZR8Gf9pFeOpXpl96epn8TIZ391lREoFJFBB5Vvj5R5fWifRNAsIBTQKfAaw/scABylCLfrbt6ZJ/JE4GdA+j4gZ3tqxtgl+/zfbIFfRkk2+hyA9alA3bIYZzVwZYBoyMVJImxkJIhzz33HIAIa8YrldbSnp+fj0AggHA4DK/Xi1AohOzsbPh8vqQAerKXZGPn5SdDktX/r7/+Gtdfdw1GdTsTMwZ2QjgcxrAHX8YbW/dg4tDumDnuamS6tBaWhWz/Zi+uvPEhnH96fbw2hwfLv48FcN3stfh630EsvGMgRvTuXO4DPd/s+QU9xyxAs7o1sHHBcNs5y4f+zkOvmc9g38G/sfKeEejT7dxy6fuvv/+JnmMfQklRMba4XH8+UFSCe575CM9+8B3mL1jo6JZd0S3tiexfMBjEzz//jL179+LAgQPYv38fft73E/bt24f9v/wX2VmZaHJqPTRpWBdNGp6MJg3rovGpddHglNpY+fRrWLrmJYwcNgAPP3C3vAEXXfzhx70YM2E6ioMqli1f7rjEHutlcPDgQUyfPh0vv/xyfAdfhtK4cWN8/PHHqF+/Pjp16oR169ahbt26CIfDlX6w93gQQgjC25clTqGThVzcj2pld7evaRoItZLbzW+PyXIuqydYxN1a3KklHXRb0CVY/i1z2XVLudSCLiuvOuh3ssbruuwt6Co03WJP9+0s5I6W81jTAVtLOwfzlsjuAswLoC1zuacQ6aZeNCgnBLZB52RQLrO62y7xpuvmBwfsgB0WoCYOkO0E+pZ6igDfMtd5CXyTaICe6H0R+BMknvMmJNfSvmZsqXR4R60qU0v72Wefja+++goA0Lt377jebyqtpd3r9SInJwcejweEEBw5cgQ+ny8ma1Blk2Tc3GeddRY2f7oN113TC1t3P4udew+gbu3q2Lb+bpzRzJ1bbVnKeWc2xc7/uw89Rj+IVqOWYuvSMcitko2lr3yKu5/+EBe3b4Eflt+COiclZ5pCrHJmi4b4+rX7cfX4RWg2bAm2LB6NerX4OAL3r/0ID67fgis6t8W7T07HibnJGVhyI/Xr1sTnL96DUTPXoOXIJXhl9iB0OrORbfnN3+7H6MWvo23787Ht8y9Qs2bNMuxtxRafz4dTTz0V9evXt1itNU3D4cOHsX//fuzfvx/7fvoJb33yA/Y/8zb27/8FxcXFACFYtvIJvPn2+5gwbgTqnlwbdetEPifXqYWsLF2nw//4009rik3vrMejTz6PK6+4AiNGjsCUKVOjWtGLiopKvYRcWckpp5xiTAEoKSkx7sH0/5LjSBL1Iita0aPtM9bv0uwTQu3aGjQx38YCT+BkOdegSR98DQQkNou7EjluokUgTNNgWMsBHcy0iKUa0HQrs9k/AkAjOryC8BZ0anGnFnTAtOzTupzFHSCqph8FYwGn54KeOs6CroGa2E1LugaoxNaCXhrLuuUbYGBZAHMb13g7MOeXg+PhXwbsHGhK3OU5yzQH0YgB2GEcCw+/AAflAkxzaQqjxxG6JTAbL7AzcOxsLY8RsKPuI/Z8QLKdApJilnaWofbt2xeXjkoN7awFJJHu3zJJtn4qmqZxx5UoSaa16OSTT8Yrr76Bfn37IBhW8dLSSTj1lNgCvpWl1KtzIra/cC8GT/0Xmg1dhJrVcvB3XiGemDcWV192Tnl3zyIn1TgBHz8zExPmPo0zxyzFupn9cXm7ZvjPgT9x7V1r8Xd+IdYvnoBuF7Up764CALIy/Xh2wXgsfWYDrpz5NGYN7oyp/S7myuQFijHj8Y147bP/YNGSpejZs2eZ9zNZz1pZCCEEderUQZ06ddChQwdL/pEjR7B//378+9//xoYNG/DD/kPY/NnXOHToEA4ePIhDh/+HrMxMnFyndgTmT66FurVr4eS6OtifXBsn1z4JJ9ephczMTIwdMQi9enTBxKmzcWHHjnh46VJ07NjRtn+FhYXIzs5O5ilImPz444949dVXUbduXRw6dAg//PADTjzxRGRmZiIzMzOhnhhpKS9J0HNOAFhc4mX7hGmytPviEchAXZToZezBHVGAP5JmrcsMFhju5hoojrOevJoOxYZOA8QZ0GfAnbqj034R3VVeCufMIAEBjIEEosO4prdL9IGCCBRG+hvRrfdNdJ2XgLtdeiygL4VwFsDt0l0AOwfrsnQHd3lbOJelOQK7aEXnIZnvp36DKGw5QXdZAbudPjBpUiu7Q34s++wDIwK5Xb5YNi0VTiottKfqy7adpPrx5OTkYOMHH2HFiuXoOHAunpk/Bpd2iB7wrbwkw+dBjWo5KCoJ47c/juHum6+tkMBOxefzYuU9I9C2RUNcd/danNW4Dr7ZfwhDr+6E+bf1Q5WcijV/mBCCSUO748zmDdB74sPYuvtXvHz3QCiKgvd2/IixD7+JTpdchm3bn3MdfLGizwSqSP3Lzc1F27Zt0bZtW/Tv35/LCwaDCIVCKCwsxIEDB/D777/j999/x8GDB/Htnl/wweYdOHz4MA4eOoRDhw6japUqqFOnlmGp93qAHj16YPjwG3D//fMMqGUHQQoLC1NmTvv48eOxYcMGHD16FO3bt8fEiRORl5eHgoICHDt2DL///nt5dzEtpZVE/Xt1DedxgDzXSXafL0tgGvTldU0htMu25eKz1Ed0RwF3IctiISe8VZ/mG3oZcCc6uLMWd5lVXQR7avWP5EdgPALlgMbMSzdgWtOhnqbRYyDsYAGiWtBjscQTECmgy0A+WtA4W9d6Acyj6WTh3ALabJoI51xaJN3qEi9AMgfsfP1Ie+DrJxzY46gLCslCOalVnMj3owG7U160ffnPQcWTFOOeb7/91gjmXVhYyAX2JiQdiC4mOV4s7cmSsug/IQSTJ9+Ks846G0OHDsakIV0wZUTPCjcg8dybW3HbA8+jTq2a+OjVlfjzr38wYOwsbP16L15cMiEhy4klSxo3qIUqOVnY/sOvaNWsAZbMGORube5yks7ntcRXr8xFzzELcMbIpTi3RX1s+f53LF6+Ep06dUIoFEIgEDBWdnAzh7ii3U+iJLJ/yfAG0DQNiqKgRo0aqFGjBlq3bm2kh8NhY+UNwPxH9Mcff+DQoUM4dOgQGjRujo6HD+Hw4cP49ddfcfrpp1vaKCwsTBn3+NmzZ5d3F9KSdEnQM0QAK5wTmzybstI8wBKMzgHMCbOvSfJldeR6JO7uTDnC7NmBO/1raYODaN3eTpiyurXcLbjLXOUjrvdMMDvOwq/339DJbNtBNj0p0C8NW05zqksARbUBcwJoWqRPqqa73qt6302Qc2NpLy2wOweyAw/QIrDbusvDhFYO6M2ydsBOHICdhVY76JaVZcvJ3O7t4DxW2Je2AaaME8CXBtj1L8s+C++pQu0V/F1OFHbFsnil4r6tl7GkOlQD5jFUdCiJJp07d8bmT7ZiYP+++GL3L1gzZziq5pT/C/xP/z2MvpOX4+cDf+DBuydhxIBeUEgkfOvOD55Fr8G3oEXPafjo6emoW6tizGmn8tc/ebh+8jJ8sWs/Zt06Ev2uuRx9R01Hk65T8N5jd6B5o4obab1B3ZqYPKwHbrrnCTRv0w6fff6GsTa6pmlQVRWhUAjFxcVgl2ak8SrSUjZCCOFW3aArc1SrVg1VqlRB06ZN4fF4pMtlsusNA5Ho8aniHp+WSiCJ+hmRwrrmkMfsW7Yl+yKoO0G9SyGAHKq5fGfAN3XIyxHjr5BGhPqMWzyBDtmaBqKWAty5OjDd4TV9XjrNN1zkdYu/YA2Xubtz5QBb6I98K/rxafy3pplwT08h7aQ+n14G2m4A3RbObcHc3uJuGI4JuPnusmjw0ea3s8AOLg2m3igQzvbdLOdcP1ZgJzZ13aVJ0gGbbaGsXZ5bmLezrhOY26kgCTaQbd68GWPHjkUoFMLEiRMxYcIELv+hhx7C2rVrAUSWDd+zZw/+/PNP5OXlYejQofjf//6Hk046CWPGjMHAgQMT2jcqFdckeJzJ8TAoUJbSoEEDbPxwE6rWbooLBszFv/cfLLe+hEIh3DBtJdpeOxPntmuLvdv/D6MGXc1Z1Bs1rIsv3n8aHc9vi9a9puOtTTvLrb+izF76Epp2nYJq1Wtizycv4vYJQ9Gw/sn49K016Ht1N5zXdzYee2lTeXdTKt/vPYDLhj+IVa98jo0ffIDnnl9nADsQea48Hg/8fj+ys7ON6OPBYBAFBQUoLCxEMBiEqqoOrcQnx8MAWbKEEAJFUZCRkYGsrCzk5OTA5/NBVVUUFRUhEAigqKgIoVBI+ruYSoHo0lIZhCTmQwD5CzOTR1zkcYQEfts2LxpIyMo61WfhJXp9Z0hirLxsmmIta1naSwZZUpdqpqxiphE2TdTLwSXbB2eglcJyNHfyaHPPY/12Occ9GrDz+/rtpQM00fehwHJOwOjkBha4QQVEBXYiS1OYvgjXXLwXxHuTcGnyezYRwB7tfncEdqey7PMdL7BTndLfJWJul/qTWjJp0iSsWrUKGzduxCOPPII///yTy58yZQp27tyJnTt3Yt68eejcuTNyc3Ph8/mwePFi7N69Gy+99BJmzpyJvLy8pPSx0lraxZft48E9PpltlMf5yczMxMpVj+KxNWvQeegsrLx7WJnPG3/q1S2446H1qFe3Nja/tgpt21hdealkZvrxxNLZeGztaxhw2yKMuv5iLJo2uAx7y8vmL/bghmmPQoWCF9bMQ9dLzufyvV4vHrpnEjp1aIuhN83Gu1u+xfrFN1cI9/6CQBHuW/kGHntlM6ZMvR033jjOVTRuCooADEtvOBxGcXGxcVwVdSmuZLmyVwSdrBVe05dTCoVCCAaDKCoqMq6NqqoghKRUILq0VAJJ1DOkAZxlHRFLKWd1j2aBN7aZfnFWdAfrO1tOT9d7wRQG+BduuSVcLBcpY2dxj5QwuyRvh5bi3gSIdY48IRpTmlq5zX6ap5Tpu2hxBxHmsWu6BZyfPEDd19k56Vy4ASLs21niwVwiIuwrmo0FXi/oNK89ckJMwCcsFNsMDAgAy+1TizYD5ua+dXCF2xdc7EVo5uuB0yECs92AjL0+AVodytrDujzdTqcjhEdpSzxGowMiwFu26Y1D7LeNR8uuHNueuM3emBVcEtjPo0ePAgA6deoEAOjatSu2b9+OK664Qlr+ueeew4ABAwDACOoLADVr1sQZZ5yBL774ApdccknC+kel0kK7TNKW8PIX1t2Zfq697jo0atwYY0aNwJe7f8bsm66Fx5NcsPz3/oPod8ty/Hrobyy+9xYM6dvTNcyOHHQ1zm7dHFcOvhVbd+7Fh09MQ3Z22QXVOnKsAH1vWY7Pvv4P7phwA6beNBh+h7Xur+reCV998Cx6DbkVzXvcgY+emo56dWqUWX9Fef2DL3HL/OdxXoeO2LzlU9SqVSuu5bMIIfD5fPD5fMZ866KiIhQVFQFA2o2+nIS+1LGDK8FgECUlJcjPz0fPnj3RpEkTNGjQIO0mn5bjS0yaBIVRE+Rl24Cje7wdkIuB6CxwbJcnK0O7bh84jjs8FzoJornLM+7uxNRp1CN8W9xppfPR2Xnkdq7yFnAH+CXmYAwKGBHlBfd3bp9xoZcFlJPua9CjzUfmrBPGNV7TByKiLfkWzc1dCvBMGl/fqk8K46K3gQDvBpRKAsERWZrergXYRQ8IW31COpMGtl8Q0iQDAyZY82XdAruzlV2SxvbJdlsG38I2WwdCe+wokwzeIW5XfCFK4vq6Y8cOLr5Oy5Yt8dlnn0mhPRAIYMOGDVixYoUlb+/evdi9ezfOPffchPWNlfI3qVUQKauX9lS15idLt6qqKCkpQTgcRmFhIY4cOYK8vDwEg0EoioLs7GxUr14dl156KT7dth2f7Pofeo1fgr+P5Ce8LwBQUhLCkNv/hfZ9ZuHCDu2xb8erGNb/ypitz23bnI5dH6/DCdWqo2m3qdi555ek9FeU+//1Ghp3uQ2+zKrYtXk9Zt46whHYqTQ+9RR8+d7TuOTCc9Hmqhl4acPnZdBbXn4+8AeuuXkppj38OpavXIM1jz+J2rVrJ0Q3ddcmhCAnJ6dM3ejT4izUCk8IQZUqVbBixQpUrVoV7733HmrXro3u3btjx44drvVt3rwZLVq0QLNmzbBs2TLbcjt27IDX68Urr7ySiMNIy/EslhfvOD9uXrwt28zLtuM2EbZhs12aY5CdCz6NUACLUt/ZTRmmDoWCJu06kcAdEeAOlnTC1GXbtoCsXpco1roWi7I4v1vIi7ofh5u7JU8hUGT5Tnrd9i+GY7NMFSCEs84b59cOumVTGlwDu1gXfBnb+4y5L6Lc58SmfqmB3fZZcSpnsw3hm+axwE6YbRbSiWS7tJ9kC1Fi+mzacwD3vLLd+MQrb7zxBi688ELk5uZy6Xl5eejXrx8WL16ctKVe05Z2XZIJvFR/ZRfWXZla0WngMCDirk1hSia1a9fG2+++hztnTMN5/e7Bi0tuxlktGiasf4+9tAkzFr+IhvXr4tM3H0ObM5qVSl/16idgwwvLMGfhY+g8ZC7mTu6DCYO7Jai3vGzb+R8MnbYKRSVhrF05Bz272K+BbSeZWX48uvhOdO54NkbePh8btnyDR+eOTkJveSkpCWHhk+9gyVMbcNOEiXhiwkT4/f6kthnNjd5NNPpE/14kM9J7KuikAytt2rRB48aNcd1116Fz587YuHEjatas6VoXnZfWsGFDdOvWDQMGDLDUD4fDuOOOO9C9e/e0h1Vayk4IiWJZF7dhY1kXrO9RLeei8O0QiBHc5boInFzgxbKa8depLNtz237CPHVWC7npAcAv0yakq0Jd3SrOBaMz6grpTCA5opextaIjuoWddW2PurwbouQBFmu6OB8+tjzEDuzEmmeCrtkGBUZ+8IMpY1c3JmC3rxsVwkWrdYwQHndZ2SAcmPLcNqMrlm3bQT9Yt1NFYrS0d27VAJ1bNTD27335M2O7ffv2mDp1qrG/e/dudO/eXapn3bp1hms8lWAwiN69e2PIkCG4+uqrY+pXLFJpob08IJoODCSr7WQPPMQiMjf3cDhswJDP5zMAnRCC/Px8A5KcxOv14oEHH8I57c5F99ETsfCOARjU64JS9fWHnw6g760rcPCPI1gy51YM6tM9YddIURTMnjoaHdq1Rr8xM/DBtu/xyrJJCYOe/IIi9L9tOT7+/AfcNm4Qpk0chqys0rniD+rTA21bn44rB01Gm6tmYNPTM1Ajt0r0inHIpu3f46a5z6Jx09Px0cdbcOqpp3L5ZRHsjRDejZ7et27c6NODcckRuuRbtWrV0Lt3b9f13M5LW7ZsGfr06ROTBT8tlVgS9ZxTF3YNiFCjZNviHg97t3lawHbeup3LvKVjDnm8sNqi65DNh5eXJUSfp68RAZ71shyoMmkajPXWaf8sLu8AB99GugJjyTfj2BT9/46eZsxl1wDQdd3p6aXtuAB39ttwq5fMV7fMbXea067Rc0fsoVoG2FwwODEPUevbATubR6FR6gGhWAHXGdgJosK+DudsugjLzlDNAK0Sgd1kAbulPSmcR9lOCLBL2ma/K5FUq1YNQMRTr0GDBnj//fely7kePXoUmzdvxnPPPWekaZqGkSNHolWrVpg8eXJS+5l2j9elIgFvRRa7c0Td3AOBAI4dO8a5uXs8HsPNvVq1asjJyYHf7y/VXOK+ffvi3fc24t6Vb2Py/WsRDIZi1lFcHET/W5ejfd/ZuPSi87Fvx6sYfH2PpIBY10vOx9cfrsXPB4+ieY/b8duhv0utc9Hjb6HhpZNRrPrwzUfP4Z47xpYa2Km0bN4I3256Hi1Ob4bmPW7H+1u/S4heKof+OIKhd6zG8FlP4e65D2LdCy9ZgL08hBAzGn3ajV4uZRHcrri4OK7o8Xbz0lg5cOAAXnvtNYwbNw4A0gMvaXEhJDGfRL2MG3VsXsBlH7t8UECBJF+WRsABlIvyRFoeZnnFXndUALSDOD3CuMWFnrHYmuAqaVMhVriUzeN2sGTbwTIXvV6Sx32i5imRj6wPQjtSXfEeA3E4B4x+y/XizqmkHfY6Gm73zPWR1I+kW+89ol8zrpzDPc3qN9qW6C0tsEd/dqL8RrBlSg3sMPWyv0EJ+SRZpOcxho8gS5YswdixY9GlSxeMHz8eNWvWxKpVq7Bq1SqjzKuvvopu3bpx7yeffvopnn32WXz44Ydo27Yt2rZti3fffTcph1xpLe2iEEKS/iJeFgMDyZzTzrbBWs9ZN3ev14vMzExXVnNRf6x9b9WqFT7dth3DbxiKy0cuwPMLx+Hkk3KjVwSwct0HuGvpy2jaqAE+e/sJtGrRJKa245GG9U/G5xuexM3TF6DN1TPwxLzRuPrS2KPhf7lrHwZOXYm8giI8sXQ2rureibs+iZIqVbKx/tH7sfLJV9B7wlLc2P9SPDh1QPSKDhIOq1i1/kPcu+I1DBk6DJ+vfiFpc38SIU5u9PRlo6JGowfKxlMhGZLMAHSTJ0/G/Pnzjd+c9GBtWqJKoh4hGjLczhrOWuJlbvNUiV1EeUh0ytznLTphWvyNl31I6vPpBO7c6tny0A8fxkc/BlGHQgzLOoFpcect5owLvgKrxR0AFGEddz1N00iUAHS6buoSb7jFa7oF3Vzv3TilUSzunBVdb5MGoXNtWWci02u6e7AVmhG3xZ2bhx639R5WQBUGRuTlYOhi4dQK7LDoFmHYCuwwgdYGmIkljSkPvqw7YHeRLgNpsO1KtqVpoh42Hfbt2LWZCpLgaXoXX3wx9uzZw6WNHTuW2x82bBiGDRvGpV144YVlZshJQ/txJMl4OWfdhQHg2LFjjm7uZS25ubl4+ZVXcf99c3F+v3vx/MJxuKCt/Vz0XT/+iv63rsD//j6GZfffjn7XXl6m/fb7M/Doojtx4XlnYsjtC3DDNRdh6cyhruoGAkUYdPtKbNy2CxNH9sPMW0cmPSo9IQTjhvdG+7YtcNWQ27D5i39j4+PTUCUn9nZ3fLcPN815BjnVauLtd9/jLKKpIKIbfUlJiWs3ejeSqoCdCBGPPd512t3MS/vyyy/Rv39/AMCff/6Jd955Bz6fD1dddVWcvU/L8S8JvaV/yAAAIABJREFUei4JGDA3fJv1NL2AE7jHAuuuBgAk3eN0U+GQl0sneroGd+WhIQLv9HCN8nxZAk1nedoCA+4ETHtMXaLX03cI7YnCu7sb+vWBAZoTAe+Icm4OPK1DT60+QMCDuLAsHAvu9HQK4B4Zw2EGB1yVF/rAgKPBXG6t4RYAh6nPxiWe25ZAsSXQnGgpN/RDAF+hHgVvy75YLno9J3CWl6Unmvmw6VLAt+qWpRNRvwjS7DaY+mDrwCYN5jbbbzeQbnQMzHcFl0r4vlRpoV18OS4LK3gquODL5qETEonuDABZWVnw+XwVCi4URcHMWXfh7HPaofeYUbhr3FW4sf+lAgSUYPAd/8J7n+zCmKHX4u6po1G1SvlZeIf1uxJnndEcVw6ejG1f78VHT81wBOFlz27APctfRasWTfHV+8/itKYNbMsmQ9qd1RK7N69H/7F3oln3KXh1+WScd2ZTV3X/OVqAWUtfxqsf7MQ9985F/wEDyuX+SSQU05cdr9cLv99vPDd03XEW4CvCuveJlLIYXAgEAnF5YLiZl7Zv3z5je/jw4ejVq1ca2NPiLIm63SmN2cI1JGkuwN12HrtTXxjdskxzDTWxkrS8a6s77a9GdICnJa2gHzkFpg5CyymEDyLHWMXFufCGfkUDVAbkqVaHAHQU3k0dTDnC1FcBouuXgrvehmyOu7nsm5BnlwY2Tz8vFnd9WKzoFmC3DSgHa3mnesY23w/ZOu0isFvA2276A3NclnoWd3mhng1Q26VL4R58njtgt+ox2jSAmikfzSLuCO+CDkuaG30Q+pGWiiiVFtpFSQWgjiaxHkOsbu7//POPsTRTRZSePXti08db0Pf667Bj1894ZNYQZGVmYNmz7+GeR15Fy9Ma4fMNT6LFaY3Ku6sAgDNbNcN3H69D/zEREH59xa1o37oxV+bbH/6L/retwF9H87HqoRno3evScjv/1aufgHfWPYwHlj2Ny0c8gOljrsT0sfZRMjVNw9o3PsW0hS/iil5XYfuONahevXoZ9rjsJFo0ehbgy/L6par1Pl5LO2DOSwsGg5g4caIxLw2wurqlJS3uJEHPEIkC2tEs5ZEMGyu7pJtOOmyOiQA8fFuKRnF/F+sLlnAzk9dDmPJG4DrqBm5p0wruxsCBJDK80bQSOXeGRZsBezYaPf0LIALjenA80c3dcKWXWcQlFnfbaPJMnm2aAPFEMd/37ODb0Z1dgHkTyMFsE6kON8AutYRLrO6RtiCHWw7kGT1ugF2Ic2DW5dOiAjtlbERxn3ejxwLrDpANRg/dlqbZ6WB0RdUrqZcKkoLvNqWVSg3tZQ3q5TkwEGs0dyc9yZBEnZsmTZpg85atGDd2NC4YMAdFJSX452gAKx+chj5XXVbhACa3WlW8/fwSzHv4SXQZPg+zb7oWtw7viaKiEgydtgrvbvkGY4f1xt1TR6NKTnLm+MYiiqJg+qQbcMG5bdBn+B344LM9eHvVFGRk8D8l3+89gJvnPotjRcBz619Cu3btyqnHZS+iG304HEY4HE6YG/3xKIlyjwfczUuj8sQTT8TVRloqmSTqMdUIYgJ3cQ66xW0dDPvauMlb+iAej8w1XQbKznXYdCKkCLZtS661fQHcNUBTBcs5BXfNhGfO4q9Hhoc4nx0QwJ7RS63uFNCFHjq6rQtR4WVR4Lk6LLhr9mlWYCf6HHjzfclu6TYuTQLi8jTEAOyIAuxugJzZtwVy8PlSIIeRZwF4Y59PcwPaRpuiZTxWPRZYlwC1CM7xwHvMuoSyqfROcpx5MbqRSg3trJQVUCd7LXiq38nN3ev1IiMjI2areaoARk5ODp56Zi1uu/VWrH50NR5fPAvXX92lvLtlK4qi4M5bRuD8c1rh+lHT8fRrW3Dg8BGc1qQhtr/7FFo2b5S4xkRjC4R9l5f44g5n47uP16H3iNvRpOtteO+x29GiySkoCBRh7srX8fgrWzBt+gyMGjUaHo8n/u4mYU3wshTxmaNW+JKSEqiqygF8qljFy6KfdMm3tKSlQggh5u+jzGDtJo8mOoI7+DSZC7sF4KNY26WdciqjHzIYcI+q1z6dMBv2rz+y9s256QB0KDbLsf1jQZlt04R3J7CHAd5cXQr2Gsyl3gQ3d1lgOcOdXlzGTUgzgZxEANwO8KXAbpYDwMM0B9CwpFms65a6TvpEYJfniwHjTOAG17YcyMFBPwfOjkDulK+3o1BIZdvmy4p9NSGX769bYCcGEDvUcWMtB6MfNmVl8G7Uk6TJ2qJPAEH8v3UxvEuWSlLgfSnRkoZ2RspiTnsyhHVzp4GxNE0zYCCeaO6pLoQQLFq8GP0HDMCQwYOw45sf8MCsm+D3Z5R312wlKysT1atVw56fDqLaCVXw6KI7EwfssltbdjvG8GNbp/aJ+Pi1VZg5byXO73cPRvS+CK9/+A3andcBm7d8ivr165eiwxVfYoVX+rKTkZHBAXwyo9Gn8kBAZfq9SktFF2L+LhI+Wfptl0b3RfA2wF1iLefKCm/KRn2a7ADoUS3sTuAuOxB5HWm63kfW5m39lxTd4u8E7tHyebAXXPkVDUSfYy/PhwH+BJBGhNeoaz0TVT6qNV22pjsH6fqJcIoyT2BArdySDkmaCadWiIcU7K1wLi8nWsh54Gb248q3AXanufAEXNA7A1wt5dh0Ps8EXUm6I7DTerI6TD0RtI1tJo3qgVDHFejL9NjUodvMF7ctfkfLS0tCJf1WpEtZvNgmwppPX/SLi4tRUFCAo0eP4p9//kEgEAAQedGtWrUqcnNzUbVqVWRnZyMjIyMhL8DJ9EZIlu5zzz0XH236GPsPHcOFvcZi7/5fE95GaeXg4T/R+Zob0a3vRAwc0Ad//LIbI4cNQoeeo7DgkWfiUyqeSvqPKJrQMppEh0S8Xi+G9O2JunVOwovv7cTylWvwr5WrUadOnZi6WxZS0QCWutFnZmYiJycHXq8XmqahqKgIgUAARUVFRpyJiiRldR4r0rVKSyUXkqiP3Uuz5KXc8lJv83IvQgNs6tiCgzN8GJZV2OlwSgcHVCKMsR87YLLOf+bbtFh0FWKJTE6EfHP9b7F953x767RZhxDwa5lLXNFNuFYs66ZbyikEhFjLEWk5wrVN68KunI0eSPTIjtH2nBCmDFtHvK+4fGLNJ2K+eG/ABbAL955CHw27+8/m2ZDex/YfqbXe8nzYbHPPrp0eu98RSZ1owG5pO0G/d8kW5v6J65OCkra061JW7vGxSjQ3d7/fb8yNDQQCIISUyh35eJTc3Fw8/fSzeOrJJ9HxyjFYet8t6HdN1/LuFkpKSnDj1Pl46c2P0LPbZfjhqUdRr94pAIAH5s7C5ZddjH5Dx+KN9z7Bu88/7Ly8m2ikiOf3yKm+xKDy199HcfeCNXjh9Y2YOvV2jBo9Gj6fz5i7nRb3Ql8c3LjRH48WaHYaREX8HU5LZZdEveBR67kWUWnnKi91j2dd1SVWduk89iiu9bZu79ZjJoDh365J27HWAa1DZHnsc064XNG678ZVHuDXaAdh5sUbOoR9hTBrwevHxrRJreZsHwhrSaecw7jA06XYIt96z4yAerTv0N3q9eNkdBpdtLPEi0HqCKyDCoKl3YRIYRCCG1SgPCfWZ7/BAzuxflPXeTt4Zd3g+XyhTFQd5r4tsDPAStg2QLiyssEiS55tHcmxxdIWC84An2YBcpty8dRhv6VpKSDk+HsXiiaV74gZKWtLTrSBAU3TEAwGUVhYiLy8PBw5cgRHjx5FcXExACAzMxPVqlVDbm4uqlSpYri90+OoqAMPFUEIIRg3fjzeePMtzFrwOG6c+gAKC8sPLhetfA6nnNkL3/77v/jgrRex/pnVBrBT6XJJJ+z5ajMy/Dlo1P5abPns60iGW1d3mRCb+tEs64z+YEkISx9dj5YX9UPQUxU7vvgS48aPh8/nc9mJtDgJIcSIRp+dnW1Y4cPhMAKBAAKBAEpKShAOh6M+74m2ipfV70tF84pIS1ocf2Pd5pXmxVxmFbOzwnF1iaSuqCO2j2gVdafPZR5j7ZUDkb6vWHUSix5YLLFEKM9a1a3HBs7yTpg0sw9WC7csaJut5ZoofL5La3gslnYxHy7qQ+inpe/icdJzSOe6C9eMt6zDks+XgXAthPuAAr2TBZ69D8R7j7u/7O7LaHn294yRJwV2mzQQ+bfruqX8LbHocPF7FkteMiRtaa+8UtbAy0aVlkVzp4HiynqJKCc5HgYF2rZti23btuPmm8bj/J6jsG7VnDJdAu79j7dj7JT5KCoOYsXD83H9dVdZry9zimuddBLef3M9Fi1bhZ4DJ2PM4Kux8N5bStcJAtHI4frH9u2Nn2LK3ctQt14DvPJ/r6Fp06ZQFAUlJSWVLm5CWQkhztHoqQW+LKPRJ7udivKbl5a0AGBefJ3KxJJnYwGnaaL13C7Qk+XbhbXdNi1KH9lj0fR54pIaRj3aL25A2KFd6gFAg6sJweUiTQvWclqGtsGuqc50l40KDw3SyPAQdBGNb58Axprq3Dx2Jjgdv+Y6MQPMMfPU+fXaSWSeOnuO2DntWqQMUTQziB+XHznaCOwC4kCCdR47rFZyRSwLezAn1jZkc90htG0dfDHLAGbfpdAt9InVJ+o33Ont2rODYFeATMsC4mCDYz1E0Qkw5SB8s/ng63BW9hh1SMuJ5WEv8ealpdSShnZdkg2kqqpCVVWEw2GUlJQgFAoZ6zeLbu6lkVSFakIIVFWNXjABcsIJJ+Cpp5/Bk088gc7XjseCuyZgaL+eSW1z/y8H0H/sLOz5cT9m3D4Jt9w8BplZurs7d8msAXwUjwdTJo9H54suwLX9h2Pjli/wwUuPoOaJue474MZ93uF9as+P+3Hb3cvw0y+/4/55D6Bbt27GM0MHngoLC4009vt4lfKIbM9OjcnIyOB+U1LZjV68V47n+yYtqSiJuh/ZH1mGuCmYG805ucwLrvNuXeydysmOk9A+CnkcgNNk8fzoIGrRxyoQ6hgDF3qescn/YxLBnZ82wOwL+YS2zAxsRNLk5ekmIbzbvQaaRk+vrpuY+UY/DLXEcGfnyiqa7jYv6GC7o2gRuDfaAx/4DuADrbFAToHXYEch32Jx5vVIXecFHTywCvUtwC6UgRzQpTpt4VfYN66UU3mwBxz9GLj7WDw+wl9n8SPTKeqLBbYhlGPTLN+CDrG8XVupQt6V8D0hdd7qykgSAb12bu7hcBhAxM09NzfX1s09Xkm/6MpFNiBDCMHwESOw4b338cCK53HDxDnILwgkvO1AoAh9R01Hm86D0Lp1a+zdtQ3Tp0xEZmam3CWd+wfAS7tzzsL3X25BixYtcFqHPnj5zQ/lBaV6XXSWLaPX//ufo5h05yJ0vnY8Ol3aA1s+2YrLLrsMoVAIqqoaEJmZmYns7Gz4/X4AQCgUQiAQQHFxcYUMplYRJZ5o9B6Px+JGT889DU6pqmrCzn9ZDMTQuB1pSUuFEemLehwf2H3D+nLOvVC7KYf4y1mgBeB33AGN1eWZqQMiacvm/ET98HVl4GfthwvLLxHcrRU7/YTJt54Xi3u50L51Tji4dM5Czh6PxHVduua6kS/Uk+qFbWR52+tkaYPXIV/yzapHtLBbr5t9X+QW9Gj7Mdxnlntf7IueDkj0OTxHRhLblwQ8w1w5oTw7OMGWs0C/y3Pj9pNsUZTSfVJQUrPXCZJEWHZowKiioiJLNHdVVZGRkWFEc/f7/YaFLJWsYFSOB/d4Uc444wx8unUbSGZ1nNttBL79/j8J0auqKu5e8Cjqte2Fw3/lY9umN/HYvxahdq1aZiHxd9PuFmTc+qpWrYL1T6/GkgVzMHziHAwcOxNqWPBQcNLlUoKhEB55/EW0vLA/8kIZ+HjzFowbP94AQ0VREA6HEQwGufnV1E2bRkUnhKCkpAQFBQVxRUNPJCQe75Z/6kaflZWFnJwcZGREljek0egr8gAKe20CgUB6jfa0HJ9i+xJu81JdqnJO7QnloO9zL+10V4QYIV14SdekL/DgdThBldFGlHJRPzY6JPPl3ZQnTNRxFt5M2IW5L4VgWMDW+Ja5dEcDcCKff+5YntMv18fnQ5LOArP8uti7pLNlrNdDNtAi23ejn3s2WB1SKGWOxekZMPQyz4xMj+2zJD5PTHm2b2X+WyFpNxUk2vWPen+knqTd4xlx49IrRnNPlpt7PJLKUF2efc/JycHq1Y9i7dq1uPz6iZhzxxiMHnJN3Nfwlbc+xKSZi+Hx+PDMmmW4ovvl5j+ZWMXmlAwb1A8dzj0H1/QbjmYd+uD99Q+jSSP5uuixntUNH32G22Y/jLqn1MN7776Jli1bQFX1udShIADA5/FA8UZWKVBVDaoWjnhEhgGvokFRAK+HwOfxQsvwIaxGBreCwSCKiooMN+5EeJikxSrUCg8A2dnZtm70FfH8FxUVpaE9LRVLEvWMOM5VZ13X3ZZzcoWPls+UMzqHSEOcB7vEnV3T/xAhHQDRGPd1Lot3O+fbjfefo1mPENFt3jxlljTKTKpYztQZSdP3FTZL0+erMwqp0HXUQfh09lj1uey0H8Zl1SPiR771fMsc+ogjPRuNHoANvIMPsMcFv4OZLqtHIAd5Nl8AebMdSPSb+7K+yQEcknbt6xBJvnQQQAraRJIn6AOBEcVB1lfjQtvo58gdQn9g1qP6EU++rFy0fLtyKSAV7N2lLCQN7Q5CrejsB4Dxskvd2t1azcty3nYyJJUHBdzIoEGD0L59ewwaOAAffvoVVj80DSdUzXFXWQO+/3EfBt54F37+9SDm3HU7xo2+Ab6MKBHVo55O+/mGp53WFDu3bcSUGfegbZdhuP/OcbhpxPXu+iuRH/7zM6beswz/3ncAD86/H1f07GH8Jno8BB5PJIqOpmmRGA3hIAgBvAr9ZxbJI55I4ByCkFE/gAzD8ss+V8XFxYZ1PtUC2SUjMnsij5/2jwI8daWnAE/PPx10pPPgnY4pWd4KoqU9Ozs74W2kJS3xS4Lu+TIHc7t2WHAXjk82rxyAFNI144/wAq3pTTKAAqasdGBAPMeank0YoKYp0KfiM/WkeiT7Gn2X4Y+VnipbcAd7mTRmXjoxl3MDPe0aA9bEenmJZPk4Vr+i6elESKfgbrbLwSXjri+HarO8CNty0HWfb3Ap2DQCrn+sDpj7skEBvj5MsIRcpyOIG1fTejxWYIdFH4E83bznZXohadfmWCoUsBsdT0sFlDS060JhtLi42LCmh8Nh42WWzhstbTT3ZELv8Q7VZSGnnXYaNm/5BHfcfjvadb0Bz6+8F+ec2cJakHkXOHL0GAaPn41NW7/CyGEDsenOqahewyZInCtIZ+8v/cdUfHnSX4b8fj+WLbof3bpcgsEjb8Jr72zGm2sXGoDsRv45cgz3Lnwca19+F7dNmYq1L45DRkYGwpJ+m9HLgWAwbMRpoGJM/4BiBF+M3JNBEBJZykxRFEs0dDoPWwTItCRe2GtQUaLRs5K2tKel4kkyngP2t55BuqSAuahHqC+DaSdIF9MBStE65LAADOP/FQ/vRNiM0eIuKRppV7DAQ7DA6+ujm4MBZtt8v4lVp/Cv2ajLng/mywR4YlrMwV42Tb8cjGWdW8/dallng9Bp+rJVhPAWdDt3dtv11Vl3erE+A+Ty+pT79A2Fr2ML/Wx/3cA31xcbna71CH2DTTm9oCZrw7gPBL3G1RfaYtPZQYCEAHuC85Pye5cEqYTrtFdqaKcRr1kreigUgs/nS4qbe0VzQ60sEquHg9/vx0MLF+Kllzqg56BbMXPScNw86nr++pHIVImpdy/FY8+/gQ7ntcPX2zaiWbMmZpm4xk+I/PeSTdOEAhpwZY/L8f2XH6PPoNFo1O5avPrUArRv29KxpVAohNXPvIo5ix5Hr15X4Ysvv0Itds49YFhlKViHw2EDrOmyhNSay1pvVVWF1+uFz+eDoiiWJQ4pOLJTS6gFn8aIYPtwvM9HLy+hgQSjRaNPths9O9hYVFQUCdSYlrRUFEnUvW8L28y3FOZpPxAnmEfJN/Rz5m97SDfSJeeF4VsRiqUFuc0o5Zh9eghu6ljAnQKTaq1j9psHdxjWdSLAMwPnIEY6ACNiPHdSmHQC8C7wdN8C6PbpAOIDdgGuZXPjwbq6c+kMdLKu8bZgTbg23AB7/IHmYizjBOzCuXEF65Z0IqRDSGf0Gd9M3ZiAm02PsT47upAq71op0s1ESqWGdgoCWVlZ8Hg8yMvLQ1ZWFrze5JyWZFvCU1l/eXkJsJZe+qHAec011+Ccc87BiOHD8NHWL7Fm0QzUqF4NAPDU+rcwbe4jqFbtBLyy7nFc1vmiyH9Tx0OQvFzE86PD1mHaq3vyydjy/qu4f8FSXNp7PCaN7oe508dJVby3aTtum/0wTqpdF6+/8RZat25tAetwOGycC4/HYwRStIM3ap31+/1QVdUIUhcKhQyAZ+GctkXrKopiceMuKioy9FB4jHcwrbKBf7zR6J3c6Kn3QzLOJdVXUFCQdo9Py/EpBizDwZoupsPMh1PZUoB7pHP2VnZjMAH8C70mSdNd0MGBNU0nwv88N5AuE3HAQLSMW/Vw4K5E+k7d00U9djosAws0y4BwzeoOb1xGjXeHN4A+olPMMwFd4+e4M+DO3hOsu7sjsCsCXMuC4xGHwHoCgHNAK8yXTzSw8/AsLwNLv+zLGNAqpjG6CZcuOTZ6I0SFePYmYtMYPUkFdqav3LZNW6kgqdTXBEmlhnYxinvavfz4FxZEgsGgsbwUG6eAhcLmzZvjw48+xsyZd6Jd1+G485ZheGjFc/jfn//gwbmzMHxIf32ut5vW2R/uBAmrTwM8Hi9mTbsVl158IXoPHIkNH23H+y8uRW61EwAAP/70X0y5Zxn2/Oe/uO/+eejRowfC4TAKCgqMc8HCd7zTQRRFgd/vh9/vN5ZApMsg0ujyPl9kvj+FdzYCPe0HdeNWFKXCBbJLxpz2ijSoIHOjDwaDUFUVgUAgYW704m9u2j0+LRVOEvVcOrqxs/nstwDbxo++AI+uBgF0oCaEz6f66Ms+VS+zpms2aZb/b5E2eXDnu22TYBHr2uxmc87W/Gh6YgR3Ds71d0Y9V2Ot6nqwOQC8tdwBzgGN18feEjbgbhyXANaxADssdUxLuRXMwa8Jz1nZ9WsiQC3VZQ/sZpo9sMvd4p30yPeZNBGoJRDPAbtMF2zS7GCda49JA/h2SgXsUeq5hv60VESp1NBe1pLKlvBUFNbdOhQK4ejRo0acgmiBBOl51DQNXq8X8+bNR8eOF2LUqFGoU/sk7Nv1GXJz2Xnr3L9Q6WbShWmrY4dzseerzRg6eiKantcHK+ZPxfad3+OZF9/BzRMm4l9rRsLr9RqB4DIyMpI2j5wQgoyMSCA6GoQuGAyiuLgYhBDDAk9d7Fl3eE0PfKcoynEXyC6VhA5s0eciIyODc6OnAF+aQRRar6ioCDk5LgNApiUtZSIJ+iGPFdClYC9JRwxluXQ7UGfTYrSwW9JYCNDrySzulnIO59zwEJCXoafTnSVfBu6mnkgJBuRZCzkTLZ7miRbySDmY7vCQRIinEK5oICrjfq9Z9bF1jE6S2IA9At/yPArzUuu70JazOzwzMABSKmB3B8zR9oU02KUJfZQBOyTtGzeNmCbpN5j2aZ1EAjuYPorbrnWkgKRSXxMklRraxZfLNPQ6S0V3j5dF+6fzrRVFQXZ2tq1VkLZNgVHsi6qq6Nq1K7Zu3YoJN9+MntcNwTNrlqFJ41PpEdD/yKxW8PMFS3V4MUv16tXx0to16H71AAy9+W706dMbH360CSeddJLhru7z+eKGrHiEQrpovQ0EAqDWdRHeVVVFSUmJkRdLILuKZLkua0mW5d6NGz3rBRFrHwKBQHpOe1oqmCTwOaL/J2IGdNh/w60Om3Q3VnZbeCf86ZFY0olGLKFYovO0Fa4BYikjCyhHj0QG7pH0aOBuVweR9ph/95FTyHs9mHkm7vPu8DRPDu6GlV7IY8EdCntJiADlUdzbbfNgY32HA8xDKMu3LwJzPJZxaaA5OLnAR9EdL7Az19gC4q4A3qZeooE93roc9KeAVML3u0oN7aKkuiW8Mg06iFZ0Ntq/1+uF3+9HTk4OFEVBSeAoMo7tgqfYi8h/EgWavpioZv43AkDgIQo0RJaDUTUgrGpQ9WFvj8eHRrUy8eaLj2PlY8+gwyVXYP6cOzF8SH8QInORZ39QkgzwQtuqGsZzL/wfZs15EC1Ob4nNW7agdevWoEH56DzxwsJCA4DLy9WcgjgFdSpGJHrFjERPAZHWEQPZySKhp5IFPhUHGWRu9DTIJxA9Gr04uFBYWJie056WiiWJei4pDJukzW87wrUO1jI3d5m+WMCd6xtzvHagTsT/bYAJAeJ+JI3o/TVBGpBa18WBCF1P5JDFtsVzyOimQCwpE0kX6mmartq6xJxZR0/nIMzUF7k8TJ4B3JoF9mkUe9pTK5wzx2BjwTdaIjzAcsAu5EGapyuzixrPQToxOY/mcWBM88R0Z2C31iG2+rkOwFrPrn0exK1p1vnrsnqMXub82/bHUgZ8mnEhmWchVug2K8ZeVwbsKfMekir9TJykoT0trqU8BwXsrOgspNtBgUq8KPI3gN/vAzQVmhpG5MVCjbwUaGGoahiaGoamhqCpYXiUyA9/BtGgKIj8G1c1QFUBTcWkwZehS/tTccOk+/Hm2+9h9fKFqFmzRrSjkG4mUjRNw7vvf4QZs+9Hpj8Tax5ZiAsv6BAZpAgeA4gCD1Hg8RD4vV6omhfBYBglxYUIFKjw6gCfDAs8u5QiDfhHXarp9aNwzVpuw+Gw0SePx8PBuxjIToyETnWwa5ZXtLnjVFJhwC3auWOfSTbgYCxu9IWFhcLUk7Sk5TgRRyinZSCxqNtZ3FmgF3TDoR3LPHnwL+oimIsWdYc57ByEi27wwqFK69AdY9OhjHHKJHPe7Sz1Rh0B3JmMQv3HAAAgAElEQVQ56YTYW90B8OuoixZ01o0d4PptWZediTRPIMI5oKnUTm8Fd6imhwEb8d0C7IxFXB5BXigv6OFhWIBb+lFkc9fNdi0DBwL82gG7UxrnSg/39Yz71u2+XRnI9t2UYfWC1x8LdJsNxl5XTIfQv7RUWElDOyPHgyU8FV78o0ksVnRZXfptuLkTDwqRg6KSiGs28RBjEIAuYebxeUyLIONWrUJYFYaR0y44Bx99cjXuvfdenNWhCx5dsRA9ul5qc1CuE+OWz7/YiWmz5uDQocOYc8cYXNW1Y+SnOP8n/c2ADlREtokWObosTU+HChQCgMJ7IBDhow/la1D0fz6KXo6YaVAi506lYx0aNKJAUTzwKl5keTxQfF5Tn6oAqukB4SUKvB4FmR4FqqYgGAojWBxEIBSG15sBX0aGZZ1xCvDULZ5adwEYkehVVUVBQUFC5mBXVPinUt79c+tGL/YxHYguLRVOEvUcWaBb/LazvAtloqazVmsR3AFLNHnQtpljtYC5O4u6M7hH9nlwdzhP8RcwhJ4iWb1IngDuWuRD55QbweUI4QPA6edAtJJH9ESgmgDWYHNScLeDcxj/ti26lMi0g0hfJG7vsQK7OOedhWNFgGRBlxWm+XQnN3YnYI9n7rvUlV4GygKQO7rEx7pP7w9boIfZj3iBPd66NJ0Ff2mZFJBU6WcCJQ3tjKS6e3lFBggnYcErLy8vJiu6m7noNCJ5OBxGcXExABj6aTC6eMXv9+O+++5Dt27dMHbMGPTq2QUPzJ1pde+VXhriktslLyjM7o//+Qkz73kA27Z/iRl3zsDgwUPg9XoRiulIaFORtxRNDSMcCiIYLEE4WAKPQuD1euDzeiL/dyjkU+DXVKhqCGo4FPFaCIeM/+0ehcDrIVCgAQgCWjFISDXfiHSPBwJzQEEcXMjk0swIPBr4wQRN/2ekMYML9BP2N4LmjSzpyMIjhfdkBeJLS0Ts3OhDocidWlRUhC+++AKBQCAN7WmpYJKg/61xzTWPUibaPHWLOz1bRwLeHKzHD+buwT26Jd04fXACcHtru3O9SJoYVZ7WM+aOC0H7TCu5OdhBYGrX9KX0rFAfG7hbyjNB6HhLOwOeNvPU3QK7GMBOBtJmW+DT2IECB3iOFnTOee67JI2FZ7goQwiMKQuJBPZo+5Dkxwvdruqyddi6UdpLBUmlviZIKjW0lzXkHg+DAuyc43jEzopOLaKxWtFlkE51UssrGy2e6qURzGnwMup+HS+0derUCds++wy33noL2l3YHc8+vhxnn9UmDk3s8TA/spJb9eChw7j3/kV4+bW3MHHiRPxr9eOlnwtMCAAPiMcDrycDXn8OF/G9sDhkrKdO72d6rj0eDzwZVgDWDRe2HgtxiaZB08IIBYMIBUsQDgVBiAaf1wOvRwGBBjUc4qZChOEF0SPRy+BRDKJW1gBf3pZxN5KoPrKDcvTcHz16FNOnT8f+/fuxfft2/PPPP+jRoweqV6+egJ6nJS2lkQQ+lwQM2bHfyQB3sR2bOhScjUNNAJiLEGyJGM/uRsrbvx25s6zHC+7yuuYJNOoSoRzzpSn6MVJ3dw7qCTO/PZImA3eo1uB0kdJ8eTqQQFQYUEgoHDoBu2AxtwC7COCsHhnEM+V5mBbTwZUpjaXcEfZZUIVQRgB5+n+Ma4+tEzOQwz4fQj53/whtJwvYjf/bLtpL5O9dMqWCvy8lQ9JmJUZS3T2+Ig4K0DW6CwsLkZeXhyNHjuDYsWMoKSkxIrpXr17dAHUaeIzWFS1yFMjpvGb6wl9QUIC8vDwUFRVB0zRkZGSgSpUqOOGEE5Cdnc1Z6wmJuMlnZ2ejatWq8Pv9CIfDyM/PR35+PoqLi+ManMjNzcXjjz+BO6bNQI9rBmHeQ0uNgQPzhAgfy2sKYT7yekePHsOse+ajdftLkFmlOnbu/Bq33TYlqcG7KKhTj4WSkhIUFxcjGAxCURTk5OQgJycHWVlZpRr8cC2EgChe+PxZyKpSDTnVToQ/pzrCShbySxTkB70oJjkI+XJRrJyAQnICQmHNuB/pnHrW4yInJ8dYlq6wsBAFBQXGnPqK9ly5kVQYBKCiKApq166NLVu2oE+fPjj33HOxbt06NGzYEN99950rHZs3b0aLFi3QrFkzLFu2zJK/du1anHnmmTjzzDMxcOBA/Pjjj4k+jLQcr2IBhDg/cHpZdvi2reOUDn47Wh0C6z6i7bPHJ+xbzhvsyxISCeBmA2oW2HJRLp66xGVdWo6bS66X5SOoC3qdll0z8pn2FL6OpT3DHT6ii7gCdps0GbDL+mNznmTu+bLznDRgp/ncPSjss3WF+89Sz1LWaV/I454/h7rGMxjj821bRvw2OsI/u451EvhJS8KlUlvaZZKKL+eilNfLupMVnQYHy87Otl2Ki9Z3sqJTgGet6B6PB1lZWbYu9E5CAV5cgiw/Pz9uC3zfvn1xwQUXYMzo0Xhnw4d4avVSNDq1AT1KmD+gAPejbSf6aSguLsaKR5/C/IeW4vLLu2LLlk/QsGHDhF9rdqCEflNo9/l8nMcCPV+FhYXQNI0LGFceniw0UB3tFxXW00IMZEeINRI9G8iORqJn3egrckC7ZIqmeyokU1RVxaBBg9CqVSsEAgH4/X5X9SZNmoRVq1ahYcOG6NatGwYMGICaNWsa+Y0bN8bmzZtRrVo1PPXUU5gzZw6eeeaZZB1GWo4rSdBzTiAZp3VjPRfqu67j1kqvKyd6HddW9ShlLQHtwJdlzis7DV+W7zYtcuj25fhLILe407+WNuicd8aCTrg+g1trHYBhcTfaZeesQwMUYljNjXyNWdoN1OquW+GFee6RNgUgj+Yu7wrYYZaVAbsih3Pneeh8WiKB3TGNAWXTFR7S/Oh5DvvR8ugNagvo4r5NOVv4ltRxHAgQ9sHUSQWpZO9fQBraOSmrF/Bkrp+cTBEt+bKI7oDpjp6dnW0b6Iudiw7AsGbm5eVxUcLZIGPU0uvz+ZCVlZVweGBddjMzM2MGeNZVvHr16nju+eexevVqnHdxTyy4/y4MHXi9+Y8nBgmrYTy3/v9w15wHcUarVnj9jTfRrFkzo29sv+K5B8TBEPZcZ2RkOJ5rMVJ4WQE8e67FQRwW0AkhnPs7jWDuJhI9PQd+v98AeDYKOu1HZQP3RItsyTc6p92t98jRo0cBRKapAEDXrl2xfft2XHHFFUaZDh06GNtXXHEFZs2aVeq+p6WSSKIecTsXdgqFYp5laTemM9Eg3NDvBO5MnzgXeRuQN5oXwV1Slp4zDtyj5LmAakBcm91aLqLDDtxpK6arOndeHdog9C9h2iBmXaPvhClrZDNpoqs8iHV8hphu+AQ8uAMw3e8JeOAWgZ0BXkIgWPcl9SUQ7RxwjjIfYT6QlOXTEg3sMQ0KQCjD7nPbgj4wx8Bd22h5xD5PCtvg24sV2M3OOLQjlJP1ocJLynQ0YVKpoV182S4L9/VUFXb5poKCgpis6G7mogNARkYGZ9mkllO/328f5bukAL4fN0b+eykeaMQDKB5E1mnzAIoXmrHtMb41Ztv4ZuoTEgE3n+KFmqEgrKoIlhQiv7AARPHAl+E3YJWFXWqtpQMLU6dORY8ePTBy5Ai89e5G/Ovh+TjxxGhLw5nn7Z33PsSMu+5HVk4VPLrmMXTs2NHIpwMLoVAIgUDAFSiz3hC0LgADUDMzM+P2WGB10AEPGrGdnpN4o7WL0yRk59puYEGEb7pGfSgUMupHi0RPp26IUdADgUDCAtklegAgVQcUioqKYp7qsWPHDpx++unGfsuWLfHZZ59x0M7K6tWr0atXr1L1My2VSRL0HNmCtr4vBXdxX4Rrtg6s+iGrD3t9YHSIIC/LM06NgwVeAueGSPpJkEyLu1nWuR0Tmdm3FQLNWIudgIVpmDr1ZeDo/Hc2Er0xJz7KHHeIkM60RftE6L8bIkSKp5CpsMBOpFHfWZd7WZrdQIBTW+5A2l6nE5zHA+yWfTD7gHw7ZpiX5Bnb9ApK8iDuCzqjArugw1afRL9jWykgKdTVREmlhvbykGS71SZKv50VHYAxF90AMDUEJf8XqBmNAWbgg1rRRUgXwZEFsIyMDAMa2WBxLFyxx+Y5sBNQgwjXbgmoYRAtDKj6R98mqgpoxYAa0tNUKEx+JF0F4dKY+mwaTQfRIZ8ZEFC8BvybgwMKziYebFt+C+569P9w1rmX4LFVD6PrZRc7nv/tO77CtJlzcejwYdw7ZTx6db0UxOMF/t4vDCx44FM8yPQqUDWCYKgIRcUBqFAiAws+HwBwVmlqRaaR+eO10DuJuNxaMBhEcXExAoGAAe9Oa8HbWf9pn+OFf0VR4Pf74ff7jfnt1DuAenHQftF57wCMe5R1pS8uLkZ2drbRv/IOZFcWkozfLpmlPZnxGTZu3Ihnn30WW7duTVobaTneJIH3PIENjIM3+tou7QbYg7u4Lw4EwGbQQC9ntC/COtOPaO7xJqmDO29cFgvx8Ymbtdkjp8QO3Nky8vo0jbfMw1jSzRBhyTcCCbhL0qTgrsEMQKfop181e6YpADTRBZ+FV0jmr8MR2GVu8iawAyJcs9HnZcDuJu4AsUkX09yWcw3tcNi33Wb0WIDdJg9M++K2G6AWodw2T6IjJmC3yUsFSaUBhgRJpYd21rpeEQO5lZXIgr2JVnTqHiwux0QKfgNKjiJss+waa42OxbJLLZsiXBkA7/HAe2AnSs7sC61q7YSeD6d53R5FgdfrAdFUqOEgQiXFCBUXgUCDz0Pg8yhQiKYPGEQg36eGMe++tuj6yXaMunEyrrv6Csybc6flXP77x72Yefc8fLb9C8wa3RtDe14Ir6IBh3YBWghQVfnAhP6dxaQTTYVGlAjkE4UfVLDxMIikRcpavRZsPBSInm5JUwDFAw/xwKN4kOnxQFUIQmoJgoVFKMxX4c3ww+vLMFzV6fmmy/SxruyJhkVCCHeP0UGi4uJi0FgHdHCADiIAMObBUx2ipT4UCqGwsBDU+4ACfCpavctD4oH29u3bY+rUqcb+7t270b17d0u5b7/9FjfeeCPeffdd5Obmlrqvaakkkqhn1+KuDgcruk0eQWzgDoc82RJxYNqTbgs6LVZ1MNsOFnbLiXEqJ69bOnA309iWXVvxiWCtJ3x/COTgDmOOOwPuGoxI83SJOKhM3xVilDH6SoEeQHKBXZwvDwNMWeu9K2B2hHAI5dzpjM3KTozzFRek2wE77MpBsk34bUCyL+gmhgL7PLEfdnmwyRPbroSyefNmjB07FqFQCBMnTsSECRMsZXbs2IHx48cjPz8ftWvXxqZNm4y8cDiMdu3aoV69enjjjTeS0sdKD+2slAW0l4ULfjT9LFzQSNpA9LnoFKa4jxqGP28/Sqq1NoLIiVbS0lp2RbiiAK8e/B5eXw6K/dXhK4UFkB4LC+iqqrqa1634/PBmVuGC2BUFgxGYyzRd1alcfF0LbOt8FSZPnoT2nXri2ceX46w2rfD7wUO49/5FeOX1tzFp0iSsfOxpZGdnQwMQtLRq9ls81xR2PR4PvB4PPAqBGiqJDCwES6CFg/AqkYEFj4LIeut2HgpGmqoPGLBeC6wng8RDQdPLMt4N8nZC0N8g+AEBycCCMTjADSZ49QEDdgqE1xgwsB2Y8GZArX6q8Y/KLiBhIBAAG+uADixQC3woFIIskB3rTUKne1AXetkARDJ+E1LVPZ4+e7FItWrVAET+6TZo0ADvv/8+Zs+ezZX573//i969e2Pt2rVo2rRpwvqblsogCXqOCBIP7nDIE+eoS/W4hXW34O4E8ew2A/SSMsapMsQO3MVy1rJET3MD+LSktS1+nrq5tjpM0NZgdWlnLyVthwF3468O6hTvWXA3esoFoWP6GBN0m3DJu7bDua6sjATEWXd6Hm7dW83tgZ1PdwvsXDkZOLuGefGY4G7bgGmhXYjlJPUSBezGu4BdHpOfKtCe4PebaMFsNU3DiBEjsHjxYnTp0gV//vknV//hhx9Gy5YtkZeXl9B+sZKG9kogYkT3UCgUU0R3qoPqKSgoMOfwFh6GqvgRUP0IFxQY85ejzkWPU1iA9/34A0rqtjUs8BS6orUpzl1mrf9erzeuSPR2QewKCgo4IPR4PKhRowaeeupprFu3Dt2uGoAul1yEDRs3YejQYdi582vUqCGf8y5a/6nFN9qAiMfjhcefDT9MV/XCYDByrXylm2vuRsQBEXY6RGRwQQHRVISCJQiVFCFUUgwPAXweBV4PgQKNB34B/IkxsBA2BgmIGgZCJVxZhdn2/PkjijpNBnxWiy69lnSwiQ4SlZSUAIARlJAGoxOnHtAPO+hDzwEbyI6NRM+2nUhJtit7snTG08aSJUswduxYBINBTJw4ETVr1sSqVasAAGPHjsW9996Lv//+GzfeeCMAwOfz4fPPPy/9AaTl+JdE3fK2kd0hfMcA7hDzwO+zoB1tbrsrcGeOwwnco1K744myKefeCi9Lt7fMgytL9HSuLAFj/daTmLXYjcB1dgHj2DKOdZme07nwFnd4WhcGIHLgHGV+e3zAHktdMy0qhEOo7wjhsZSVtCUCbCLBPBpAG7eSTZtOoG2nUzYoQPXGCv6WvFSQxHXUTTDbL774Am3atEGXLl0AgAP63377DW+//TbuvPNOLFq0KGH9EiUN7YwcD5Z2AJwFPRQKQdM0AxKysrKiRnS3CxhHQZzCBzQNNYp/RqG/npFXVm7ApPAIlLyDIG16I8fj49Zsp/OmKVjJIo2zVtFE99stwA8YMAAdO3bE888/h7vnzEe9evU4PdGiuscT+Iyd0y2ba54IgBcD3VHLabT56D5vBnxZVThX9ULdkk29FhJxnUjgbyh5hyzALus3OwDFuvDT88YOxjhFomcHm1gdRUVF3Pz/tMTvdXDxxRdjz549XNrYsWON7TVr1mDNmjWl6ltaKqsk6H+abBk3uzwLuMOaZ+hxsNxTt/doAetkAwBScNf7K91mEmWB8Jy2LZDtFvBhA+P2ZSPaxfKs5TqyS7TIwIamEeEYwZc1NDqAuwZAtQN35lIyS77x6RFwN3pKl5+jhThYt4d4E67tyjFlJNDNu9ObdWWw7ArC4basW70OOiDbZoDVbjtWYHfbniFsurhPTxSR5EHIs+lLTMDO9quCSwL76iaY7YYNG0AIwUUXXYTc3FzcfPPN6NatGwDglltuwYIFC3Ds2LGE9UkmlR7ay2NOeyLbEK3oqqpyVmfq1h3Nis5+s7pZcGThKyMjA57gUSjFIRSSalD0NbGdgoslUjwHdiJ8cmvAEwm0RqN7+3w+E/j0pcdofmmDmMUj0QC+Vq1amDJlKhRFsQwssNAYb1R3J4kG8NGCxQGwuOgnymtB5qouDnrEC/Dk2O9QT6hriVnA9tvO+8RtJHoAnDcHnbaQUXQAxF8DSkYV4/yx540GXUxEILtUcbln136vrDFF0lLRJYH3vF3Ed0ses2/kARxU030IumLRbZSV6LFAPNXvYH3nYN4NoNsMDhh5zDGyacI1ITAjuEcra5YX05ljYcvq/eLHUCJphO2uAP5snwigu7xL3Ow1DVD5aPZGm0zvNUUsZ54fN8AuBojjyhF5OcscdhsottNlLcunETiVtbYVizXeLA8rlJYHsJs3lKA/yj696eKB+biAnenrcSSbvvoPPv5qb9z1i4qK8PXXX2Pjxo0IBAK4/PLLsWvXLnzwwQeoVasW2rZty81xT4ZUemgvaynNC6+47JXMil5QUICcnBwDHNi69Ntu2TUxojtgzsOVwZcv/wDUKo1QNfsEzvroZk3zUokagufgNyg5Z4jUZZz2m1rQ2fn79JjLEtypsADv9/sNt+vi4mKjTLKs/9FEBHh24MMORuk5d+OiH6/IBj3+n713j5KjOO/+v9U9t9Xu6i4khJBAAnEXCElGCASrtRAYG3AEAYkkJk7sCNsvcOI4F59jx8eJf/Z7bP/ec/zm2I6S4ySIm4HYBgz4ykUrGZCIVhgjBMJg0A2BENLeZ6Yv9f7RUz1V1VV9melZrVA/50jTXfXUU9U9PbPzqeepp5JscceEj7YoHNqNanEyRrjt2hoZdyOZ6HMj+zBidIAS776xz4ppmhgeHva3PWSJ7Pit5BqaoDiWZs1rQtgPrUwyGSuS1vPIM6TKcw7uWFkH0TPOzqHQ19oG114Cd0C0Dak/YXwK7zu7SN2adijKQhzq7BLUOsFCUiuPWrte16+XC7+G2DVS1P+xiAUG27WeYBApc3w9wZyQTE4Ad+7amEXD8677t4VliadE9MYb3tiIFB4vAG1gLXvtb0Fgj/ZgMrkgsJOALWWyu5qduu16WxWA++1BNLrB8oZD4nko5aFVdwzOFvj2IcfN2Aw7F+qkcxWE+8+ozjaJafsYkITfy12L5qNr0Xz//J9+8HP/OE4y24svvhiVSgUzZswAACxevBg9PT145pln8Mgjj+Dxxx9HuVxGf38/PvGJT2DDhg2NXFWoZNDOyVjztIetRdd50WWPFUsOp8rozsOXnHgtKvSa2EMwrCOwJp0H2TPKh/7qtmprVFzXBXn7ZdhtUzHgFuH090eOm8Em701mMMpvMacS+uoLcJ/9OZDLe1uu8f9yiuNcPqBDzBxcw4RLDDggcIgBFwRGoQAzX0ChUATMHBxCYFkVuLk8aLGEfG1soy3ynuSVSsW/ZwB8mGw0RL9RkSc9/PX5tYgKFh3ArzVX7us+9C7IvC50dnamOrbITPSmAdMtA4VOIZGdaZq+Bzsqkd0HMRO97L3/IF1bJh8USemZJOAAkIwuuEPSJ6jDd8BjT0K85DUJ2OVhXTqGyo6O3EXA9i5Bun5xEIrbHG/tOm+DSFrKSQFuv3VhbLHAnWvje9yJODKDeqH4irXzoAhkj+fc8gKw64A6DNh9vUaAXdjrXbQjlxNVOfT6zQC7cE1Ng7qqLMReItv8s83rsf+IrxKAexWw+58x6dr59oItuc43PrYlxWHGSWa7dOlSfPWrX8Xw8DDK5TK2b9+OSy65BFdeeSW+/vWvAwA2btyIb3/72y0BdiCD9oCMxpp2Xb9RXnQdIPFedACoVCqBH8Ly+miguRBmc+gtOONmAUSEShnglVu1xQR4eT93FkI8ad92VGcuTBwyrgoHL5fLcF1X67F1f3U/yHlLQSZPB3VsgP2zuWPHBqwqUB4GbNvTs6pwbQvUtkBtG7AtENeB6TrIuQ6I4wCOJdgyHRuFWnviOqBmDrZpAmYeJCdNCOSkCYTahAEJnUQwg2U1PWLmgVzOm1ggBC4xYFMCahgw8gXki0UY+QJg5mA5FJZVBXW9iYWjsSc58+6zpQMsz0LkkgjXgTl0EPaEmS0dmyq8vzJ0GCVSgO1Q/zPAT5oBEJLZ8ZNR7PNbqVRCE9m1WlqdkT4Lj89kTEpaj3zcRHQA4oE7b1P2lKtgHGqbvj1el2jKau0gHaN2TZGwXlfV8HMqwmdmj+yE3Svqba0Gyt6GIOgT0NrbQPwaeVs2oX95b3bWUhcWz+p8QBfXxnvwXgd+AHrwrkF8EJahDafXArsqE32gP/E8qlwJ2xDL5XHHBXahHFJ5GGyDb4fgmLRtm7AnlEvnARjnzlWA3xCwc22ECYExLin/FolKZjtlyhR88pOfxOLFizFt2jT80z/9Ezo6OhTDat0NzKCdk1FJoEaIAKP8P98TyHvRARiw4SLnP6Bha9GLxSIqlQoGBwf962FrRnnbTYWgulWYIwdQmXZJ5LXq9lpXJT3TZRnnQ5jNkfeRqxyBM/Mcb/uuBoUHeAZVvMc2n8/DeO9toP99kOXXgNTeC5WoEt0B9aUFjXhHqeuCOjbcShlWpQy7XAZxHeQIkCeAQSk3gWDVJgCc+sSCbQUnF2wbqJT9c28yoQrXYpMLFojjgLg2cq6DnMOysFvCBIVp2/X+DBOumYPLRRX4kwL+xEJemGQggSiFPMi8c0DOXhL7/uiSxhUKBRiG4T9vLFs7e1+NwYOgbROBXCF2X80I7z0n6AN1OuC6rh/eD8B/xnmQlxPZyQAvJ7Lz++CesWNxy7dyuYxisXi0h5FJJpKk9DlKlECO6YPTqVVo92SXbDCbkPUlm0pwh6JMAe5MmR8DINoQynTe9pDbBvgh5spw/BAbfE/KNoSvrJcTSZ/33Ne3eyOCDkDEzO7gtm+jEBLM+V1L4e6Ut1ObQKjXcf3TeoHshdavYxeBXABqI+jN1nnv5XZqgGd2xHLEKYcK1nX6clltLPVGon4oWKvKuOPUgb1+vYE2kOpDgV06D+jLNkm0zeNQopLZAsBnPvMZfOYznwm1cfnll7dkfEAG7cKPWh4e0/yxK3vRrVrSNvZju1Qqab2VhFowYcGmBqgL7Vp01fZlbIJAzpbe7LWZQ3vhlKYDZvwf13L2bN7LzSCLJevyAV0RWZDbtx3OzAuaAvbA9XAeWx7gc8/9CuZ5F4O6LkxukkOV1V014dKMEMMAMQow8gXkOsaLCdnYPvD54D7wYe9s1JZxuYRrpymlHrjbFpxKGVZ5BHalDBMUOQLkCGC4jjh5wCIRuIkFunObF4mggXZdxEVU0jjV+vz2Q38A6ZjuP3etFn7cheH3QV1vsoBNLvDjA7ylHLxnXQZ4oL58gd0b9r1SqVT8Z5ktEUhTWuUF579vh4eHMW5ccBu+TDI5ulL7Yav7CCSpY+d+eRS4q8oSeuGZ61jXjxLc+TYh4B4IiU/gbWeimgSQ/pp5I+LAHbxK0CMulxOpRFi3HhxMYIhyyD0P7nXbIeDut/O86/KI6/u8c3b8OhnsgcA+7QSC9zwA0tp91tFCYCeKf/pyoR9E66vL+XuiaCNAM18mtYNKJ6pdAlt8mQqufT3ehmRf0PcNaMYojyOsH5LOd13LhUSrfMDkuIf2VkiYF529Mm+3LKIXnaJIqqi4JlzUy2VojNq+jPc6Nr21F3WQG96N6uTFyZqFeKPr11sHMUGsvwkAACAASURBVGXYr1OFeWAHKhf9RbIxJxA/O3ihAPflLaj+6d+iPDwMAP4kCFu20Kqs7iqJykKvAnh5MieNLePkMSGXA8nlYJTakJ8wSVzPXXvu2bPGxibfKbfvfdAdW0B3bAVq4J5Wsjt+fT6lFOaeg6iOOwFDAwNCsrg0AJ49G/w6en4iqkCqoO0nIDeuPdBWl4le3gueHbPr55M+8pMyw7Vnlk0GpJ0csFUyMjKCtra2ltnPJJOGRPjRrNOJUaeEdFVZo+BeUxbKiNoGYQMioi6vx6mErkcPeNmjYF3qV3nzIsBdKdG2iFAav2+vbbjHnR8fqYXFC28ha2iICeYEsDdqt0RqC4hgD84ev1VbAJoTATl3rgVyRNR7dn0IFPqGVKa2IQClDszDbAX65vRlmOWPAfFVVaaFd4Wd2PDPt+X0AuPizgV9SUcJ7Iqy0H6gl0br0pYW/+4ei5JBuyQMzJJ4G+W16PyaU9mLPjQ05P+AjtwXnXg/0stVB45jBbYBi7t9mcrLzRKLxc2+7Y9p5G24+fGg+eA6Dl4a8Ua7riusS5bHZr7zMtyJs4DShMhxNirs/XRf3Q7SPgHWxBN8SGfvDwPItPYNTyphAM/qj+bkgpyU0Lbt0MkFrLoJdNY8OL96EPTX/43K8mtBT1uAnLRtYRpjyw0eAJ3zIYzvUO94wE8uRIkuAoD/fPLPh9k/BCuvTn7XSCZ6IAjwfCI79jyM9UR2/PdtuVxGqVQ6yiPKJBNZCETKZp8fuSysjjuF5AnXgjv00A0gGOpe0wmAO7gyyvVJpLHE9LjH8bKrIF8bXo+6njABEPSgk1q5d8tUcBHtdZdtef/r9OU24tZy3uWowd3br13hOWc9EnkE3Lm0L3t9hGK4PQ+B+jB5AgHIY5+DO49ew+7zoRLYiaTLyqU6HjC1sK6yx71XYYDP3jQtaCvKQoFbZ4dvj6Cu8hhBW8IYOCUZrus3X7KhKuPulRL6WV2j33VhE2spyhj6HTNakkG7JFEZ5GUvOvMC8hClgyNml9+7We6LD4mdOA7oH6FwqJHYw6iTsLXcbJ9zLbRQCnPoLdjjzwxcl7xdXCN7jBuGgVKpFAhTB7yw4c69vXDmXtbwtatE5Y02DAPF7ZuACy9DR0eHAIzsWqvVajiItlhUwMi8uqyeXyt9tCYX2L1RTS6wZRGu68I85Wzk1n0V5qvb0fbkj4Dnfg5j1RqQ085Nb0B2BaTcB9o+LfbkAn/f5FwUfLRI5OeTuiD2CGgu6GVX3beoTPT8jgi8B57BOxtHoVAAIcQfN0tSGRrRopHRWCOfhcdnMibF/3HNv6rKwuogQToQvcad02GmomCe1OzIMK8qU0K4zuPOdHXg7l9k/ZqVv+GlH/RaO+HimW3U645AnRywLv4yE20JfUtgHr8eAAt7p6h53etwL9crPe/snEFig95xH9gNUh+zCoq5fkIBnk0WsMESErAXCuUIqVOU+31HAXsYiAfgFcnbhNmR2wh2+HYRZZFwTiLKZLuSjtw/5GP5NaoukzTluIf2sB+hSb3oqvaAuO2aYRgol8uwLMtvy4Ouv063lINhUBTbimjVB8APBa+t/eVBlAE8f21G5RAAA05+EhwOXFj4f5p7dctjc97fA1SG0FeYhny53BAkM+jiAZ2/5yxyAZURuL9/EcYffRpEem+Zl72trS12mLosztAQDv3Xv4M6Dkg+7/0rFP1jQzonhQKQy4OaJlzThGsYcIgBs1iEWSoh39aGtmIJZlsbSC3yQlgDHwKioyFxJhdYBIZx/jJgwcWgLz4D96F/B8ZPhrHqJpBTzgzvJIYYAwdAO04I5EOIM7kA1L3ajeQuIPYQqFmCFzMZX3SZ6Nl7ysbCwJx/vvnvHPZ5AurvB0vSp0tkN1rCTwZk4fGZjE1J6XMRgHRVmcILH9iyjWvHhhfLMy/pEcA3GgfcfQkZD6lXq71x/KnG2x6rjJWotncLbxcuole83hmtgTXx+w6AOUFwOzhWTwFwiej4uwJA2NZNVR9mQ7Wdm3AuZIoP14lno16vB3quTIBpqU4H2DHaCGONBezsmZfbQXplnyH+tZG2mnq5LADnRLIFUUewryuDpowEywRg59qOdTmGhpqWHPfQzgsLOS2Xy0KiriRedF2oO7PPEmA5joNqtQoAfmguS04FUJRIBVWax2g8lToQHRwc9CGFEIJxA69j0JyOkdp6YLY2Oq3w5bCxFd/bAXfWhWgb1+5DC7+eV7cVXlhWd93kgvvis8C8c0Haw/fxbmSdOQD0PfYwBjY+ic7LVoCWy3AHBuBWq6BWFdSyQC0LbrUCWq3CqVZAq945bBuwLC+ZG6dLubZwXZB8AaRQqEN/vgBSqGVwz3nnRqEAo1ioHdcmCAo13Zo+0zOnTEV+xon+P3PiJC3cJU0ax4Moy6iez+eRP3cpjHOXAi9sgnv/vwDTZsK44iaQk0+L9+Co3q/+/XDH67d6kxP1MZjkl0UwSE661IDYQ5FLSiJtSM+bvE89+wywSUL2PcPni2BeeH65DLtmlsiOfT5Gexs/wPvuzTztmYw9SfHvcCxwV5XpYD6qjNZ/9MuQzcoED38IuCvD28PCZCG1kdQTib4hn5QtGCeZzOMe2oYET0WopqAGEcBdnlTg92Lnx065elDirXJw1dfmA36tIBDW7nvM64AZtq5dVe+XBbZ/A9cXt097rT8Z6AUYVdXpoBzB8YjjkOoC0K4aB8Tx6GBbVRa3rU4vtC1rJ9kTbPF6JEJPsh0G50pg5+yOZTmWJhhSkuMe2hks8FBHKW3Iiy7X88DIPFoMFtmPYhb+Wq1WMTAw4HvZaQ5wMfo/mpmwH/fsGnLuEAxnBG7HDHQWS6P7g94qw3z3VVSWrgtAcrVaFdYk86HAKs8oYV/4IUJ7N8K47JpEQ4wCeD5yoe9nj2LqX96KCVde7fWnSGDGLy9IEsZMHacG8zzUV7jJgCrs8gjskRFYI2XAtmC6Lgzq+pMC1KqCVuuTB+VXXsbA00/APvA2rAP74ZbLNYCfidz0GchNnwHjhOkwpk4DmXYCzBOmozBlKvL5fGTUBX/fGPAL2++dsxT5cy+G8UIP3Lv/f2DmqTBW3Qhy4imJ3h8AMPrehnPCGfV7RYNbDMpRF3JoPD82Pllc5NIPexA01xy08+LnXqgBuTxZyLa/M01TmYneMAzkDCBvEhhGMJEd+0zx6+BbER4vf28ODw9nnvZMxp6k9dyrgJyVN1LWLPSzMp6mZSCXvedKCA/R094IuY4HfUV1eIVfp7IaaMffpyioZ9dKUYNleds2CcpBAaMO3aw7zqJ3zrZtc72CQHI5Xof1L28L53dag1lpOzePw0RwFXW8Y30yOs62EthlHbl/rp8AVItjUP6DanyKdnGAPRKsVfUqvRD9hm2w/2QbcllcvTTKjgU5VsaZnhz30O57cmsgPTAwgGKx6K8ZBeJ70XUe3ba2Ni108R5ZDzYtFA0HfUMOKKENefWSiG5NN/vRz4Akf2Q3rLZZcFyKgYGB5jLQJxTzwEtwp5wKFMX1wGycAGDbtp9wi91T5tVNIvTQAeDgfmD+wobHqwP4wcFB0COHMfLSb1Fath6VSiVWArNEfZsmiGkCMZJ58V5uS9pGTtc/pRTWwADK+/eisn8frANvw373HdBXd8LpeQr2u+/AlsA+P2MGctNPRP7EmaEee/ZZ5JdFWJaFEcsCPXsp8udchPz2TXD/4+sgp5wFcs2fg4yfFP/e9O9H9ZTlsEZGhIm0qCgaeWy8l7tSqcTakYHYg3BKM2KPlRd5WUfU8xInE70X8UNBKOA43nXLiezY9wLLK2GaphB1kKbwiegyaM9krMlX/89/+ceXX3wBui6+oDFDDAABCOHtiCoDhB+ocgI6vi1BjDKprS80WK70vNeGkxTgY6+hp9wYCMTf5sLgpGvgJyEU18a3UdqMaMffEwnUxRD9WjZ4Uj+HVI8adNPaRACDJu/q6/qkpk9BPEB2xbcTAJchHj48qgA6Guq5+hAvvQ7i1bBcu4q4wM4gEnLfCps8cPr2dDZRP/bHxI3Nrw/TU+gLY4ljQ6OnhWnELGvGnl9Yv44G5OlnX8DGZ19ouH1iaTF7jEU57qGdh3PA+wJj3nOVF53V854rfiutZrJdG4aBtkIOhFAUSkVUqwmSxMUQ3ZruyGz0Thlm5SDsE5aj3cj7nmyWgZ736qUO8JTC3NsL64wrA15RoB52zfoHEIhc4DNvR3bX2wNy/iUgKe1zzWCPyeEnfonSxctRdl2QSsUPGR+NzO6qsUWF9zNQk5/1/JxT0TbvdP95ObhjB3KlEjpmzkS+rQ3u8DCsd96GdeBtWAcOwDqwP9RjrwP74sRJYmLChZeDnn0R2u78/4A9v0fu7MXa+8ZHXLjDfSjYFVSMNuQMI3QiLY7wCR1lgFc9c8QaBO2I52kPy0ofJ2eEKhO9bduBTPR504bl1JcF6TLRszD6arUKSimGh4cbSmQXR0ZGRrLw+EzGnHzl859MyZIExVr4lssgAq+2LC7MS20TA7kCtOMCeZLkd+yeyZMW/qnCS079/zzo4y6bU6hPjhC5TmGPSMfKrzwFmEvXwe/XLoA74CWd49aqB5Ps1c59cK+BPIEC2MXzJMCuDD1v6JwrU0K7pM9DZWAsHGyyOxSwhaAtTr15YNfoQdKLKlO1DYVz+f5I7fi2scqIXk8YV3Lpunghui6uO7z+6f/c2bCtTNRy3EM7D+YMztmadgYksjcaqMNiup5wijyxUKV5GIaJUil+kjilNWmNbtw13bLkhnbDaZsJGN4Eh7wmVghn5tbmN3NPWOgy3n8LOeriiDEBRm2CICrUnU/cxW+dFeUNpa7rhcb/6d80PG5Avd0dm9QZeeKXmHrLX2L8+PqWY8PDw5Hr81stDODZsgg2KcOEwZ4qemHk/fdx1+WXo336dAzu34/C+PHonDkTnbNmofOkkzB+1izv/JwLMOGkk9B50knIlUqxwJ5aFub96DEUT53ne7mdtjbQ/vdRnnYyRmoTM2zsfHZ3Nu5cLoc2+wjohJlojwnOSUQGePa+sgmtfM5E0SmD5tQwGpWVvlQqaZ/1KAnLRF9oN+E4BvL5AoB6zg32/PKZ6Nn7DwDFYlFIZMcv40g6RtlrPzIygilTpiS+zkwyaamkNTHFgJJA8qg3W0YagHlJjyAmwI8SuPuDZC86DzuFCCj8raG1UhIIYPAvTjKrB3fu3gvj0TwbrI0KvFXnEfre21E7928LDQBrENiZCSKVBc8FYIfOnuTFr3Xgj1LuMy5gK6+DvxcaO+D60dgSnyPx+rxy/pWkpxeAb36sKjsk2CYUsBX3OUkZNGVpfd+1Wo6VcaYoxz20f+Mb38DLL7+MNWvWoKurC0eOHMGhQ4cwZ84cIdw6rperGTHhgkJcy65KEletVlEulwMePXnbNR4WmSc6MRC6NszhfahOXaqsVm0hNzw8DKAOz1HRAfyabjkHwPgDv4U98wKMnzAh8T3ngUXen165HvnNV4BCCZh5auw+oqIX+LBr6913UNn1Cjov64KcFZzBVLlcFryhrQR4Xdi1vAsAf++q1WoghH53Tw9mL1+OG37yE1DXxfDBgxjYvx8De/diYN8+9O/di4Mvv+yfD+7fj+KECQLYT5w7F4s++zkY3LPiVqt4Zen5yE07QRi38e5euOOnoG3KNH9SxrIsAPDvqxy9kBs8ADr+pJbdS39s3IQWmzSilSNwSBGDQ8NCmLq8bWSzkTpRIj9zOaOMEQsol4OZ6OWcHOw5kK8x7UR2WSK6TD7QwkOzvGYaQHPr1YkIoDLgE2i89Yq6UODm2yX10PP1Ef3x94gnbsKV88DLX3MApGlt3oJIVQo7RDgQVflbKfXglYlKgTIAcUPp630owJ1LdqcDcP7cW3su1rfEo66A/qSwHgRt2Q5nHyr7XB3/hikBGdIrXx9XrxE7unqpji8PlEFqwx6gqDLUy4iu7BiRY2msKclxDe2u6+Lqq6/GyMgIvvjFL2LPnj0wDAPLly/Hhg0bBGDhtzVrTRhz3cvOfYIE4ScPmPedQSgTHvjSGKs5sg9ucTJoLnqdKb8emQ+1lr3IURnG/dBlaxj5I2+hcvZHm74OXTgz74En254GWXR5aF+NZqQHgP5fPo7xKz4MoyiuNw8DeH5yoVmQCxt72IQUC5Xm13LzEzN/eOIJzF6xwrsWw0D79Olonz4dMxaq8wL4YL9vHwb27cOhXbvQ84//iIWf/rQA7eWXX0JhzikwOzqFsdPXfgfMPBVWLUybLevg7x0/uZDL5UD698M5eUlT9y+psEkjw7ZB8x0wDAOVSsWfDOSf99GOriDEi7IslErIF4OZ6PlnTp5csCxLyETPPt/8xJsqkZ1KVJ72Uox8DJlkMrqS1t98BdAGgFsB87yHNRTcoQB8+VjlhefaBF7TBnOdHQnceSHcBQQmJiRd6v+n+FHP2SZSeRxwV4rCOx6x5zz/lvhlBvzt3mKDu39b9GvM44bAN75uXTqvjccHQKVOeB1hFxoAee4OyrAuwyrhbMgwnCpoh9mJ2U8AqonUXlGmg3MtiEvttGXgyjMZa3JcQ7vjOPj0pz+NCy+8EH/zN3+DJUuWYP/+/bjrrrtwzTXX4Nprr8WNN96IadOmgVLqh6i3IpTZhBPwsvOiynTNJhH40FcW3trM2vd6py5yQ2+hOvH8RM3ktdLMC8dghekwMNDBorn/RTjTzgDy6f6IlwG+Wq1ipO8I2nZsRfXyP0Letv0JD36JgS4jfdxnoO9nj2Lapz8bqqMC+Gq1KkQHxF6fLy2PYBNPjYydjU2VKO7NJ5/EmX/6pyiXy7H2gRfA/sILkX/ySZy4eDFyHKxRSjHw/BYUz1+IoaEhYey5fa/DOO08lDqDW/LxY2P3bnhoCNP69qNy+jTkWpBETRb5vheH3wcxiiCE+PeceeGr1Sosy4pMANg68UId+feVjYttSQnU76ucjZ5S6n9W+O9F/h6MjIz4zw4DeN01ZmvaMxmTktZnkgdKAcI1ZQIYN+qZV3nXVZ55Ng5SPw4Fc4WtpkLrpXpfpOv1L4INUwfonO3ANUIB1ipIj1tWHxX1x0m4MgXYK84Tgzs75wFVBewRSeViAzlvM6wNQnRUUO3DumZc/g2W+2F3Q+6LK+f7SwW0m61X6Uk62np20dK9DJTJduSxSPdUeBal+kzGlBzX0J7P59Hb2yuULViwAFdddRUGBgbwox/9CLfeeisMw8BNN92Ej33sY+js7Ax4Qvks640JRZ7YvpddF3Kt246KFx9CU0hgZ5TfBTVKoIUJidrJXnQ29kKhINSzcuWPeEph7tsO67yPJx53EjEMA6VSCYWdW0Fnzwc6J/r7hTNoZzDCb9WXVKwDb6Py+mtoX7Y8dhsZ4Pn1+SqAD1tLXygUUvXoMggb2LMH9tAQZi1aBNu2A0sjtFnoXRfVwUFU+vvx+8cfx6xLLoFlWcL4B5/fgvEfvTYwdmfPazBW/nHo+IQw9cGDQK6EKsljuL8/8eRHlIRN7BQKBZQqVbhtJ8GUsqLrEgCmnysjKCxEM2xip1j0JhpYuWpJDvscs8+LKpEdH1nDJu5YZIosGbRn8sEWUn+RIdwvq/3o1nrPIzzlchmg8K5LZbpEcA2BN/Q2k4C7f8skLzg78MGEu0Z2P3nh7il/i4TrkwuE8jged0knxte2Kky+DlxiWX3cIrgLEQVNAHvkuvUIqI89EQCNHjwblB+3DJuxJgbYnZHKeH1mz38lDdbz5U3WJwH2KIiHbEfRLtBGMcZjQY6lsaYkxzW0h0lnZyf+/M//HLfccgv27NmDe+65B9dccw3mz5+Pm2++GcuWLUNbW5syzDrpj20DDlwKjFQs2Ha54YRxQB1C5QR2iaMDKEVu6E3YHXMj1GKGuktjj0oSZ7z/BpAvgXaeGD3WBoWfHCFbn4J1waWwLcuPYPCT4dWEhQI3In0/fwyd3atg1CYukoqcUIx5Q5kXk12Pai19K+UPv/wlcm1teOuJJ1Dp60Olrw/lvj4MHz6M8pEjqPT3wx4chDUwgGp/Pyq1f9WBAeTGjUOhsxPFCROw4v/+X1Rq2fSLxSJMw8D+F7dj4j//b3H7xf73gUoZmDYz9hjNgXdAJ5yE9vZ27eRHkuUHKkjnPdXyhJphD8HJqxPgyVEpqjD1NAGejZ1QC4ZB0T/YL0wwqCZ22HsSlomewT377rK5aBX2eZKjglgiO0KI79kfGRnJtnzLZAxKSt+jPJAScF52vkwGd06HbxMX3Hm7AXAPeeX7lY99XRV4R0wGxAV3AdRVkM7dB16U8F6/F/VboAJ0XXnQMy5mglfcnxDPOBPl+naDcN52XjcI7vVKwv0DiFEDMSWw18t0wB4J3420CQF2EKiBXWWT3Q0B4Nkd4vvgysDppQ7sEe34semO+bEqgV5uK123Cs7551+oV7VRjesYkAzaM5GFEILZs2fji1/8Iv7+7/8evb292LBhA7785S9jxYoVWLNmDebPn++Hz7P15WFJ2GSP6KR2gsEyhYv0ElHJCexU66TDPI3EOgK4NtziNKGcD9PnPXNy8rIowAhLEpfP59G5Zxvskxam+qHUruke6kPhwFsonv93aCuWhLHze5k3szSi7+eP4oT/9ddNjV2XNI4P4+dD2EcjzHrGokUYef999H7/+yhOmIDi+PEoTpiAcRMnYtLs2ch3dsIcNw4GB+iFjg7kOjpQKBZhADDKZWBkCO7e3XAGBlAdHIC1dzeMjk7kp0t7m7+1C5g9P9mkWP9+uOM9yFdNfqgglH9vVUtT4kS9eI0dEKcCakaDKP/e8R74crnsJzcM2/1A2b3Gk95RygHEQGdnZ+znOCwTPR8VAoRnouftsMmnV155BVdddRXOPPNMPPbYY5g5cyamTZsWMaJMMhktSfG7lN93nYCDWL4srheehIA9s8v9MA9dz66DbQRfdTDvjykpuCPYzgf12uD9fiH+LgjzsMvgDgCUSOAOBEPlFZcWs5IAXKBANLgrJwQEcJdtKNrIwC5BczJgV3nZw+1EQnsEsAu2eZAMwLqqTNGnAPBc2agDexwb0njDgF1bL9tWtOHr5WdHNXlwLEgG7ZmEiWEYWLx4MRYvXgzLsvCzn/0M3/jGN3DgwAH80R/9Ea6//npMmTIl4OFm2aKZRxoA9+O8CEooCm36BHTNSliYtW4btNzgm3Da58ClFDYXtsyH6acVch1IEjdwCMaRPTg8pxv5mOukVaLLAyCv6Xa3PQGctxRGKQhWsieUZe9nibbiALx18F2MvNCL8isvo/rWmyD5PEi+AFIogOTzMAoF7zyf98uQL4CaBlzDhGN4r6SQR77UhlwtkkK+J8I67uHhyC3umhXqujjh9NPwud5tcAcH4AwMwBnoh9PfD2egH1ZfH+y33oEz0A93YAB0aBDDQ4MYHBiAOzgId3AAtDwCY1w7zPHjYXR0wuzshNnpHc/4/N8H+3zrVZA58xON0+jfD2v6mYFyHYSWy2X/3rLJEvbMJ41gIPaQt9UbSf4ZYd8RAAJ7weve27Bwd/7zmicWKAUMTQ6NyOuSvlN0If4smSe/Dp5dG/vMmKaJBQsWYMeOHfirv/orPPvss/jmN7+J888/Hw899BAmTZoUOZ6enh6sW7cOtm3j9ttvx2233RbQ+eIXv4j7778fkyZNwj333IMzzww+E5lkopS0vj5VYM5DigrMo+oJRCgGoARzfhCxwJ11Hwfs5QkEeexJbHBedX6M/JugAnVtGYH4/tHaLZD2TBcS1HHvDVWUydeomjhR3QfFuXebg9fn3SLCtfG0/bdefjYIan8LREBMCtoCsENlBzHscDoqYOcgMdK77t+omGV8f3IZa9MKYBdgN64N4c3TlCFGPWc7cM1S34Fxcc+QUJ/JWJQM2huUfD6Pa6+9Ftdeey0OHz6MBx98EJ/85CdRKBSwePFiVCoV7Nu3D9/+9rf9H6oMTmXIs3WdtECitkHL5XKANYhC9QgOm6cAg4ORoe5pimEYaD+0E+6J52Lc+EkCCPB7wKtE9kTHyQNAKfX2Zr/hM5Fj4wFel+VdFb2Qn3YCpv/138M++C6oZYFWq6BWFdSy4FartbIK3GrVO6+9wrYAy/Lqa/rUsgDHqUO+D/r1SQBWhlwOyOVBczmYhQKMUglmoVirL3ITBuIkAgiBOzgIZ9CDbWdgAM7gANz+fjiD/XAGBuAODMAdGfaAu7MTRkcnSHsHSEcHSHs7jPYOmOMnIDdxItpmz4E5fjxyneNhdI6HUdNxim1wCgWAA0Dd80UpBfa+DvpKL4zr18V/oFwHZPAgaOcMvYoU+cL3yZ6hRhNPEmsQNNf83vCq3Q/Y5IwcbcFD+rhx45T3k8CFixSSVUL8XOhC/Nl4eHjn7zelFJMmTQIhBHfeeSfGjRuHjRs3YuLEibHGcMcdd2D9+vWYM2cOrrzySqxduxZTp07167du3YpNmzbhf/7nf/CLX/wCX/jCF/Doo4+mcv2ZHA+S5t882Uuq8IbzYK70wnP1vA2/LAzMVfXcsHjPfhSgxw2PD4whDvzL8B4TygNl0v3TvA0CgMd8u70hBz36utD5+lsWAe4GABfQrXsX7aAOvtpt3eplSjiPC/UItom0owRxhQ67EWH9QVUGTZk0HqaTJrBDGlOjNpoCdsW9ESYQINXz41a08euPBTlWxpmeZNCegnR0dOCFF17AoUOH8Nprr2HXrl2YO3cuTj75ZLz66qtYvHgx2FZJzEub9lrVRoSF4/IAalkWOqu7Uc7PQNu4jpZ5abXiOjD3v4DqBWuVW8gNDg76Hm6WhZv9+GeZrBNNMOz5vfdHfnYy723SLO/T1n1OaM/aqJLGRe1zTR0H1La4CQAP+hnUu2xSoFbnViqwRkZgl0fgVqswHAeG64LYtm/HHeyvTwq4LoyODpgd45E/8SQfys3O3C0tFAAAIABJREFU8TA7O0E6OkHa2+EWS3BqEAbUt47TJhdUXUsNjHXruDHYB7p9E+i2pwGrCrKkG5gT30NKBt8BHTcJMOu5BFSJEtm45ecmLAw8TnJHwx6EmwK0M2H3i9L6T0K2fzp7/uNMMHg/BluzF7wc4s92j3Acx/8+YRMMLA+DbduglGJoaAjt7e0oFou48sorY/XZ19cHALjssssAAKtWrcKWLVvw0Y9+1NfZsmULbrjhBkyePBlr167Fl770pdSvPZMPsqT0N5AgBKprCgQaLzxvI8SjHtoHBzAyINcrxHEcLXBnQwF3zsbNrp0pUYg62jLu+kFBKBGDEHRecR3IawFfT/71tzImuBNIa9zr4F5vTCL2YQcHsHrQ1kK+DJ9xQR+6Mm6MOqiX+wKCdlQ6yjKpb34CJy5s1wcg2Yxqy9crbLYK2EmcevmaVOdjWI4SOx1NyaA9Bcnn81iwYAFuueUWLFy40PcoPffcc9iwYQP+7u/+DqtWrcKaNWtw6qmnKte/h3mQ0xJdVnd+OydCLZQOvo++cYtQHRlpyfZ2YWK89xpoaRJoR309KwMBdsy82+y8mSgA2rsR5MLLmpqYiLP8wDAMwcPYVMi1aYKYJlBMvhUeA2TLsnxYLRQKof1rQ66BpnMwKLeRK4+g+tv/gfnbTTB37wLOWgzj2r8AOfUskIT9GH1vw+08EdVqNQDpcZ6bqDDwKIAn9iDccbMS3xcmUeHuvCddjv4IA3gDFO4o/GEmtR9m7Pm3bRssad1f//Vf4+KLL8b06dPxwgsvYMuWLXjrrbcSP0vPP/+8EOp+9tln47nnnhOgfevWrfizP/sz/3zatGl4/fXXMW/evOYvMpNMkggPygQxvOysXgZ7ZoPZ4/Sj6v3+EOwrMA4dXKts8K9Ngju7V1Cc+2UcfCi97pD4Qw3u4G6RFtz9QxXIByFdmx2eu02xwJ16a9xBoVznLgKvdxyWzT0xsPP2ILeNOJeBXAZ2lU1Vm4Z0IJaxexUG5lHlzbQdc8AeYe9YkAaWHR7rkkF7SnLrrbcK54ZhYNmyZVi2bBkqlQoeffRRfPnLX0ZfXx9Wr16N1atXY8KECQEPMtuirVnvdqNZ3c2BvXBK01Fqn4BighDwtMTc1wt71oWh69H5UHcGoENDQ4m336O2BfriszBu+9+pjZ+BnGma/r1j26CxCYZSqTT6EQw1UYVZs0RnPOCxZ0e1hVmaW8cJ8u5ekP95GvntPcCUGcCiLljXfwaW4S1HyNciVKImOPixj3v/LVQ7ToRlWcjlchg3blzDe6Gr8huoAJ63761pb4/dR9T2cbpwdzY+OfqDRQjwuRxMs3V/6OTnho9+KRaLqFar2LZtGzZv3oxqtYr77rsPL774Ik4//XT8yZ/8CT75yU8KuwWkJZRSIToBwFH5/GVyjEpaz0oskJYAMCp8PhLcEXIcAeG8BHSSeN5r5YihI0cDhIJ5EMJFD3s8j7uYnI67Tln4cbDveP9WqcBdvo0qwxHgzukQo3YL3FqZAL3ea5Jt3dTALuoJ9njQi2gXgGsotnULgXrlOQ/f2nP+nkjnRwvY/fcyZDxKsNfUtxrYs7+NY1YyaB8FKRaLuP7663H99dfjvffeww9/+EN/zeXatWuxcuVKP8M7H2KdCEA1HrlEWd2pg9zwHlQnLwaAAATESWDXqLiuC3fgIAr976Bv7klw+/tjZeiWM4Hz6/OjPMjYuQ04cTbIpOayVPMTJEJWei7hHQAfoprZHjBNYQBfKBRQrVb95RsAfEBNaxJJJ3RkCPS3v/HC3/sOgVzYBWPdV0FqW7qZAIohIfRsiYScVZ+FuxeGDwKnLkOhPT44x5E4AJ8zgaJTATX1+44n3T4uyfh0EQI5k6DYnoPjuA1PYDCRJwZlSLdtG729vejp6cEzzzyDSqWCJUuWoLu7G1/4whfQ2dmJSqWCJ554Aj/5yU/w7rvvYvr06YnGsGTJEvzt3/6tf75jxw5cddVVgs5FF12El19+2Q+5P3jwIObODd/OMpNMUhefDEPAHRH1BApwh3TMg2lM7zuzq4PvOrHqdaLKY7cFBw4aMAd/fby+dH/A2efvrwzFclZ5uU/+fsf+ytRDOv92JQJ3ANSonXLXGQ3ekOrjtuPKeLgL2JPOFQDeFLCHwbhwDv05AXcNDZQrdfhzRXkiu1xdM8CumhyItAdO/1iRY2ms6Qihsvshk1ERSileffVV3HXXXfjVr36FJUuWYO3atbjgggvAr3/nPaA84MnJs5KsidaJObwXRvldWJMvDNWTQ6yTAqguCqBz7zMwDBPWaSuagtm443P+9R9B5p8PsuTDQC4PmF7itqgQ7LCQZXb/w+49n0isFXtxR0lYwj620wGbYGjJXuGuC7z+Eui2p0Ff6QU5/XyQxV3AaQu8sP+wtrS+Rz2fNI6FgrN7TwgB7DKKm/8Flcv+BhiFpR1sfOz9peX30VF5A4PjFwkh9DpIZ/e/lc8ApRRwLRQMB+8P2onfX9Wzw8ady+Xgui5eeOEF9PT0YPPmzRgcHMSiRYuwYsUKdHV1YeLEiS25voULF+I73/kOZs+ejauuugqbN28OJKL7/Oc/j4cffhi/+MUvcO+992aJ6DKJJYQQOAe2pGSt9nOL0toxA1CK+jp2ytVrdJX6Mdsq67ljyp/ryuU6qHW01xZil28jHDdwzuwq6+W2oj5V2aY0aI9F8YTo0Qbb0jj9onFgF8E8qBcK+4a+TwFSa9BIIuoTA3zoudyXApRTB/a4bTTlaQJ7GpMBKYg546JAhFtaQgiBs/PupmyYZ/1py8bXKsmgfQyI67rYtGkTNmzYgB07duDqq6/GTTfdhFmzZoFSikqlAsuyAHgPquu64NcCM1hs6scwpSi89wzs8WfBLU6O3Yx58Nj4VGt8Vfujs/H7EwzUQemZ76G65BbQtugtntIYn/P9LwPv7gUME3BsL1u7U8vlz0E8zByoYQI575UaOSCXA8nlvX/5AkguJ+j7r6anqyojZh4uMWATApsC1DC9Ld2KpZrNPGcv57dNuq5bl3iN3fuwZ4e/f80CPK1WQHse8bzqbR0gi7tAzr8UpL1T3yYkioHfSlE1PvPwW8i9sQnVxX+mtd9KMYb2glQOYaB0uu+FBuBHwLRyO77QccGBAQqLmsIEl+r95RMmqp4dAHjppZewceNGbN68GYcPH8bChQvR1dWFFStWYMqUKaNyfRs3bsStt94Ky7Jw++234/bbb8f69esBAOvWebsN/MM//APuv/9+TJ48GXfffTfOOuuslo8rk2NfPGjfmpK1OPAdAtxptQ0D7zjw3Qy4h01YKME96pxvl7Qt16/yHJ7HOwLKPZVwHTW4N9OWXTcagu7GgB1SvbptQI8fYzMAnqQtpLE0AuwNQX2CNrGhW7If2jbMjjweTT8pgbs540OthfZX7m3KhnnmzRm0Z9KcDA8P44EHHsD69etx8OBBTJ8+HTt27MB//ud/4pJLLgEA3zuXZuiyUT6I3MDvUZ26lPvwxhc+BNeyLLDkU2yP5qgoAOPt38E8sAPWwjVNX4tufK7r+mHgbOs7VZIux7LgVMpwqhXYlTKoVYUJChMUOQAGdUFcG7DtGuzboI7lH8Ox6nX8ZIBURoU6r41b2+YNrg3i2CCu47WzLcB1vFfDDIC8d1wHfDa54BqGP0FA8nkY+YIXTSBPLigmFkiOt+fZtAFYFICZQ65YQr7U5m8Z57fTPD/u1idAtz0N47q/BJl5Suj7xEM6P8ETFsUgTzB0vrMdpluFM3/lqIExH4VRGPw9HJiolE72n3kWKXA0IiyihL9/LCO94zhwXRcdHfWdJHbu3Imenh709PTg4MGDOO+883xP+owZM8bEtWSSSVpCCIHzzlYQ+Jga1IlbFwrc/HFM+I7VNsxOBGAn8YyHQnjImMLaCIAdVhd1HqHL+lWdIxqqg+Ad1NN7zVXtg3pacAc00C2eJwF2ffv4bakP7CEQHgnlYXUKIBfOFbpJvOVJ2qjahwJ7WJ8akI4F7Ena6u0QUn+0ZEnyPWhObzW039eUDfPMtccctGdr2seYfOlLX8L69etx3nnnYeXKlSgWixg3bhzuv/9+mKaJrq4uP8kZW/+exvpyc+gt2B2ncB/0+KJa18oiAphnLiqBXW5fL+w5Sxsaexxh4NfW1iasQR4cHPTr+O20TNNErr0TbeMnxoKqxu56UExAOQEiTNC4Tn2ywPK2d7OrFbjVCpxqBXBsmLQ2yUBdD/wdWzlxAMcGqhVgZKh+Xpt0cAV9ryznWMjZ9UkH17ZAHNvbO97x9pCHaXoTCPJEwPAgyEf+RAB2OQqDX2qQNDO9vNWYOfgOypPmoTww0DJADluTXkAZTvts5NvELd/4rdBYEkB2vaPteVclfGQTggDwwgsvYPXq1bjwwgsxNDQEADj33HPR1dWF7373u5g1a1YG6Zl84IVtsBX2pMepo6Fr0/ljeP/xv575X8SJktPJduS2/GutjtTaKdeca9pAah9ooxlTWBtItr2bGBwfNOf1Ox9SFzwVpPZ7hqmplfV7szPxbpe+IxF4gnqkVhbsAwKghmWO9/gtWJYE2OOWKbPDNwXlUXUK3Uj4huI8rTYhNrTtfeOKY9lGM23D7HjHzIJKGq3LpHnJoH2Myec//3l87Wtfw7hx9eRVlFK89NJL2LBhA772ta9h2bJlWLt2Lc4991zfc8cSsDUCJ8Tqh2EPwSpFJ4BKmpU+TgI7MvAOSLkf7pTTk96uxMLGzzyILKs0+8cSgLUy+VqU6JKcsR0G2P11KIFDciDFPMxx473kX7X7OtqeZX+CAUDeIMgTb1sxeaKATj1RAFx5C7O0MtObpon80AHQM1fBLLRr94FPHOIfAuly4jizfwhOXr1He2CbOymJYqsAXjd+9qwRQvDGG2+gp6cHmzZtwu7du/Hxj38cbW1teOWVV9Db24sZM2bghhtuEL6jMsnkgy3pfA6938MUtCFwp7Vy1jYK3KGxI7floRlie0hjU4J2mD0NuCPMnuI6wdmQQZ6/BzKcC+wbURcX4rXSDLh7ZfzQxDeR74P9zwmJ9n6nBexRkwKBMkBzzOk3Dey1YxWAsnN2y5RALZ9Lx1Ft4toLALuir4ZAOx07hLd5LMhR+o1+NCWD9jEms2YF93QmhOC8887Dt771Ldi2jaeeegr/8i//gjfeeAPXXnstbrzxRkyfPl3IsA3E3/89N/gm7PY5UO152GxWeuYlZnvXqyYYSvu2wz7pgpYkCwtLGid7cludIb8ZYcsNmFcagL9FYJz3uJXjUmZRr0UI5AvjYJTqW8g5Q8Ojs31ceQBwXdDSBJiECB74JADfcHZ31wKoDWq2RQ5VtQ1fpVLB8PBw089gFKQbhoHdu3f74e5vvPEG5s6di66uLnz961/HvHnzhH6PHDmCp556KgP2TI4vSevrvwaYpAablNlOzePO64RBvOaYtRNAW7LZELhDPNdOBEA8B3/M2YBcx41XgPMwb7wM8dyEQgCso87DJBm413X0QuT2AjTz5/XydIFd3T7QDz82SPq6ukaBnY1JPo4D1PJ5K4Bd2zcJ2gmDa3kSoAlg9z5qBER5PceCHH/7tGdr2o9hGRgYwI9//GPcd999IITgxhtvxDXXXIO2tjbB+xm1/zupHAbNdwBGviVZ6VXCxmeXhzD5hf/CwMJPINcxWUhg14jown2Tjr/ZDPmtHj+/DzfbgzxqCcJoCO95Z4nLAPhwXywWm36P44jx7qsw978A64KbtDqqJHssuZ3u/seFZ1I9gnz/K16OiAaFPYMMuOO8x2GQzq5j//79PqTv2rULJ598Mrq6utDd3Y0zzjjjqE0AZZLJWBRCCNx3t6VjjF8rXltT7XtVVevI/WPKtZePaR3uA8cN2gysL1fYlOuUdqQ61TiVujUbqjoq2efHLOspj2X7umPOfq0uat26en26WjcqM3y0HrsuxIdoDXDrE9aJ5XG87LGgXXss2dbVNQLvvE0llMeoUwK7pk4FynJdAJRD7KcK7N5zoQf2dH5DGicsatmacUIInF0PNmXDnP/HLRtfqySD9g+AUEqxd+9e3HPPPXj44Ydx+umn4+abb8Yll1wCwzD89e+2bQueO9ZWlVk8taz0EWLs7YVx6HUMzP+YP8HA78EdJarM6DxgpTF+1RZtzLudhm3VJAn/HkT1wUcIMLgrFAqjEiGgm2Tgxw8gMImU5D1uRHK/fwowcrDnLo8cv+M4/ueDz/AeN1JFJebwXhjVI7AmntvQ+GVhzzn/HrPPsfwZYJEM7D04ePAgnn76aWzatAk7duzAzJkzfUg/55xzMkjPJJMQ8aC9NyVrEjxHgnsIWAvHGiCOq5cqcKdohyLhsWQj1jE33hjHjYO7Si8iM3wceNdAtMde4RAeDuwqPZ1uvVzQCwPnJACfBrBD0oNkoyHQTsuOwmYYiDcJ7OxYD+zMXnNinHBhBu0pSwbtHzBxXRe9vb2466678Oyzz6Krqwtr1qzBGWecAdu2ceDAAUyYMEF4UPl9ltMA0SRS2HYXjCN74E44CZSYoMSACwMuCIiRA8nlYJgFwDC9jOi1OvaPwgDJ5WGYeRhsCzYj5+uDmICR80LvSW3rNr+cHceHljhb3IWJbvu1tCZJZLhLO8Sf3wJMnmSIM34ZklsF8Pnee+DMXgp36jxl/zpPNIPgZre5y/W/AmqU4HSckto1sfHz7y/7HPf29uLMM8/E9OnTcejQIWzatAmbNm3Cb3/7W0ybNg2XX345PvzhD2PBggWjEumQSSYfFEkd2gE9hINyf5s1ECwcayA4AO4x9JRQrQFwZV3IOBu1o2qXGqzzx3H7TAGylboqvaAuVZXrIJyHZB3YRwB4PGCP0T/Q/DGk/mQQ1h7HhGcV+Mau08BvEpiPBHGFjQbhnQTKFXopSMuh/bX/bsqGefoNxxy0Z2vaP2BiGAYWL16MxYsXo6+vD9/73vdwyy234NChQxgcHMTs2bPx5JNPIpfLgXlo+RDm0Q6tri64AWTkiLfFmesC1AZcB8S14VSrcKwKqGODwK2VOzANwKQu8oSCUBewvXKwf9QJ2GPlol6tjhBEw30O1DCQJzmUDLM2wUDgwoBDAWp4W6SZuYKXPZ3kQIkBaphwKbykcZSAEgLD9JYqFHMFb6KB5gDXBLVNwOEnE3LiH50Ywq9zVyU4KxQKieCTjwSQIxlKpVLiSQZ+DTwPoJVKJT2ApxRG/wFY408MhXTdmnQ5C30jSeyINQS3fUrj1+BfirgFHu9Jb2trAyEEAwMDuOuuu/D444+jVCrhhBNOwHXXXYe/+Iu/wKJFi/xoh0wyyaRBSevvIvt9SNgx9Wz7EEs4RaLX848B5Vpydgyi6FPThtXHyS7v13Fjkc8RUievUdfZQZhNyQZo8uMoQJFVtE2CFd4tUzVQ6bJoi3Dd+tPBlRNAgOXauQ9uYWDdEmCXIJU/BqevPebsRh1HAjvqtv0bSPTnzUK5fJ2pAbvULoleI8A+yhzQuKQ7zp6eHqxbtw62beP222/HbbfdJtQ//fTTuO666zB37lwAwPXXX48vfelLAIChoSF89rOfxbPPPotcLof/+I//wNKl6e+Ilf2a+4CKZVmYO3cu5s+fj6uuugoXXHABDh06hEceeQSf+tSncNNNN+EjH/kIOjs7fc9npVLxsm6P5trofBto3kvW5VJ90jvA83KnHZ7uzVa7NdCv/yM0CPdEmBTwzg3qgDg2XMeCW9t6zaAuCHVBXRuEujBAYVIHBqhnlzrehAI/ccDsy/1S6k0mcJEBNBAp4E0oqPQKtXNKDG/iwAUcYsDIFWDkCzDYPu81PRblYLsUDgVcSmDkizBzeRTyRRiFPIiZq/VlNPXlTgjxnzUe4MvlsvAcJgF4Sinc/nfh5ksYrLpwRvojIT1MGgV4wx6EpckcHzl+xT71LBy+VCphcHAQTz31FHp6erBt2zZ0dHRg+fLlWLduHQ4ePIiHHnoI3/ve93DaaafhoosuSjyGTDLJRJaU/hYS1D25Sgj3thejPMQTxAB3iMdI2iYM3KOgPgrcoYbzgG2NLjTH8nXw101qB0pA5451faj0/beDIpC9PdCGH1pccEdNO76uCLzslf8HsRytA/ZAeVxoTwLpSYAdun7lvqVz/wbzdew/uQ+iqIuyLdU1CN9cZ7HbEL5NKLDLz+AYlQRRsnHkjjvuwPr16zFnzhxceeWVWLt2LaZOnSroXH755XjkkUcCbb/yla9g9uzZWL9+PXK5nL9FbtqSQfsHVPL5PN5++21/v2Umt912G/7whz/g7rvvxtVXX41zzz0Xa9euxUUXXQRCyKhmTw9LuqbLLO5nJx8a8qGvqezphADEBGB6m6SzsanGqxi/DFhs2zhWx68vdxu5h9QVJgqCcG8jGEHgKCYZbJjUQc514Do2aGUY7pANh9owKEU9OsFBHi4K1JtgILX+Sa0efDQEdUGFyQOzHqHALU2gteiFKL2cYaBUi1Bw4U0wWBQwzDzMPJtkyAv2vMkIwHbhTTS4QFvfH+B0zGgI0sMkNsCDwi1MBIxS9NurgXQ2aVEqlTAyMoLNmzejp6cHW7duRaFQwKWXXoobbrgB3/zmN1Eqif3ceOONKJfLqFarqVx3JplkkqJoYF0GdwC10M0aDER56Xn4TNJGBb/8K4CGwR2Svl9Xa+jXcfdF1vXvWQRg+953bhy8aLhdKWH18v2OkNo7GQvGPX3q/y/oEnj3hYL7x+4P6lCqgOpAMjqE6zcN7FFwzfevOk4D2FU2/ZvM25LqtcAt98GdK+sUfcexPRrAHsv28SV9fX0AgMsuuwwAsGrVKmzZsgUf/ehHBT1dOP2vf/1rPPvss/7vsQkTJrRknNma9uNYXNfF1q1bceedd2Lbtm244oorsGbNGsydO9cPneezp7PQ6mb6SytpnLw/+GgkNwvbPo5dB9+3nCBuLGwhJ4daU0qFsbBdBmK9zz7syxEKEtzLEQSuAyItW1BFMrBJCerYoI7lL5MwhMgIL5qB1MpYX/b8K+GcdEEL72RdVFnodR54HtLZMwRA+AxUKhVs2bIFPT092LJlCwghWLZsGbq7u3HxxRdn261lkskoCiEE7sHfpmSN1l8j16t7esE17or2yrqIY9A6gMZZh67Sp7wtTXuVfpz+hPPaa+y151D3KfTfgB3VmnVQoVzW48vVWeV1bep90zBdQAvQ2m3eoCkPAL7Ktro/EgD2FEC9EXiPYzsSwDWQrdJX1kUBu9yf5liwEVdPPCZ8+xC9wGRACmJMO7+1a9pff6gpG+a8j/vj+/Wvf40f/OAHuO+++wAA//qv/4p9+/bhn//5n339jRs3YvXq1Tj55JPR3d2Nz33uc5g3bx727t2LlStXYunSpdi5cydWr16NO+64I+BQSUMyT/txLIZhYOnSpVi6dCkqlQoee+wxfOUrX8Hhw4exevVqrF69GpMmTQp4txnYhcExgxMecpkXmq3HbSbpmrw/OB9andb2Z6r10En2GI+zR30rs/PL7wEPiGyfcbbEgJ8EiR3FQAg8j3f9a0T19dzMVzb/HvD5FwD43uhCoXDUJkHYOHQeeHavASghvVQqoVqt4vnnn8fGjRvx3HPPwXEcLF26FN3d3fjyl7+M9vb2o3p9mWRy3EtaHz9K4H8jElKHPt0x+3FOdceyHjdeXRtQaEPf+f5ZO388Cv04Hnf+Wvn2YPpAZIi8fC3s+1Dor6bDH4O7XnbtrJxXAfRlUcLf81Aj1Pd2xvubWDdMhJJAh3VI9WFdLqtdfwCqxfLGgV0GSk63KcDmy/i2jdrjnlWhDT92BNtCo6+Fcrk/IuoH+pPayscNQT5EYA/RCwA792iNbUk20Kef+x02bnmp4d4uvPBC7NmzB/l8HnfeeSfuuOMOPProoyiXy9i1axe+9a1vYeXKlVi3bh0eeOABfOITn2i4L51knvZMAnLo0CH88Ic/xIMPPojJkydj7dq1uOKKK5DP5/317/Le4AACYb4AAl7o0diCTPZux02+FpYZPe72a3HEdV3/HlJKk3m3I8av8+ImeQ+ORhSD3HdYdnc2ySBvczcW9qkHghn8mTz++OOYMmUKli1bht/97nfo6enBb37zG1QqFXzoQx9Cd3c3li9fjs7OzqN+DZlkkoknhBC4772YkjXOOxvlZWdeVr8d5WxojgPeb11fGr2GPe6K8Qj6GpthXniqsKfyvsf1svs2ouxKOv4xpyt7230bfH1QXy4P96CH26l7+iGCswKqtQAOHrrDwTwc2uu2VPajwVpVFsdGlF1uzHyZCq4DwCzbb0RfUSYAt2xDcRwb2Pnz2jPRELCn99vDmLqgtZ72N37alA1z7jX++Pr6+tDV1YXt27cD8JYSX3XVVYHweCaUUsyYMQO7d+9GsVjEWWedhZ07dwIAfvazn2HDhg2+1z5NyTztmQRkypQp+NznPofPfvaz2LVrF+666y58+9vfxqJFi7BmzRpceOGFAIA9e/Zg5syZGBkZAeB9iJj3k2W2Hm34UHm3+XXHfAK7tDOjxxXDMFAqlVAsFn2Ab2SNflSoNe9JTyJhUQyNJogLu4ak2d3ZGNn7zAM8nyV/tJYhyEsOANGT7jgOXn75ZfT29uKJJ57Am2++idNOOw1//Md/jPvuuw9Tp07NID2TTMa0pPj55L3TgleWej+YqXjM1jiDAOIad+5Y5T1nxwja9C/JP6618cs4XdYXgdQHgjr82Hh9+fp8fd6GbJMfE63DBO999/ugYjv+ngZsaOyygfnj48z49RAKPbVguU5fLidCCQ833Dg0dgjfxuc2wv3TldcBTRs+rywP1tX/bGnsxAFvQBxXALb5duD0FbYCdrn7FgBp2b5sT7ixkj6R9OXxSDZkMI4L7HHhXXGtJFAu3wcExyX0d3wJW4Pe09OD2bNn41e/+hW+8pWvCDrvvPP3eu6XAAAgAElEQVQOTjjhBBBC8NOf/hQLFixAsVgEAJx++unYsmULlixZgsceewwrV65syTgzT3smseTw4cP493//d9xzzz3Yv38/hoeHccYZZ+DnP/+5AMhpeo7TFD5CgAkLX2Ze3FaGqkdJHO92WNIydh2t9ITzGd7lSIukuQiiPOmNSqv3qef7UC37YFvZMU/65s2bcfjwYSxcuBBdXV1YsWIF+vr68KMf/QgPPvggrrvuOn/LkEwyyWTsiedp/x0jNI1SkjrJmxvT++6DXdNedt0x10brcZf7UOlINuJ41UM97Qj2FdfjrvWa69qp2iuOlV5vWU/+F2wX6nlHtL4w8ZEAwEkAsqOAPVhOBBiPA+28PnfMxs9fB1TtNbaU7aT2sq1A35qyMDiPBPYwG4q+hXOo2/nniuuQYJ4owV5zrJoQYB9bWRLUGVPPa6mn3f3Do03ZME79mDC+jRs34tZbb4VlWbj99ttx++23Y/369QCAdevW4bvf/S6+//3vI5fLYcGCBfjCF76ABQsWAAB27dqFT3ziEyiXy1i5ciW++tWvor29vanxqSSD9kwixbZtzJw5E+eccw6WL1+OxYsX48iRI3jwwQdRLpdxww034LrrrsP48eN98KxWq4i7/h0AiDUI4pZBYcDbSsyA9+VhKMvEL6ug6NZzsy3kWN1ohn7HFRmO2bhc1w1NfDfaY5TD01Xebd0OAY0kH0wqbCLJsiw4jtMwwMvPkQzpALBz505s3LgRPT09eO+993DeeedhxYoV6OrqwowZM7T9sfc0k0wyGZtCCIF7qPF1kII0CdmUtU0M7ryuBLxR8MyPJQ64pwnzKvBmdhsFd7mNFtZVZXoAjwb3YBtlHXh7MdoA8SGbL0N0m+Tgr4BkJdiirquEZcRrz1+7rr0M/LHhXFUm25DHlcCuMFnA2RXqpGOlTQTsJAd21XHzYkw5t8XQ/lhTNoxTP9qy8bVKMmjPJJYw2OKFUop3330X9957L3784x9j5syZWLt2Lbq7u2Gapnb9uwpgzKE9MMrvgIDC2zfdBeC9Ekr9Y78cADiYpwzwKQFF/R8hBmCYIIYJEAOEmwSgIHCpl+jcdl0YRg5mLu/tXU7M2pcX30dtX3Ji+OWUn0jwyxv70lNlpyeE+FDXDHi2UmSAZyDuum5TOwSkKTzAs634dPdRtWyCjZ9B+muvvYaNGzdi06ZN2L9/P84++2zfkz5r1qwx895kkkkmzYkH7TtSshYB2YAalmv6VAXLMdrFgvyk4K4qU42vUZhvFtwDsK1or2sTaiccwqk8viTgHgL76szzCIKpD+kx4Bua8ij4jwL2ALRDLGsGvn1dlR1NG1m3JXAet4w7V3m4GwFtqS1p1I5gs3kxppzTWmh/82dN2TBO+UgG7Zkcn0IpxY4dO7BhwwY8/fTTuPjii3HzzTfj3HPPBYCGk8Np+3NdOI4Fx7bh2FW4jg1CKHIGgWkayBkGCKGKSQAKIk0AEEpBqbd/uevYAHVhEMAwAMP/seHW2lGIEwquX6+bUAAMUAn22aQBmzig1HsFMUAME4aR8yYajPrkAQWB41LYjguXevuX59gkg2ECEPtIc0JB+z7QoCed32M4jfc6bVEBvGEYPqzzkM7G/cYbb6CnpwebNm3C7t27MX/+fHR1daG7uxtz5swZM9eWSSaZpCvpQjsQCs5CvQSXnC6NA/xxYT1tcFeVCX3JY9WVIdg+Dngngf5G2sSBcDbBkgTcEVKnaUdr1E4CsBwO3kKdEsCD7UjSNpEAzZUB0qukFwf44/bXEhDXlAX65HTCgDkEyIXrlnTT8bCn91um9dD+86ZsGKdclUF7Jpk4joMnn3wSGzZswOuvv45rrrkGN910E6ZPnw7mla1Wq0iy/j1sj3QGV2mFGTOoY2OUE9hFig/wFPWJARfUdeE6dm2ywQJ1bZgGgUEITIPANEltEqA+OeBPMEhl1HVBXRvUdbwyAhhskoJNMnCTC2yygkUkgIN5f/mBqoxNGHDLE1wKuNSbQHAp/EkGw8zBME14UQoGXArYjgvb9iYZcvk8zFwBpj/JIC97SO+PRejbQ6mQOI5tI0cpxTe/+U10d3fj1FNPxebNm9HT04M33ngD8+bN8yF93rx5GaRnkslxIoQQuO+/nI6xWBCtqOeOKWgtZ5sCkuXjKLAPhfS4ZZydpmFeB9dooF6h10xb30YyCI+1Nzti2FPVsfsqAzQPu1Ee8RDQVyaqUwK7yibCYdqvh6JNwrYC3PNjVLVtBsQlO2F6KjgPLZOuTwXsYUAOPvFztG4osKf0+8aYfHYG7SlLBu2ZtFQGBgbwk5/8BPfeey8A4MYbb8Q111yD9vZ2IXxeXluuWwvNJy0bjbXA8hr9pNnddeu509xCjk9gB0DYA14aEMBNJIBSCey9iQbCRQ1Q6sK1LVC3FongOjANwCCAaXgz/ERnjyuj1JtcoK4DfgGDH7Hg/RSFEBEQyGdQj1iwO04DLUyIdX+i1tUbhoH9+/fj2WefxU9/+lNs374d+/btw0UXXYRPfepTWLt2rR8Wn0kmmRxf4kH7zpSsSTAeAFd2HK5LtTAeZVeCVKEfFZCPhTLuNQlcN6UXoh8X3BGsCwI8JN0Im3wdP75m4FqAdq8uCOs8FMe1Cek1IYBH6kHRl6qtZCMA3Vzbo1kmnHPXGAfYa8fEv74Q3VjAnha0n9VaaH/rF03ZMOZcmUF7JpmohFKKffv24Z577sEjjzyCuXPn4uabb8all14KwzBw6NChAIgzkE8TcJsZv5zdnUUJ8OHgun3eR2M9tzzGJIkAeRutThynnGTI5WCaBqKWHpBa1ICb7wTMYuh9UGWoZ5B+8OBBPP3009i0aRNefvllnHjiib4n/ZxzzsHrr7+OBx54AA888AB+8IMfYPHixU1dcyaZZHJsSrrQDgiwFQXxQGg9jYTxkHrlsQyqR7FMCdh8vXSNTenF1JeBOS5oQ6xLDd6ZyOAcAGtI57weNJCuaKfxyOuBPQZEJwF2JYAn7UvWbWWZqt+QscQBdoVuffNAnS2+XnMc0G1eWg7tu3/VlA1j9hUZtGeSSZRQSvGLX/wC3/nOd7Bt2zZ0dHTg4MGD+Ld/+zesWrUKAIS1xWNtTTQD22q16ieLY+VjIekaGwuLZGBLCVh2dx7gj2Z2d9UkQ5JIBtlOGKQfOnQImzZtwqZNm/Diiy9i2rRpuPzyy9Hd3Y0FCxaMqe0JM8kkk7EjHrS/kpI1Daw3CO56j3sT4D6WYD4UuFX1Kr249mLqhQG1wruug3dtYrmArQh7AXCNAG8ecLmyQOK6RLYUdbFBHQr9qPoQuzLgKj3s0nkAjEerDOIY+GsOBfr6cTJgj2k3JXA3Jp/ZYmj/dVM2jNkrM2jPJJMoue2223Dvvfdi+fLluOSSSzBu3Dhs2rQJ+/btw8c//nHccMMNmDp1Khpd/94qUWUVlzOlj8XEa/IWcmMxu3ucfeplXRnS+aUHR44cwW9+8xv09PRg+/btmDhxIi677DKsWLECixYtysLdM8kkk1hCCIF7OCVojwRorn7UwV2G1AbLRhXcR1lPOG4OuKnWlqQfNhHA3sO4wK4BbAHYAYUdHoAj+kgE7KOtlyJgJ9LTlAkTBxDLYwC7VxsTwoU+o3SRihiTMmhPWzJoz2TUpa+vD52dnQEYO3LkCP77v/8b999/P0qlEm666SZcffXVKBaLcF1Xu/69VeK6ruCFlrOKy4CrS2B3NL24qpB9UvsjzUcyHO3lB7zwkwwsSoDdQ/aeyEkIBwYGfEjv7e1Fe3s7li9fju7ubixZsgT5fP4oX1UmmWRyLIoH7a+mZC0OQHP1MWE8NXBPHebj2I7qD0GdpsA8qj5Cr0kPuwjuKtuSbtQEAA+nOpiGppwBO4LliWFdnhBIE7CbsiONH7xOXGBPAOdCm5hl/FhjQzgSAHtIvVa3eTEmndFaaN/zRFM2jJM/nEF7Jpk0K5RSvPnmm7j77rvx2GOP4ZxzzsHatWuxdOlSEEIEr3Ga0MmAkAGuHO4eO3s8ggnskq4tb1SSrKuXtz7jE9iNhfwB7B46juPXPfzww3AcB1dccQV27tyJnp4ebN26FcViEZdeeim6u7vxoQ99CKVS6aiNP5NMMvngSLrQDsQDaK4+pm7i5HRKW0mBG1J9RJkW0qNsI6jTSjDX1QcgWgfYkHSoaCOp1z10wgB60I4C9ihYD5sMCIP4lgN7VH2UXhI4V5VJtuJOBgjjktvw+twx36Z2TCJ149uqAzqvm460HNr3PtWUDWPWigzaM8kkTXFdF88//zw2bNiA559/HitXrsSaNWswb948APDBOCl0UkoD4e4AGob0sH5Ua8v5BHbN2k8j+R0fydDQNndNXgM/YSJ70g3DQKVSwfPPP49f/vKXeO6559Db24tTTjkFN954I26//XZMmzatpWPMJJNMjk/xoH1XStY4iBZAljsGGoBtr74pcOf1EsG83EYGYEW/scCd7wcKnVbUq/SkciWkq2BaD+m+bcqvbYfCZgxwByLgWV9OiNyWKOxx7WNDPKfL7IHXi1uv0kuhPgmcN+JNF8YSpw3fL3cs9F+/T+Ee9mS2tLopiDFpfouh/emmbBizujJozySTVkm1WsVjjz2Gu+++G4cOHcLq1auxevVqTJ48WYBOILjtmQ7S+e3XWg2ocgK7RqIERiNDvWqbuzRzCciQzkL2+feiWq3i+eefx8aNG/Hcc8/BcRwsXboU3d3duOSSS2BZFh5++GHcd999WLBgAb71rW+lMrZMMskkE14IIXCPvJaOMR5IA9Bbe1WBeYL6praDU0F4IzDfMLjLfUPRH6ejuo5I8G6iPsybHhPSBfCu2QoHd0h9yLqIAHa+XgTUQNZ4KHTDYD1QjiCYNgzsadbLQM4fhwB7aL2mTOhTYUc1xtSAne9PVZ+k3+bFmHh6Bu0pSwbtmRyTcujQIdx///144IEHMGnSJKxduxarVq1CPp+H67qoVCo+mLP12wwM+X3ej2Z29zhRAkdzG7kkyeGi7Kggnb8O27axbds29PT04JlnnkGlUsGSJUvQ3d2N5cuXo7OzU3udlNKj9j5mkkkmH2xJFdp1IBqo09Xz8C3VS7o00hZXn5qXPaJNIzDfLGynaUsJ0dx5GKSryjh4p3JZLHivvQVxgV0F61DoNQ3w3DmzMxpArgLzUHiXgVcD2qo2Qr0KziHVq/pSjFcF2ahFRcTUTVTvH0v3KwVpObTv29iUDeOkyzNozyST0RRKKV577TVs2LABDz30EKZNm4Z8Po/e3l5s3rwZkydPBuB5j+N5timKpIL6lxj7u6g+r396CFdXL4tzXk9g54Wm89EBo73Xu07kDPT/r72zDa6quv/9dx3RQKOSgMHADU9/LE0oWGmuFOQpRIpAhSEUJLHTF7Yyji8E+4LpONPp2PFOhzudTmm9DnXs9IVUAo2gUi0QOxICKBCFEB7SP1ZQrFQjkj/Rhqcm+77I2Ttrr73209n7PITz/cxkWHut3/qttfc+Cedz1j57Dxo0yBJ4dT6ypJtXNgCw9mHQoEHo6elBa2srmpubsX//fnz11VeorKzEvHnzUFVVhaKiIoo4ISTr9En7P2LKpkoqwol5CHEPfXM6r5XvjIu7sq+6VXar3q89rJh7jBGLqEv54xB3Vbp1wq7UCVu9FBeLxEt1Zp84hVy3YuwXG2q1HCHbNXXymI75eImzXrL1wq45HqHa/WKjkyi6K83Svi9SjsT/mk1pJySTGIaB2tpavPnmmxgxYgQmTpyI4uJifPzxx5gzZw5WrVqFMWPGAAj6/XcDCflNDsw/X4ZUlraFsq2222dr23YovOjbH+v/6mSU9Rx4nxEc21IOZSTXbUP+j8MF3WX+5iPU3CTdMAy0tbVZkt7Z2YmpU6eiqqoK8+bNw/DhwynphJCcI15pB3zFO2y7LLtKbGrirquDvV3OE5u4e7XDObdQ0i3vU4hYN3F3k/fAQi/ll+oMF5l31KnHPqyw6+JcJV7ZDirwZkwqQu7XzyqnMEacwq4VcqTW7mjrn7fzknhlX+Noj1nYgQxI+/n9kXIkRs2itBOSad566y1MmjQJpaWlVl13dzf+8pe/4KWXXkJ3dzdWrFiBZcuW4fbbb9d+/9286Vq68b7cvf8xcoZhoNe6e/p/cFPy0vS+qwT6cvX90//rK2/b/ddQ/gy7b183BqEH/s8wN1fSzceymezZswcFBQWYN28e/vGPf2Dv3r1obm7GhQsXMGXKFGslvbS0lJJOCMl5+qT9g74/sG7vlgK3uYm5IpVRxT60uHtIs5uYO9qjirlXu8s8U5Fux9xD5Ai6oh4kRivlyTPmFyN/SAAo0i2Jt07Yg4p4UIGXpTSwsPu1q8IcMYdD+gMIuV+7bRxdu0uOyMKuHIN0CLsQMfytAxJFEyjtMUNpJzc0hmGgo6MD9fX12L59O0aOHIm6ujrMmzfPukxb/s52nHd2N8eP+p10dWXbvEogk89WV+/uDthv4gcAH3zwAerr6/H666/j7NmzGDduHFasWIFHH30Uo0ePpqQTQgYcQgj0XvogvoQOAU6WsyLucp6A4u7Z7ifm6ng+Y6Qq10GEP1SOFMXcESPlCyzu8nw0dYBe2BXxdr0kPqicB6mDJq+nVPtIeCpC7jdmVoRdzecm4f1lAZf+8vGKQ+h1wh4TiaFplvZ/HYiUIzFyJqWdkFzFMAycOnUKL774Ivbs2YPp06fj4YcfxpQpUwAg8p3dzTFkue3t7Y31O+mmPKfymLtUxnF7Zj0AnDlzBs3Nzdi3bx/OnTuHiRMnoqqqCtXV1bh+/Tq2bNmCl156CcuWLcP69etjmxshhGSKPmk/E1M2PzFPh7j3tQUXdxdZlmM82z3yhRnPTZwdcg2X2AyIu07CfWOC9THUPjpxd0g74hf2VGJcpRk+7Zr6lIRdL8KxC7tjTI/2QPn6j1NmVth1ueOU9v9Ks7S/EylHYuQMSjshA4Genh40NTXhxRdfxPvvv48HH3wQq1atsi6xD/r893RLuhfqs9XNqwRSeTSb+jg8VdKFEDh37px1ufuZM2cwYcIES9InTJig3U/DMHDlyhUMGTIkjl0mhJCM0iftZ2PKFkTM/doRTtylfL6XygdeZVdjXeYSWNxdxvYT6KCSHWffuMTcb9s8Z345AXiJdTRh99v2yJmKXMcp7NoYj7Yowh5LPlgx2RN2pS4iiaHj0yvtnx6MlCNROp3STshA46uvvsIrr7yCzZs3o7e3Fw899BCWLl2KwsJC7fffzUfImZIuXyaejbu7m3drN+cphLAE3u17+qqkm/shS/r58+fR3NyM5uZmnD59GqNHj7Yk/Rvf+EZG7gFACCHZJH5pT/6rlWepLnC7mc9D3JW+RlhxDyP2gWU8zNhSW5ziHmo8qT2keEfdNgwDwpDOm60dDvkWfoIe97Yq9FGEPd193QQ6krCrsS7tPrlNZY8s5La5BmhPg7ADmZD2Q5FyJEq/Q2knZKBiGAY++eQTbN68GTt27MC4ceOwZMkS9PT0YP/+/VizZg2GDh0KoO8Pxs0334yCgoKcklfzMXGmwJuPZjO/v6+TdPOZ9Z9//jmampqwb98+nDp1CiNHjrQk/Zvf/GZO7SchhGQCIQR6uz6MJ5nLCnhaxN2jr+eKexj5Di3uLnmiiruuf1rEPT4Rj03cNUItIgm5VA7b7igHlO4gMaoYy9IaZbzIwq4R4xRyp1fYpb5+7bbc0UjcPo7SHjP+t4kmJE8QQqCsrAyTJ0/Gp59+ip07d6KhoQEVFRWoqKjAp59+irKyMgghrO+Vf/nll1m5MZzXPsgr/9evX8fly5ettsOHD2PGjBkoLCzEF198YX0nva2tDSNGjMDcuXPxxBNP4O67707pMntCCCEuCCFJrgCEARjm/xlGsj3ZBijtyWptuyRvhpQb0nhSbgHAUMe2csIug7b+8jzMspTHt6+aJ9nXmobSbttv+V+pn6HkV4+NGiOSImwej76DEaCPOU9TpL22pX2KvN1/CKx2R6OwfoS8HVrYpW359aDKq1u7rawIoimDkVfYU+kjxQeR7ijCHngcObdmf9zyerbDnttV2OHeHpOwZ4Qsv9/OBlxpJ0Rh3bp1GDZsGKqqqlBZWYlEIoHGxkZs2rQJH3/8MZYtW4YVK1agpKQEhmFYd583v/9uPj4ukwJvfrfeXE1X71IvhEBHRwceeughnD17FgUFBRg3bhyWLl2K6upqVFZWWjeYI4QQ0kffSvtHMWXTrAxHXVH3bXcfz7HirrvkPOyqeVx91VXuwKvnKfZxbZPrlTZb2W/bJ9YcR7ttj7WttgN9sh5oVVxu8xF2zza/bfTXZ13YXfqkS9i1fZVjBXseYfWV6q0+urlrxlXHC5VP1x6dxO1j07vS/llLpByJO+8dcCvtlHZCQnDp0iW8/PLL2LJlCwoKCrBq1SosXrwYQ4YMsR4fd+3aNZiXz6fr+e/mZfDyHd5lSU8kEvjyyy9x4MABNDc348iRIygsLMTs2bMxadIknDhxAvX19bh27RoaGxsxYcKE2OdICCEDHSEEjK6P7Au9yTa1zqvNrPMTaXu7VBdazP3a+/41YCQXn92EWy6nIN+B8niJdooSnkof1za5XiPjrm2a2MDi7tWmvEYCSblXm0a6o8h8GJHWya/far2nsAcU5jCiHZewS3mE3J5tYZdyC4jIf+vMf0W6pb3j3Ug5EiP+N6WdZIf169djzJgxePjhhwEA99xzDyoqKlBfX5/lmd2YGIaBjz76CH/605/wxhtvoKKiAnV1dZgxYwaEELE//z2IpHd3d+Ptt99Gc3MzWlpaUFBQgFmzZqG6uhrTpk3D4MGDHTmPHj2Ku+++m6vshBCiQQgB48tzseTqf7vlLdL+7ea2X75g4+WGuLvkUaU5HRKuzjGouKck8nI5TJs0h0DSLpdV2XZpCyrssqC7tUFpS5uwB80n98+usMOSdjjq+/to9lc3rjqeaz5duzOfsI0fDXHbGEp7zFDabxCqq6vR0NCA4cOHo729HY888gg6Ojpw4sQJfO1rX8v29G5oent70dLSgk2bNuHw4cOYP38+amtrrdVr+fnvQb//7ibp8l3qr1y5gkOHDqG5uRkHDx5EIpHAfffdh+rqasyYMYPnnRBCIhKntAPZEHddPqlOajfk2DhWytMl7rr8bqItj5WSuGvya8sRxN3MH1TUbfsDp4gHFfiowq4tewm2kgM+bV7C7SbsOknWrb7rpF8r6ZqxIwu7S37tHHXtSDE+c8IOZELaj0TKkRjxbUo7SS81NTU4d+4chg4diieeeAI1NTXo6urC4sWLsX//fgDAz3/+c0ve586di7q6uizPOn+4du0a/vrXv2LTpk344osvUFNTg+9///sYNmwYent7Xb//DsD2ffT//Oc/SCQStsewXb16FS0tLdi7dy8OHjyInp4eTJ8+HdXV1Zg5cyYKCwtTXsknhBDipE/aP44pW9/bLbu4BxVxXbxfOzzi9e2GYSTf0hv2eYZeZZfL6RD3EKJta1PGVvMHlXxXedfEBZF1uRymD+CUZiAeeZelPKy8ewq7OWk/CfdpU/MH+QDAVvaS5njlXfvs9QiC7RgjQj6hzRcdcdvo9Er750cj5UiUTKW0k/TS2dmJ4uJidHV1oaqqCkeOHMH27dvR1taGp59+GgBQXl6OPXv2oL29HRs2bMCOHTuyO+k85eLFi9i6dSv+/Oc/o6ioCLW1tViwYAEKCgpw7do1dHV14ZZbbrH+aFy/fh2FhYWWpF+/fh3vvfce9u7di3feeQdXr17Fvffei+rqasyePRu33XYbJZ0QQtJIn7T/M6Zs/RKZmrj7iXiK8RphNTzaHPkji7smLsyqemhx9xF5r7ZAsq6M5SrhctlD4m1lJb8sXLGssMv1mjhtvTJWXFLu1aaT3zCr714iHoOkq2URSNh1Aq4Z1zM+nLBbyq7miwFxW1mapb01Uo5EyT2UdpJeNm7ciJdffhkdHR345z//ib179+K5557Dj370I3znO9/Bu+++i5/85CfYt28fenp6MH78eBw7dgzFxcXZnnreYhgGTp8+jV//+tfYtWsXiouL8eGHH2L58uX41a9+hUQigd7eXixfvhy9vb0YPXo0Ojo6cPXqVXz7299GdXU15s6di6KiIko6IYRkECEEjK9iknZFnOMT97DxbuJu75eauMtlD4n3FHyPsVKR+jAr7kE+AEibuMtlL3FXjrcl0kEF3q3sJeZKvd+YvjIdg5SnOoaviGtypCjszlXsqMKua9fl84rXCbsaHx1xK6U9bnj3qQHEmTNnsHHjRjQ1NWHYsGGYOnUqOjs7cfjwYfz+978HANTX16O9vR3jx48HAHR1dWHbtm149NFHszn1vGb37t34wQ9+gJKSEixevBhlZWU4d+4cjh07hmeeeQa33norWltbYRgGJk6ciLa2Nrz//vtYunQpVq9ejSlTpmR7FwghJI+J612sAfnZ6EKI5JtGobQn6wSScpasE6Lf00LFm+328fva5b6w9RNSXsMjzr2s7LPt2fGQcqnlZB95LOsYSZuGmj+5/+b4ujy2Nji35eNotWnyIkgZsD+H3twNaV7yvtnKXsjjmHNWhTW5b6msuOvKWmGHlBvOMW1zUbbN2IEg7Fp517QFEXbrYLjl1rVr9jnleJEs+Y0/AMjDRSxK+wDi/PnzKCkpwbBhw3DgwAEcO3YMJ0+eRHl5ed+nTr29aGhowIkTJ1BaWgoAaGpqwjPPPENpzyLTp0/H8ePHMWrUKFv9lStX8Jvf/Aa33HIL/vCHP6C0tNRaSe/o6MCWLVtw9erVbEyZpMiHH36IJUuW4Pjx4462LVu24MyZMxg1ahTWrVuHsrK+T6FnzpyJ5557LguzJYRkFoF4xD0O0e+fkrV66ybhEMlhVXGHVPYRd7jk9pN9adfc23PwnJQAABB8SURBVFIVdzU22W5Ix1FA2faZu03crdOsqZcCbLFGv4zIZS+hT2VlPRZhF5q8sI9hG08VRSUP4NwOLOUaCfVqCyHfYfsI3f4Fyq2LhSaX5hiFiL8hhB3AwJprPFDaBxCzZs3C2LFjUVFRgcmTJ2P+/Pm4fPkyFi1aBADYt28fysrKLGEHgNmzZ+PUqVP47LPPcOedd2Zr6nlNUVERioqKHPWDBw/GU089pe0zYsQIrFmzJt1TIxlk165dWLt2Ldra2lBXV4ff/e53MAwDS5cuxc6dO63fY0JIrhHXm0P9incwcZdypCTuQfJ7SKndQO1jePU3uwD2/QjSxybcflLvJ+7Q75sVC9iuCNDllvPCpewQdE1ZOpWODwrc8HB2T6G22l3KkYVdmoMtv2YMeRuAdp5pF3ZZTj36qX0CxSGCsEtl+XiGEna5PWL8QCAPV9oT2Z4ACccf//hHtLe3o6GhAY2Njdi9ezceeOABAMDcuXPx9ttv2+Jvuukm/Otf/6KwE5Ihent78eMf/xgVFRX4xS9+gatXr8IwDLS2tmLq1L67lZrfo+ru7sa///1vDB48OMuzJoS4ImL60b5Jlt/sS3U+8elZhQsqJJoxbLLiF+fSxyZJSi7fVVrlGLmJoE1aNf3dJNO2rebRjacp+8mvLqfaV5tT+YFLvVd+9RwEmbN6TtVj6ybc6pi686Q7r4Gl3OVfx2vEpZ+uT4Dfj5Q+GHDsM+zbgX+3lRwu8SJQPOL5GWA0NzejoqICX//61/Hss8+6xrW0tGDQoEHYtm2bVffCCy/gvvvuQ2VlJZ588sm0zZHSPsBpbGykkBOSQ7S3t+PBBx9Ea2sr2tra8Prrr+Po0aP41re+ZcVs3boVU6dOxciRIzFq1CjMmzcvizMmhHgT07tY3Ztj9NelR9yDxgNBxEQIYZ+nUPtrcmllTFNOSdCUePmYugohnPGe4+nyKfssoBlPHSeZQy2n/AFAqvncxkB/WXt8NcfBcU7UstpHza05F17H3i3ebTy5Xbdfut8F1ziv/ZS+w+6Yk0vZcVyVObn+TkPJB00Oe7w1u0Dxcf2km3jnt3btWjz//PP429/+hueeew4XLlxwxPT09OCnP/0pFi5caNVdvHgRv/zlL/Hmm2+ipaUFp0+fxu7du+Pd1SSUdkIIiZGhQ4eipqYGBQUFqKurw65du7B7924sXrzYiqmtrcXRo0dx/vx59PT04Pnnn8/ijAkh/ni9CQ3a5v8mPH5xDxqv1FuxzrLhkA1ZMpRyEFkXyjyEmlca31X+hDNGFx/owwBNvFDzafoFEW51f93y+f3IucPIu9DM1zVngHzWvirnRD0GtuOrO2fy+XQ5P27nI0y89jXq1uayP5qy7Xvijjh1/+W5mWVlrAB/KxyCHSgeHvGwx2tJtS0NBPk98fwd6ufSpUsAgDlz5mDs2LFYsGABDh065Bjy2WefxYoVK1BSUmLVDRkyBIZh4NKlS7h8+TK6u7vT9sQuSjshhKSZxsZGLFiwAADQ//1V4NZbb8WKFSvw1ltvZXN6hBBPlDe7jp+gbcmyz5vrrIp7AFERunl7SrhwL7u2QamT5qIVMWhioI/3Ej0BJV7dVvo6xFWXW6q3zUGOV4TCL4e2LILlc8g7NH0159JzH+VcbsdMalePue01EOI8al8barxw5vd9zSplrbArc4BUL78mdHFewm6biybeNgc1hzNeqHPRxitzsO2LSLEt3SQi/vTT0tKC8vJya3vSpEk4ePCgLeaTTz7Ba6+9hscffxwArL/TQ4YMwcaNGzFu3DiUlpZi5syZmDZtWtw7C4A3oiOEkFi5dOkSXn31VSxatAhbt27FkiVL8Pe//9365FV+LmhPTw8aGxsxZ86cbE2XEOKHiOkNqPYu7vqbzfnfnM5+MzsIodxsDv03XTPjIZQbvhnOm6+pZZeb0wkYyRV3KDek081ZU1bn4nsjOiVWOhT2m9t53Q3ezAn7fAV8xlFvaifs9ZBjNHd8V/vJyPOEkkuH9oZ0inQKqQ5AqA8XQudSYtUPPHSy7SnnAXN4fZijy6uVZq82TVkn80iussv1as6wwq4dL0i8PX+wu8Sr+yjnzHFCzrNp/2Hs3X845eGefPJJrF+/3vrbbL6X+/zzz/H444/j1KlTKC4uxsqVK/HGG2/ge9/7XspjuUFpJ4SQmBBCoLy8HDt27MBTTz2F2tpa3HTTTfjud79ri9m6dSv2798PwzAwe/Zs/PCHP8zirAkhGcEh1t4i7hR3OEVc+/i2ZKAslHKd9sMDTdlHrIXhIu6uHwZYu+aa0zY3ub/Q9DPHtYm+VOd6p3lpjladItWqzJvJDAF3cdeMr71jvKHkVfrbkCvdbiGfzKWT6JSFW+2nqdON5Srncn81hyqQbnV+OdzGFlKd1G5rU8oB5T2asMs54TpGf7xuHH38DS/sKVA1axqqZvWvgP/i//4/q3zvvfdi3bp11vbJkydt31sHgPfeew+1tbUAgAsXLmDnzp0YNGgQbr75ZkyfPh133XUXAGDlypVobm5Oi7QLQ172IYQQEiurV6/G6tWr03a5FCEkfQghYHR3xJTNFD9D2jb6ZdSsM6Q2QLo6R+6vize3lXhNTluM63w042liDavsMU/HnAOMr+sfqk4e161OGcsxL7WfPAbc211jpT66Orc+bmMCcAitl7Rb/4YRfV0elz6h5Ty57SnncQm7nwAHEO20Cnsqcq2XeBE5Z3TE10YgXYophEBv539HypEo/oZtflOnTsVvf/tbjBkzBgsXLsT+/ftxxx13aPs+8sgjWLJkCZYvX45Lly6hsrIShw8fRmFhIVauXIm1a9fi/vvvjzQ/HVxpJ4SQNPLCCy9kewqEkJxAANZKsbRqGmrF3ewPTby5DSm/PqdtDrZ4uMRq+qmx5nBu/QD9mCIZ4/acdMfqetA6eVy5DspYsPeDSx1Ef05Dnad0bCz5MfvIp0LqY2/oPz7qfqmr9TpCr5LH1ccjjyNe2g4l50qdJZ9edepYkpB6rWhrRVs5Bo5+mr6ZFHYlXkTOOVCId64bNmzAY489huvXr2PNmjW44447rJsEP/bYY679hg4dip/97GeoqalBd3c3Fi5cmLYnAnGlnRBCCCFEgxACxuXP40kWesXc3DaS4WH7K/FpXHE3fGNdxvEa07aqnIY621gB6oKsnsvHJtCKedS+kMQZ0Eq1n3yn0keN0/ZV+7nVKX1CxbnUBRH2QBKujxXCr1+GhF2qC35JvMd+2rajIYaUpHWl3fif96PlKPp62uaXLrjSTgghhBCSbmyr1Ab8V8zN7b6YQCvukMbo7+qS00wlxQdacUeIWKWf1VcqQ9m2ysmc6aoTpiAHqUtOVLvSLuc1213ibDssnWuZwKvtybkGWjHXtGn7hojz62vr51UnnHWyWHqJeOg6dY7KPvhKbSaEXTeuJj5IjIDLtld/kqtQ2gkhhBBCXHj6//zKKlfNmYmqOTNTzCQJXQRxh3kDOJ0QO2QwyBgIKO5wxqKvXQAw/CQfUrvfje7SKu7QjOFXJwuyIt8OcZeOk06+HXFKvA03WZfPiSKQjn8VIfMScLPds6/XmKo8CittatIdpa9bPlVaJXH1avcU/zCx8jheuVxya/oLNT7yGOFpaj6ApuYDKfcPT+pzHajw8nhCCCGEEA19l8dfiCmbuYpraLalOlkS1Uu2k/GGaz5N/0BjuJT9YqV2w2Wu+lyaeWnLUp/Y6nRjBKizHSMpr6HWQdNfzhM1XokbENIuEEmyc0jahRVLafdCDLkjvZfHX/ogWo6hE3h5PCGEEEIICYNAvxh744hSuwZPFXUqzm5Rx/YdIEBdulDHGljv9wcABnJq9VQzlfTNLvV9z6EjlmHyb88T2Z4AIYQQQkh+E9wAHW9V1a5RZTLF/rYF+XSgy51JcdZ9YEBiJMcOqOa1lb6XW+r7zs+O8geutBNCCCGEDBD4Jj1H4ImImRxbac8o+bzvKSLyb92Z0k4IIYQQklUiXOfNy+MzQybHItkno5fHp04uzikz5N+eU9oJIYQQQrJKuMvjbdG8PD4zZPMDg7wgxyRMs/idvvXwaJfH59iRywx5+Hi6/Lu2gBBCCCFkgEJPzBF4ImImnw9oPu87CQpX2gkhhBBCBghc4M0ReCJiJv9WTvvJ531Plfw7ZpR2QgghhJCswke+BRsgQF264CPf0kyOXejNR77lNnl4eTylnRBCCCEkq/A77cEGCFCXqfG50h4zOSZh/E57jpN/e01pJ4QQQggZINATcwSeiJjJX/3M731PkTxcaeeN6AghhBBCskqEN6Bq16jvZVPsL+IY23eAAHWZHJ/cuPCRbyTH4Eo7IYQQQkhW4eXxwQYIUJep8Xl5fMzkmH7y8vgcJ//2mtJOCCGEEDJAoCfmCDwRMZO/+pnf+54iIv8uFs+/PSaEEEIIyTBNzQdiyXOjv7Vveqc121MIRg6ciKajH2R7CjGSvgOa+6+pHHgxJYnr71T6ERF/Bh6UdkIIIYSQNOP9Zjj4m0jtI99SSxV1Ks5uMbwX3usmWLn2nfYcWGnf23ojSXv6Dqjra8qLjD/yLTXintPAkfb8g5fHE0IIIYRkFX6nPdgAAeoyNT6/0x4zObb6ye+05zZ5ePd4SjshhBBCyACBnpgj8ETETN7qJ/J731Ml/46XMAyDf3YIIYQQQhREHq7mEEJIHKRLMeP4u1xcXIyLFy/GMJvMQWknhBBCCCGEEEJyFN6IjhBCCCGEEEIIyVEo7YQQQgghhBBCSI5CaSeEEEIIIYQQQnIUSjshhBBCCCGEEJKjUNoJIYQQQgghhJAchdJOCCGEEEIIIYTkKJR2QgghhBBCBhDr16/H5s2bre177rkHdXV1WZwRISSdUNoJIYQQQggZQDQ2NuKBBx4AALS3t2Pw4ME4dOgQuru7szwzQkg6oLQTQgghhBCSg9TU1KCyshLV1dV45ZVXAABdXV24du0ahg8fDgCor69HXV0dFixYgNdeey2b0yWEpAlhGIaR7UkQQgghhBBC7HR2dqK4uBhdXV2oqqrCkSNHsH37drS1teHpp58GAJSXl2PPnj1ob2/Hhg0bsGPHjuxOmhASO1xpJ4QQQgghJAfZsmUL7r//fsycORNnz55FW1sbdu/ejUWLFgEA3n33XZSUlGDkyJGYO3cuWltb0dnZmeVZE0LihtJOCCGEEEJIjnHmzBls3LgRDQ0NOH78OMaNG4fOzk4cPnwY06ZNA9B3aXx7ezvGjx+Pu+66C11dXdi2bVuWZ04IiRtKOyGEEEIIITnG+fPnUVJSgmHDhuHAgQM4duwYTp48ifLycggh0Nvbi4aGBpw4cQJnz57F2bNn8eqrr6K+vj7bUyeExMygbE+AEEIIIYQQYmfWrFkYO3YsKioqMHnyZMyfPx+XL1+2Lo3ft28fysrKUFpaavWZPXs2Tp06hc8++wx33nlntqZOCIkZ3oiOEEIIIYSQAcCCBQuwadMmCjkheQalnRBCCCGEEEIIyVH4nXZCCCGEEEIIISRHobQTQgghhBBCCCE5CqWdEEIIIYQQQgjJUSjthBBCCCGEEEJIjkJpJ4QQQgghhBBCchRKOyGEEEIIIYQQkqNQ2gkhhBBCCCGEkBzl/wNa+2Qg3jOk1QAAAABJRU5ErkJggg=="/>
          <p:cNvSpPr>
            <a:spLocks noChangeAspect="1" noChangeArrowheads="1"/>
          </p:cNvSpPr>
          <p:nvPr/>
        </p:nvSpPr>
        <p:spPr bwMode="auto">
          <a:xfrm>
            <a:off x="89233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8" name="Rectangle 7"/>
          <p:cNvSpPr/>
          <p:nvPr/>
        </p:nvSpPr>
        <p:spPr>
          <a:xfrm>
            <a:off x="2099366" y="6381328"/>
            <a:ext cx="69421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Gordo &amp; </a:t>
            </a:r>
            <a:r>
              <a:rPr lang="en-US" dirty="0" err="1" smtClean="0"/>
              <a:t>Dionisio</a:t>
            </a:r>
            <a:r>
              <a:rPr lang="en-US" dirty="0" smtClean="0"/>
              <a:t> 2005, </a:t>
            </a:r>
            <a:r>
              <a:rPr lang="en-US" dirty="0">
                <a:hlinkClick r:id="rId3"/>
              </a:rPr>
              <a:t>Blog post</a:t>
            </a:r>
            <a:endParaRPr lang="he-IL" dirty="0"/>
          </a:p>
          <a:p>
            <a:endParaRPr lang="he-IL" dirty="0"/>
          </a:p>
        </p:txBody>
      </p:sp>
      <p:sp>
        <p:nvSpPr>
          <p:cNvPr id="10" name="AutoShape 2" descr="data:image/png;base64,iVBORw0KGgoAAAANSUhEUgAABCUAAAEUCAYAAAAcFow9AAAABHNCSVQICAgIfAhkiAAAAAlwSFlzAAALEgAACxIB0t1+/AAAIABJREFUeJzs3XlYVOX7x/H3uKEpCoo7ouCCopjiAhYq+S01W01LMS23Mvc0y2zVfpXZ5lampWalqJVl7vu+AO6i4o67paACLgji+f0xOYkCsgzM4Hxe13UumDNnnrkflHuGe57FZBiGgYiIiIiIiIhILstn6wBERERERERExDGpKCEiIiIiIiIiNqGihIiIiIiIiIjYhIoSIiIiIiIiImITKkqIiIiIiIiIiE2oKCEiIiIiIiIiNqGihDiEyZMnU716dcqXL8/AgQNJTk5O89pXX32VmjVrkj9/fn766adcjFJE5P6Smdx76NAhmjVrhqurK82bN+fw4cOW+/bs2UOrVq0oXbo0+fLprYuISFqslXfv1dY333xDw4YNKVy4MN26dcux/ohj0Cu73PfWrVvH0KFD+eijj1iwYAGrV6/m008/TfP6evXqMWHCBPz8/DCZTLkYqYjI/SMzudcwDNq0aYOPjw979uyhVq1atGnTBsMwAChUqBAdO3ZkypQpudkFEZE8xZp5915tVaxYkffff5/u3bvnSt/kPmeI5AGTJ082AgICjOLFixve3t7GypUrM/zYl19+2ejZs6fldkhIiOHh4XHPxwUGBho//fRTluIVEbkf5FbuXb16teHk5GQkJycbhmEYycnJRpEiRYxVq1aluO7QoUOGyWTKQk9ERPIGW+fd1atXZ6qt9957z+jatWuGYxRJjUZKiN2Ljo5m+PDh/Pzzz8TGxrJs2TKqVKlCSEgIrq6uaR6nTp0C4ODBg/j6+lraq1OnDidPniQhIcFWXRIRsXu5mXsPHDiAj4+PZWpGvnz58PHxYf/+/bnTWRERO2BPeTejbRn/jqwQyY4Ctg5A5F5MJhPXrl3j4MGDVKlSBQ8PDwC8vLzo1KnTPR8fExODp6en5baXl5flfMWKFXMmaBGRPC43c29MTAxVqlRJcc7Ly4sLFy5ksxciInmHPeTdmJiYTLWlqc5iDRopIXavVKlS/PLLL4wePZry5cvz+uuvc/78+Uw9/ujRo5bbt74vVaqU1WMVEblf5GbuLVWqFFFRUSnOHTlyRHlaRByKPeXdjLalkRJiDSpKSJ7w+OOPs2LFCvbt20dUVBSff/45ISEhODs7p3oUL17cMpTN29ubiIgIS1sRERF4eHhQuHBhW3VHRCRPyK3c6+3tTWRkpGVl9+TkZCIjI6lZs2budFRExE7YS97NaFsaKSHWoKKE2L2DBw+yatUqrl+/TqFChXBycsLZ2ZlOnToRHx+f6hEXF4e7uzsA3bt3Z+7cucyePZutW7fy2Wef0bNnzzSfLykpiYSEBG7evEliYiIJCQmqAouIw8nN3BsUFISHhwf9+vXj5MmT9O3bF3d3d4KCgizXJCQkkJiYCMD169e5fv16jv8MRERykz3l3Xu1lZycTEJCAjdu3CA5OZnr16+nu/2oSLpsvNCmyD3t3r3baNy4seHs7GxUrVrVeOWVV4y4uLhMtfHDDz8Y1apVM8qVK2cMGDDAstKwYRjG448/bowcOdJyu3nz5obJZDLy5ctnmEwmw2QyGWvXrrVaf0RE8oLczr2HDh0ymjVrZpQoUcJo1qyZcfjwYct9UVFRlnx8Kzd7enpmv5MiInbEnvLuvdr68MMPLXn51jFixIgs9lwcnckw9BGwiIiIiIiIiOS+dKdvdO/enbJly6bYDuZOw4YNw8vLiwYNGqTYumvdunXUqlWL6tWrM378eMv54cOH4+7uTv369alfvz5LliyxQjdERO5fysUiIralPCwiknPSLUp069Yt3QQZHh7O+vXr2bp1K0OGDGHIkCGW+wYOHMikSZNYsWIF3377rWV7GZPJxODBg9mxYwc7duygdevWVuqKiMj9SblYRMS2lIdFRHJOukWJpk2b4urqmub9YWFhtG/fnpIlSxIcHExkZCQAsbGxADRr1ozKlSvTsmVLQkNDLY/TjBERkYxTLhYRsS3lYRGRnJOt3TfCw8Px8fGx3C5dujRHjhxhy5YtKbbx8vHxSZGAx48fT0BAAKNGjSI+Pj47IYiIODzlYhER21IeFhHJugLZebBhGHdVeO+1V23v3r354IMPiIuL480332TSpEkphrhlpi0REVuxp0+3cjIXKw+LiL1ylDyckbZERGzFGrk4WyMl/P392bdvn+X2+fPn8fLyomHDhikW+Nm7dy8BAQEAlClTBpPJRIkSJejbty9//vlnus9xK8nf78eHH35o8xjUV/VVfc3YYW9yOhfb+uet/8Pqq/qqvt552Bu9J9b/Y/VVfXXEvlpLtosSc+bMISYmhpCQEGrVqgWAi4sLYF5t+NixYyxfvhx/f38Azp49C8CNGzcICQmhTZs22QlBRMThKReLiNiW8rCISNalO30jODiYtWvXEh0dTaVKlRgxYgRJSUkA9OrVi8aNGxMYGEjDhg0pWbIk06dPtzx2zJgx9OrVi6SkJAYMGICbmxsAQ4cOZefOnRQqVIhmzZrRu3fvHOyeiEjep1wsImJbysMiIjnHZFhz3IWVmUwmqw4LsWdr1qwhKCjI1mHkCvX1/uRIfXWk3ORIfXWk/8Pq6/3JkfrqSLkJHKu/jvT/WH29PzlSX62Vm1SUEBHJJEfKTY7UVxHJOxwtNzlaf0Ukb7BWbsrW7hsiIiIiIiIiuaFkyZJcvHjR1mE4HFdXVy5cuJBj7WukhIhIJjlSbnKkvopI3uFoucnR+iuSFv0u2EZaP3dr/Xtka/cNEREREREREZGsUlFCRERERERERGxCRQkRERERERERsQkVJURERERERETEJlSUEBEREREREcmifPnycfTo0RTnhg8fTpcuXTLdVlhYGA0bNqRkyZI8+eSTnD9/Ps1rr1y5QufOnSldujS+vr4sWLAgw22NHj2aqlWrUrx4cerXr88bb7xBcnJypuO1BhUlRERERERERKzIZDJl+jGXL1+mdevWtGnThp07d+Lk5ETHjh3TvH7AgAGcOHGCjRs38uqrr9KpUyeioqIy1NYzzzzD1q1biYuL488//2TNmjV8//33me+oFRSwybOKiIiIiIiI3KeyslXm77//jpubGx999BEA33zzDRUrViQqKgpPT88U1167do1Zs2axbNkyatSoQY0aNViwYAHTpk1jxIgR92zLy8srRXsFChTggQceyGJvs0cjJURERERERERyyIkTJ3B1dU3zmDVrFgAHDhzA19fX8rjy5ctTsmRJDhw4kGqb165dS3G9r68v+/fvz3BbISEhODs74+XlRevWrXn55Zet3veM0EgJERERERERyfOyMGMiVVkY5HCX26dveHh4cPHixXs+5sKFC1SpUiXFOS8vL2JiYu66NiYmBhcXF4oXL2455+npyc6dOy3336utTp060alTJ1atWkWfPn3w9PSka9euGeiddWmkhIiIiIiIiOR5hmGdI7OKFCnC5cuXU5yLj4+naNGimWqnVKlSljUhbjl69CilSpVK9dpLly4RFxeX4lo3N7dMt9WiRQv69OnDL7/8kql4rUVFCREREREREZEsatmyJevXr09xbv369bRu3RowT7VwdnZO85g5cyYA3t7eREREWNo4c+YMFy5cwNvb+67n9PDwoEiRIuzevdtyLiIigpo1awJQs2bNDLcF5p08ypcvn8WfQPaoKCEiIiIiIiKSRW3btmXKlCmsWrWKS5cu8cMPP3Dw4EFLUcLDw4P4+Pg0j+DgYADatWvHhQsXGDFiBMePH6dfv360aNHirkUuwTw6Izg4mPfee49Dhw4xfvx4QkNDLdMv7tXW5MmTOX/+PImJiSxZsoQffviBnj175s4P7A4qSoiIiIiIiIhkUceOHXnjjTf46quvqFOnDrt27WLZsmUULlw4U+0UK1aMxYsXM3/+fOrVq0diYqJlEUyATz/9lDZt2lhujxs3Dnd3d5o0acL333/PzJkzLetI3KutTZs24evrS7ly5Zg6dSqffPIJQUFB2fo5ZJXJyMpeJbnEZDJlaSsVEZGc5Ei5yZH6KiJ5h6PlJkfrr0ha9LtgG2n93K3176GREiIiIiIiIiJiEypKiIiIiIiIiIhNqCghIiIiIiIiIjahooSIiIiIiIiI2ISKEiIiIiIiIiJiEypKiIiIiIiIiIhNpFuU6N69O2XLlsXX1zfNa4YNG4aXlxcNGjRg//79lvPr1q2jVq1aVK9enfHjx1vOx8fH88wzz+Dh4cGzzz7L5cuXrdANEZH7l3KxiIiIiNyv0i1KdOvWjSVLlqR5f3h4OOvXr2fr1q0MGTKEIUOGWO4bOHAgkyZNYsWKFXz77bfExMQA8N133+Hh4cGhQ4dwd3dn4sSJVuqKiMj9SblYRERERO5X6RYlmjZtiqura5r3h4WF0b59e0qWLElwcDCRkZEAxMbGAtCsWTMqV65My5YtCQ0NBcxvnnv06IGTkxPdu3cnLCzMWn0REbkvKReLiIiIyP2qQHYeHB4eTpcuXSy3S5cuzZEjR4iKiqJmzZqW8z4+PoSGhvLEE0+wZcsWy301a9YkPDw83ecYPny45fugoCCCgoKyE7KISKatWbOGNWvW2DqMNOV0Lu7RYziVKpm/Vx4WEVuw9zwsIo4tX758HD58GC8vL8u54cOHc+TIEX755ZdMtRUWFkbfvn05evQoDz30ED/++COlS5dO9dorV67Qq1cvli5dSrly5Rg5ciRPPvkkAElJSQQHB7Nt2zaOHz/O6tWrad68eYr4PvnkEwoXLgyAyWRi9+7dVKlSJZO9z75sFSUMw8AwjBTnTCZTqtfeOn/n9fdye1FCRMQW7vxDfMSIEbYLJhU5nYsXL32fx1vlZ9QocHPLepwiIlll73lYROROab0XS8/ly5dp3bo1/fv3p2fPngwaNIiOHTuycuXKVK8fMGAAJ06cYOPGjSxdupROnTqxa9cuPD09AfNo2UGDBvH888/fFY/JZCI4OJiff/45852zsmztvuHv78++ffsst8+fP4+XlxcNGzZMsdDa3r178ff3B6BRo0aWocWRkZE0atQoOyGIiDi8nM7FU5ZtpFgxqF0bxo6F69dzqCMiIiIi94nMfhgP8Pvvv+Pm5sZHH32Eh4cH33zzDatXryYqKuqua69du8asWbMYOXIkNWrUoH///jRp0oRp06YBULBgQQYMGMDDDz9M/vz5U40vKzHmhGwXJebMmUNMTAwhISHUqlULABcXF8C86vuxY8dYvny55Y2wv78/U6dO5dq1a0ydOpWAgIBsdkFExLHldC5et28mY8fC8uWwbBnUqgUhIXDzZs73TURERCSvO3HiBK6urmkes2bNAuDAgQMpdlsrX748JUuW5MCBA6m2ee3atRTX+/r6pvhAKj0mk4n58+dTpkwZOnTowMKFC7PZy6xLd/pGcHAwa9euJTo6mkqVKjFixAiSkpIA6NWrF40bNyYwMJCGDRtSsmRJpk+fbnnsmDFj6NWrF0lJSQwYMAC3f8f89u7dm86dO+Pt7Y2fnx+jRo3Kwe6JiOR9ts7Fkev/wGg3gbp1TSxcCGvWwNCh8MUX8N570LYt5MtWiVtEREQk+0wjMj9lIjXGh9kfQXD7dAkPDw8uXrx4z8dcuHDhrjUdvLy8LLun3S4mJgYXFxeKFy9uOefp6cnOnTszFN8LL7xAr169cHFxYf78+XTu3JkNGzZQu3btDD3emkyGvYzZSIXJZCI52dCbXRGxKyaTyW6Gu+U0k8nEsE5lafv5fBpV/G+Kh2HAvHnw6acQG2suUrz4IhQqZMNgRcRhOFIeBsfrr0ha7PV3oWjRomzevJm6detazg0ZMoTLly9natv1d955h8jISP7880/LOTc3N6ZPn07r1q1TXHvgwAFq1arFpUuXLIWJN954g9OnT1tGXtxSqVIlZsyYQbNmzdJ87gEDBpA/f35Gjx59131p/dyt9e9h93/u/zvlWUREbKR1UhX+2P9HinMmEzzzDISGwoQJ5ukcXl7wf/8HZ8/aKFARERERG2jZsiXr169PcW79+vWWQsKJEydwdnZO85g5cyYA3t7eREREWNo4c+YMFy5cwNvb+67n9PDwoEiRIuzevdtyLiIiIsXOa5lhyzUm7L4osWGDrSMQEXFsdS8UZM6+OWlUyKFFC/N6EwsXwunT4OMDHTqYp3lo3QkRERG537Vt25YpU6awatUqLl26xA8//MDBgwctRQkPDw/i4+PTPIKDgwFo164dFy5cYMSIERw/fpx+/frRokULy24atytSpAjBwcG89957HDp0iPHjxxMaGkrXrl0t11y/fp2EhIS7vgf466+/uHjxIgkJCfz555/MmDGDV199NQd/SmlTUUJERNJV4uhpridfZ8+5Pele9+CDMHEiHDsGTZtC//7g6QnvvAN79+ZOrCIiIiK5rWPHjrzxxht89dVX1KlTh127drFs2TIKFy6cqXaKFSvG4sWLmT9/PvXq1SMxMTHFVIxPP/2UNm3aWG6PGzcOd3d3mjRpwvfff8/MmTNTrEnh7e3NAw88wJkzZ2jVqhVFixblxIkTAMyePZvq1avj7u7Or7/+yuTJk/Hx8cneDyKL7H5NiYoVDU6c0CJqImI/7HU+Y04wmUwYTk4M+/018j1QlE9afJKpx+/eDdOnm6d3lC4Nzz9vnvbh42MeZSEikhW5nYe7d+/OwoULKVOmTIqh1bcbNmwYs2fPxtXVlRkzZliGUK9bt45evXpx48YNBgwYQP/+/QGIj4+nc+fO7NixAz8/P6ZPn06xYsVSbduRXndE0qPfBdtw+DUlnJ1h61ZbRyEi4sCqVaNr4SaERIRk+oWnbl34/HM4fhy+/hr+/hvatIFq1WDwYFi9GhITcyhuEREr6datG0uWLEnz/vDwcNavX8/WrVsZMmQIQ4YMsdw3cOBAJk2axIoVK/j2228tq+h/9913eHh4cOjQIdzd3TO1GJ6IyP3E7osS7drBnDm2jkJExIHVqkWNc8kUKVCEzac2Z6mJ/PnhkUdg3Djz9I4//gBXV/OuHW5u0KqVuXixdSskJ1s3fBGR7GratCmurq5p3h8WFkb79u0pWbIkwcHBRP67UntsbCwAzZo1o3LlyrRs2ZLQ0FDAXMjo0aMHTk5OdO/enbCwsJzviIiIHbL7okTHjuahv/okTUTERmrVwhQZSSffToREhGS7OZPJvP7E++9DeLh5FEXv3nDqFLz8srlI0bo1DB8OixdDKltzi4jYlfDw8BRzsUuXLs2RI0fYsmVLipXwfXx8LEWJ2++rWbMm4eHh6T7H33/DjRs5ELyIiI0VsHUA91KnDtSsCb/9Bi++aOtoREQcUK1aMGcOwYNG0WRKE0a3Gk3B/AWt1ryrKzz7rPkA+OcfCAszbzf65ZewZQuUKweNGpmng9StC76+ULGi1qUQEfuQ2lZ6pjQS1K3zmZ0OV+Whx0g81ZDCBZwoXToIT88gypSBsmWhTJm7j7JlzdOglSdFxFrWrFnDmjVrrN6u3RclAN5+G/r0MU/lyOQCpiIikl21akFkJFVLVqVqyaqsjFpJ62qtc+zpypaFp582H2CezhEZaZ7aERFhXpti925ISjIXJ2rXhurVzetUVK8OXl5QqFCOhScichd/f3/27dtHq1atADh//jxeXl6ULFmSN99803Ld3r17LVsENmrUiMjISOrXr09kZCSNGjVK9zk2ukXydLetPFnnZdpW8MDpqrmIe+6c+di27b/vb51PSkq9WJFaEaN0aeVOEUlfUFAQQUFBltsjRoywSrt5oijx2GPmN54ffGCecywiIrnI2xuOHIEbN+hUpxMzImbkaFHiTvnzm0fN1amT8vw//5iLFPv2weHDsGyZ+evJk1ChgrlI4ekJlSr9d7i7m78WKZJr4YuIA/D392fw4MG89NJLLF26lFq1agHg4uICmHfg8PDwYPny5Xz44YeWx0ydOpXPP/+cqVOnEhAQkO5zNPB+hKMLIvms9k06r21M8yrNGfzQYDpUeijNURlXr8L58/8VK24VLE6fhh07Up4/f948sqJ0afM0ulvHnbdvP1e8uEZiiEj22f2WoLfCO38e/P3hjTegb18bByYiDs2RtqOy9LVqVVi4kH/cXan5bU1OvH4CZydnW4eXqqQk82Kahw6Z16s4efK/49Qp81GsmLlAcfsnhqVL3/3JYalS5mv1plvEvuR2Hg4ODmbt2rVER0dTtmxZRowYQVJSEgC9evUC4O2332b27NmULFmS6dOnWwoTa9eu5bXXXiMpKYkBAwYwYMAAIAtbgiYnwzvvwNy5XJk3hx8vrWZM6BhKPVCKQQGDaFerXbam1t28CRcvmt9zR0enPFI7Fx0N166Z82R6BYw7z6soLNnhSO/B7ElObwmaZ4oSYP6grk0baNAARo6EypVtGJyIOCxHekG09PWpp6BrV2jXjmdnPctTNZ6ih18PW4eXJYZhfoN9+nTKTwnvPP75x/wG/do1KFECXFzSPpydoWjR/45ixVLevnU88ADks/slpkXsnyPlYbijv+PHw2efwYIFJD9YlwUHF/B16NdEXYyif+P+vNLgFVwKu+RKXNevmxcjzkgB49b5/PnvLlaULGkubpQs+d9x++0SJcyPE3G03317oaLEHeFduQKffgoTJ5oXOwsKAh8f8xBdNzfzG8PixaGg9dZgExFJwZFeEC19ffddc2IdPpz5B+YzcsNINvXYZOvwckVSEsTFmQsUly7dfVy8CPHx5tenex3XrpnXRipcGJyc7j7SOn/7UaCA9Y78+c1FkluHyZTytrXPmUz/jTrJytc7z4njcqQ8DKn0d84c87ZFISHw6KMAbDuzjdGho1l0aBGd63amX+N+1ChVw0YRp84wzLnwzmLFhQvmIybmv+9vvx0fb35/n17hIrVzLi4qZtxvHO13316oKJFGeFevwqpVsGEDHDwIUVHmN4ZxcebDMMxvgPLnT3ncemOU87HfH88hInc7d85xXhAteXjWLPM2SHPmcOPmDTxGe7DypZXUKl3L1iHmKTdvml+/rl83HwkJ/32f0ePGDesdycnm18ubN/877rxt7XNgPpfZr+n9ymWn0GGNr9agtjInOtpx8jCk8Z54/Xpo3968+u9tW9SdjjvNhK0TmLx9MvXL1adf4360qd6GfKa8O0wrOdlcBE6raJHW7bg4czEjrcKFq6u5cHHn11sj4PRe2/7Ya1EiX758HD58GC8vL8u54cOHc+TIEX755ZdMtRUWFkbfvn05evQoDz30ED/++COlS5dO9dorV67Qq1cvli5dSrly5Rg5ciRPPvkkAPv27eOll17i6NGjPPDAAwQGBvLOO+9Qt27dTPdPRYkshGcY5uR186b5663j1u2c7nFu/ETt919N5P5Xrpx9viDmBEse3rsX2rY1V4GBYSuHkZScxJctv7RxhOKoslLYyImv1qC2Mt9W2bKOk4chnffEe/ea5zb37Qtvvpnir+iEGwnM3jOb8eHjuZhwkb6N+tK9fvdcm9phD24VM1IrWsTE/Dfa7favt75PSDBPG0mtYJFeMePW905Otu79/SkvFSVGjBjB4cOHM1WUuHz5MpUqVaJ///707NmTQYMGcenSJVauXJnq9T169ODQoUNMnjyZpUuX8u6777Jr1y48PT2JjY3lwoULVKlShStXrvDll1+yePFiwsLCMt0/FSXsNzwRcVCOlJssfU1KMn/cFB0NRYtyMOYgTX9syqlBp7K1sJqISFY4Uh6Ge/T31Cl4/HF45BEYPfqu+QqGYRB2Oozx4eNZdGgRHWp3oF/jftQpUyf19gQwv+zdXqS48/v0zl28aJ7xeK8iRvHi5sLHreP220WLaqRGauz1d99aIyWmTZvGJ598wqFDhwA4e/YsFStW5MiRI3h6eqa49tq1a7i5ubFs2TIefvhhAFq1akVAQMBdW3XGxcUxduxYVq1axerVqzPdv5wuSuSJLUFFRMTGChY0bw26bx80akSNUjXwLuXNgoMLaFurra2jExFxXO7u5qkc7drBc8+Z15koWtRyt8lkIsA9gAD3AP6+/Dffb/uelr+0xNvNm/6N+/O099MUyKc/Ce5UsKB5Ic40Rs2nyzDMU/XSK2KcPm1+SY2NNU8ziY3974iLM0/Xc3ZOu2hxr9vFi5uPAvqntQsnTpzgwQcfTPP+7777jo4dO3LgwAF8fX0t58uXL0/JkiU5cODAXUWJEydOcO3atRTX+/r6sn///hTXubi4EB8fT+3atdmwYYOVemRd+m8qIiIZ4+sLERHQqBEAr/i9wsRtE1WUEBGxNRcXWLwYevWCZs1gwQIoX/6uy8oVK8cHzT/g7cC3+SPyD77e/DWvL3md3g1709OvJ6WLZuEvcLmLyfTfrksVK2atjVuLLKdWsLj99okTaRc24uPNCyinV8AoXtxc/EjvKF7c3E6eGLlhrSCtMSXhtlg8PDy4ePHiPR9za7rF7by8vIiJibnr2piYGFxcXChevLjlnKenJzt37kxx3aVLl4iKiuLjjz/mmWeeydJIiZymooSIiGTMraLEv56v/TxDlg/hQPQBvN28bRiYiIhQqBBMnWrepi4gwFyYuO0T1BSX5i9Exzod6VinI9vPbueb8G+o8U0N2lRvw2sNXiPQIzDFH1SS+woWNC/IWapU1tswDLh8Of3CRny8eQZQfPx/hYzUjqSkexcvbi9i3OuaHBvBYaOpHUWKFOHy5cspzsXHx1P0tlFLGVGqVCkiIyNTnDt69CilUvmPUKpUKS5dukRcXJylMHH06FHc3NzuutbT05NRo0ZRsWJFTp06hbu7e6biymkqSoiISMb4+sKyZZabhQsUpqdfTyZsncDY1mNtGJiIiADmT4nffRe8vOB//4Pp06Fly3Qf4lfej6nPTOWrll/x866feXXBq+Qz5eO1Bq/R5cEuDrUw5v3GZPqvCJDVERu3JCWZCxy3ihTpFTDOnEl5+85HvfQ0AAAgAElEQVRrL182F11SK2AULQrFiv339fbvM/n3fa5q2bIl69evT7Gzxfr16xk2bBhgnmpRu3btNB///fffExwcjLe3N7/++qvl/JkzZ7hw4QLe3nd/+OPh4UGRIkXYvXs3gYGBAERERPDQQw+l+hwJCQk4OTlRokSJLPUxJ2mhSxGRTHKk3JSir6dOQYMG8M8/lvtPxp6k3qR6HBt4DGcnZxtFKSKOxpHyMGSxvxs2mLcM/fhj6Nkzww8zDIN1x9cxcdtElhxewnO1nuO1Bq/RqGKjTEYtkjrDgGvXUi9oXLliLlrc+nr791euwKxZ9vm7//PPPzNmzBi+/PJL/Pz8+O2333jrrbc4e/YshQsXznA7ly9fxsPDg4EDB9K1a1cGDRpEXFwcK1asSPX6nj17cvjwYX744QeWLFnCu+++y+7du6lSpQorVqzAzc0NX19fDhw4wKeffkqBAgWYNm1apvvn8LtvJN5I1MruImJXHOnNcIq+GoZ5HGlkJJQta7mm/a/taeHZgj6N+tgoShFxNI6UhyEb/T10yLxlaPv28MknkC9fph5+7so5pu6YyqRtkyhVpBSvNXyNjnU6UqxQsczHImIF9vq7n5iYyG+//UZISAi7du3i2Wef5eWXX6ZRo8wX88LCwujbty9Hjhzh4YcfZtq0aZYpGZ9++ikbNmxg0aJFAFy9epVXX32VJUuWUL58eT777DOeeOIJAH7//Xfef/99Tp06hY+PD8899xxdu3al7G3v4TLK5kWJdevW0atXL27cuMGAAQPo379/ivvj4+MZPnw4K1eupEiRIkyfPp2qVasCEBISwqRJk4iOjmbQoEH0/LdKO3z4cCZPnkzpf5ezHTlyJK1bt061kxevXdSwMRGxK7n9gmjrPJyir82bw/vvw6OPWk6tObaGPgv7sLfPXs1BFpFcYa9/mOSUbPU3OhqefdY8fn/aNChSJNNN3DRusuzIMiZunci64+vo5NuJXg164Vs29TUrRHKKo/3u2wubFyXq16/P2LFjqVy5Mq1atWLDhg0pFs/4/vvv2bNnD+PGjWPz5s18+eWXzJkzh9jYWBo3bkxoaCgFCxakRYsWrFixguLFizNixAicnZ0ZPHhw+sGZTJyMPYl7cftaiENEHFtuvyDaOg+n6Gu/flC1KgwaZDllGAYPTnyQLx77glbVWlm9/yIid3K0P0yy3d+EBOjeHY4dg7/+yto+l/86GXuSKTum8MP2H6hcojI9/XryQu0XNHpCcoWj/e7bC5PJxIcfGhQpQoqjSxfr/HukO4YrNjYWgGbNmlG5cmVatmxJWFhYimtWrVplGSLSpEkTDh8+DMCmTZvw8/PD1dWVYsWK8cgjj7Bp0ybL4zIa/OXEy/e+SETkPmUPeTiFO3bgAPML1RtN3uCLTV9kvj0REcl5hQubF71s0QL8/WHPniw3ValEJYYHDef468cZFjiMvw78RaXRlXhl/iuEngrVH4wi9ynDgJgY86ywsDDzLsTWkm5RYsuWLdSsWdNy28fHh9DQ0BTXtGrVipkzZ3Lt2jXmzZtHREQEUVFRNGvWjPDwcKKiojh79iyLFi1i8+bNlseNHz+egIAARo0aRXx8fJoxqCghIo7MHvJwCr6+sHv3XaeDfYM5GHOQbWe2Za2jIiKSs/LlMy96+dFH5uLEwoXZaq5AvgI85f0Uf3X8i3199lHVtSpd/uyC73e+jN48muir0VYKXETswYgR8PnnMH48TJ4MM2ZYr+1sbwnaoUMHTp06RfPmzfH29qZ69eo4OTlRtGhRxowZQ9++fYmNjcXX1xcnJycAevfuzQcffEBcXBxvvvkmkyZNYsiQIam2/83n31DFpQoAQUFBBAUFZTdkEZFMWbNmDWvWrLF1GGnK6Tw8fPhwy/dBjRsTFBkJN26k2GS8UP5CDAoYxKiNo/j1+V9TaUVEJOvsPQ/nKZ07Q7Vq0K4dDB5sPrK5HlB55/K8Hfg2Qx8eyrrj65iyYwoj1o6gZdWW9PTryaNej5LPlLlFNkVS4+rqqvWrbMDV1TVH2093TYnY2FiCgoLYsWMHAP3796d169aWYcJ3unz5MoGBgezcufOu+zp27Mhbb72Fn59fivO7du2iT58+bNy48e7gTCbmH5jPkzWezFSnRERyUm7OZ7SHPHxXX729Yc4cqFMn5XMnXsZzrCebe2ymWslqmemmiEimONq88hzp74kT8PTT4OcHEydCoUJWbf5SwiVmRsxkyo4pnL96nu71utOtfjc8SnhY9XlExHaslZvSLVmWKFECMK/8fuzYMZYvX46/v3+Ka2JjY0lMTOTq1auMHDmSxx57zHLfuXPnAFixYgURERGWN8Jnz54F4MaNG4SEhNCmTZs0Y9D0DRFxZPaQh+/i5wfbt991ulihYrzW8DW+3PRlpvooIiI24OEBGzbAxYvmHZXOn7dq8y6FXejdqDdbX93K3A5zOX/1PPUn1afV9FaERIRwNemqVZ9PRPKue46jGjNmDL169eLRRx+lT58+uLm5MWnSJCZNmgTAvn378PX15cEHH+TkyZOMGDHC8tj27dtTs2ZNhg0bxo8//mg5P3ToUOrWrUtAQABJSUn07t07zedXUUJEHJ2t8/Bd6teHf0du3GlA4wH8tu83TsWdylpnRUQk9xQrZh751rRpthfATE/98vX5ps03nBp0iq4PduXnXT/j/rU7Pef1ZP3x9Q416kVE7nbPLUFtyWQyMXrzaF4PeN3WoYiIWDjSsOFU+7piBfzf/8Hatak+ZuiKocRfj2fCExNyIUIRcUSOlIchl/o7Y4Z5u+epU+HJnJ86fSb+DNN3T+enXT+RcCOBl+q+xEsPvoSnq2eOP7eIWEeuTN+wBxopISJiZ+rXh5074ebNVO9+86E3mb13NscvHc/lwEREJMtefBHmzYNeveDLL837/+WgCs4VeOvht9jTew+z288m+lo0jSc3pvm05kzdMZW463E5+vwiYj/svigRn5jBbepERCR3lCoFLi5w9Giqd7s94MZrDV/jk/Wf5HJgIiKSLQEBEBpqHjXRrRskJOT4U5pMJhpWaMj4x8dzevBpXvd/nXkH5uEx2oPOf3Rm+ZHlJN9MzvE4RMR27L4ooZESIiJ2qH79VBe7vOWNJm/wR+QfHL2YeuFCRETsVKVK5gUwr12DZs3gVO6tEVQofyHa1mrL3I5zOdT/EI0rNubtlW9TeUxlhq4Yyq6/dznUtB0RR6GihIiIZJ6fX5qLXQKULFKSvo378uGaD3MxKBERsYqiRWHWLGjXzrwAZipbRue00kVLM8B/ANte3caSzkvIZ8rH07Oexvc7X0auH8mxS8dyPSYRyRkqSoiISOalsS3o7YY0GcKKoyvYdmZbLgUlIiJWYzLB0KEweTI89xz8u+OTLdQpU4eR/xtJ1MAovnviO07EnaDh9w0JnBrId1u+I/pqtM1iE5Hss/vdN1r+0pKlnZfaOhQREQtHWvU9zb6ePm2ewvHPP+Y3rmmYtHUSs/bOYtVLqzClc52ISGY4Uh4GO+jvoUPw7LMQGAjjxoGTk+1i+VdiciJLDy8lZE8Iiw4toqlHU170fZGnvZ+maKGitg5PxCFo9w0REbGdChXMxYjTp9O9rIdfD85dOcf8g/NzKTAREbG66tXNC2CeOwctWsDZs7aOiEL5C/GU91PMbDeTU4NO0aF2B37e/TMVv65I5z86s/jQYpKSk2wdpohkgIoSIiKSeSbTPRe7BCiQrwBfPPYFby5/U28ORUTyMmdnmDMHWreGxo0hLMzWEVk4OznT5cEuLH5xMQf6HSDAPYCP1n1Exa8r0nthb9YcW6MdPETsmN0XJWITYm0dgoiIpCYD60oAPF7tcaq4VGFc2LhcCEpERHJMvnzw/vvw7bfw1FPw44+2juguZYuVpV/jfmzusZnQnqFULlGZwUsH4z7anf6L+7P++HpuGjdtHaaI3Mbu15QoMbIEl96+ZOtQREQsbD63Nxel29c//oApU2Dhwnu2czDmIA9NeYidr+3Evbi7laMUEUfjSHkY7LS/+/fDM8/Ao4/C6NFQqJCtI0rXwZiD/Lb3N37d9yvRV6N53ud5Xqj9AgHuAeQz2f3ntCJ2yVq5ye6LEvlG5CPp/SQlCxGxG3b55jCHpNvX06ehXj3zHOMMLGL5weoPiIyO5Lfnf7NylCLiaBwpD4Md9zc2Fl5+2bzo8W+/gXveKDpHno/kt32/MXvvbOKvx/N87ed5wecFGldsrEWZRTLBYRa6LFaomKZwiIjYo4oVzZ+MHTuWocuHBQ5j+9ntLDm8JGfjEhGR3FGihHnU3LPPQqNGsHKlrSPKkFqla/FB8w/Y22cvi19cTLFCxXh57st4jvXkreVvsfXMVvssAoncp+y+KOFa2JVLCZq+ISJil/z9M7zYWZGCRfjm8W/ou6gvVxKv5HBgIiKSK/Llg6FDYcYM6NwZRo6Em3lnzYbaZWozImgEkX0jmRc8j0L5CxE8JxivcV68sewNNp7YqDUoRHKY/RclirhyMeGircMQEZHUNG4M4eEZvvzx6o/zcKWHeXvl2zkYlIiI5LoWLWDLFpg3D9q2hUt560NFk8lE3bJ1+bjFxxzsd5C/Ov6FcyFnei/sTcWvK9JnYR9WHF2hnaREcoDdFyVcCrtopISIiL3KwrZwY1uP5c/IP1lzbE3OxCQiIrbh7g5r10LlytCwIezaZeuIsuRWgWJ40HB2997N2q5rqVyiMu+uepfyX5Wn21/dmH9gPgk3Emwdqsh9we4Xumw7qy0v+r5IO592tg5HRASw4wXHcsA9+xoXB+XLmz8RK1gww+0uOLiAAYsHsLv3booVKmaFSEXEkThSHoY82t+QEBg4EL76Cl56ydbRWM3J2JPM3T+XOZFz2Pn3TlpVa0W7Wu14vNrjODs52zo8kVzlMLtvdPuzKw97BNLDr4etwxERAfLom8MsylBfa9eG6dOhfv1Mtd3tr2445Xdi4pMTsxGhiDgiR8rDkIf7u2cPtGtnntoxZgw4Odk6Iqs6d+Uc8w7MY07kHDae2EhQlSCeq/UcT1R/gtJFS9s6PJEc5zC7b5RyctGaEiIi9iwTi13ebnSr0Sw9spQ/Iv/IgaBERKxr3bp11KpVi+rVqzN+/Pi77o+Pj+eNN96gXr16NGnShCNHjljuCwkJoXnz5tSuXZvJkydbzg8fPhx3d3fq169P/fr1WbLkPtudqE4d8zoT585B06YZ3q0pryhTtAw9/Xqy+MXFnBh0gg61OzD/4Hyqja9G0x+b8sXGLzgQfcDWYYrYPfsvSuR3VlFCRMSeZXKxy1tcCrswq90sXlvwGlEXo3IgMBER6xk4cCCTJk1ixYoVfPvtt0RHR6e4f+bMmSQlJbFz506+/vpr3nrrLQBiY2MZMWIEc+fOJSwsjO+//564uDjA/Cnj4MGD2bFjBzt27KB169a53q8cV7w4/P47dOxofr2YO9fWEeUIl8IuvFj3Rea8MId/hvzDO4HvcPTSUVr83IKa39TkreVvseHEBpJvJts6VBG7Y/dFiZL5i2mhSxERe5bFogSAv7s/Qx8eSsc5HUlMTrRyYCIi1hEbGwtAs2bNqFy5Mi1btiTsjhFiq1at4oknngCgSZMmHD58GIBNmzbh5+eHq6srxYoV45FHHmHTpk2Wx+XJaRmZZTLB4MEwfz68/rr5SLx/c37hAoV5vPrjfPfEd5wadIoZz82gcIHC9FvUz7JQ5p+Rf3I58bKtQxWxC3miKHHxmkZKiIjYLV9f85Dcfz/5y6zBTQZTpmgZhq0cZt24RESsZMuWLdSsWdNy28fHh9DQ0BTXtGrVipkzZ3Lt2jXmzZtHREQEUVFRNGvWjPDwcKKiojh79iyLFi1i8+bNlseNHz+egIAARo0aRXx8fK71ySb8/WHHDvNrRmAgRN3/o+RMJhMNKjTgo0c+YudrO9nyyhYalG/AhK0TqPBVBZ4IeYLvt33Pmfgztg5VxGYK2DqAe3HNV1TTN0RE7FnBglCvnnm0xKOPZvrhJpOJac9Mo9EPjahfrj6d63bOgSBFRHJWhw4dOHXqFM2bN8fb25vq1avj5ORE0aJFGTNmDH379iU2NhZfX1+c/l3wsXfv3nzwwQfExcXx5ptvMmnSJIYMGZJq+8OHD7d8HxQURFBQUC70Kge4usKff8LYseYixaRJ0LatraPKNZVdKtOvcT/6Ne5HbEIsSw4vYd7Beby94m2qlqxKm+pteKL6EzSs0JB8Jrv//FgczJo1a1izZo3V27X73Td2bvyDnns/ZcsrW2wdjogIkIdXQc+CDPd16FB44AH48MMsP9eec3t45KdHWNhpIY0rNs5yOyJy/8vtPBwbG0tQUBA7duwAoH///rRu3doyXeNOly9fJjAwkJ07d951X8eOHXnrrbfw8/NLcX7Xrl306dOHjRs33vWY+/Z1JzwcOnSAp5+Gzz+/73bnyIyk5CQ2ntzIokOLWHRoEeeunKN1tda0qd6GVlVb4VrE1dYhitwl13bfyImVhuPj43nmmWfw8PDg2Wef5fLltOdTuRUowT+X/8lsv0RE7hu2zsMZEhgIqbyRzow6Zeow5ekpPDf7OU7Hnc5ePCIiVlSiRAnAnI+PHTvG8uXL8ff3T3FNbGwsiYmJXL16lZEjR/LYY49Z7jt37hwAK1asICIiwlKQOHv2LAA3btwgJCSENm3a5EZ37EfjxrB9O5w4AQ8/DEeP2joimymYvyBBVYL4/LHP2dNnD+GvhNPEvQkzImZQeUxlmv7YlJHrR7Lr7133Z4FKHJtxD/Xq1TPWrl1rHDt2zPD29jbOnz+f4v5JkyYZ/fv3NwzDMDZt2mQ899xzhmEYxqVLl4waNWoYFy5cMOLj441GjRoZsbGxhmEYxqhRo4x+/foZCQkJRt++fY0vvvgi1ecGjGtbQw2n/3Mybt68ea9QRURyRQZSp1XZOg9nSHS0YTg7G0ZSUhZ7+Z9P131q+E3yM+IS4rLdlojcn3I7DxuGYaxZs8aoWbOmUbVqVWPs2LGGYRjGxIkTjYkTJxqGYc6/NWrUMKpVq2Z06dLFuHLliuWxTZs2Nby9vY2GDRsaYWFhlvNdunQxfH19jQYNGhiDBg0yYmJiUn1uW/Q3V928aRhjxxpG6dKG8fvvto7G7lxNvGosPrTY6L+ov+E11suo+FVF45V5rxh/Rv6p10qxKWvlpnTXlLh9pWHAstLw7UPVVq1aRbdu3YC0VxoGLCsNt27dmvDwcN577z2cnJzo3r07I0eOTDOGwjfzUSh/IWKvx+JS2CVLhRcRkbzKHvJwhpQqBe7usHs33DEkObPeDnybY7HHaDu7LQs7LcSpgOMO5xUR+9G8eXMiIyNTnOvVq5fl+yZNmnDgwIFUH7tu3bpUz//888/WCzAvM5lgwABo0sQ8nWPVKvjySyhSxNaR2YUiBYvQulprWldrzdjWYzkYc5BFhxbx7ZZv6fJnFwLcA2hTrQ2tqrWillstTCaTrUMWyZR0p2/k1ErDt7dbs2ZNwtPbSi4xkbLFymoKh4g4JLvIwxllhSkcYJ6fOKHNBEoULsFLc1/Snu4iIo6iUSPzdI6YGPPUjj17bB2R3TGZTHi7eTOoySCWd1nOmcFn6NuoL5HRkTw+43E8xnjQY14PZu+ZTczVGFuHK5Ih2d59IysrDRuZmAc1/IcfuH7xOp8d/YyXn3k57640LCJ5Vk6tNGwtOZ6HM7rie2AgLFwI/ftnozdm+fPlZ8ZzM2g9vTX9FvdjQpsJ+uRHxIHlZB5OSkrin3/+wd3dPUfal0xycYGZM+Gnn+CRR2D4cOjTxzyaQu7i7OTMszWf5dmaz2IYBgdjDrLsyDJ+2f0Lr8x/hZpuNWlVrRUtvVoS4B5AwfwFbR2yyN3Sm9tx6dIlo169epbb/fr1MxYsWJDm9fHx8caDDz6Y6n0dOnQwtm3bZhiGYTz33HPG9u3bDcMwjK1btxrt2rVL9TGAYSxZYjw3+znj1z2/pheqiEiuuUfqtCq7yMMZdfiwYVSoYJ4bbCWxCbFGwOQAo/eC3kbyzWSrtSsieVt283CzZs2M2NhYIyEhwahWrZpRu3ZtY+TIkVaKzvpy83XHrhw4YBh+fobx9NOGccd6SnJvCUkJxqqjq4y3V7xt+E3yM0qMLGE8M/MZY0L4BONwzGFbhyf3AWvlpnSnb+TUSsP+/v5MnTqVa9euMXXqVAICAtIOIjGRMkXLcO7KuUyWW0RE8j67yMMZ5eUFN2/C8ePZb+tfxZ2Ks7TzUnb+vZO+i/py07hptbZFxHFdunSJ4sWLM3PmTNq2bUtERARz5861dVhypxo1YPNmqF4d6tUzrzUhGeZUwIlHPB9h5P9Gsu3VbRzsf5AXar9A6OlQAn8MpNq4avRZ2Ie5++cSdz3O1uGKA7vn9I0xY8bQq1cvkpKSGDBgAG5ubkyaNAkwL+6zb98+unbtys2bN2nSpAkTJ060PLZ9+/acO3cOZ2dnfvzxR8v53r1707lzZ7y9vfHz82PUqFFpB5CYSNlSZfnnitaUEBHHZPM8nFEmk3lLtw0boEqV7Lf3r+JOxVnSeQmPz3icV+e/ysQnJ1IgX7ZnH4qIAytRogRHjx7lp59+YuzYsZhMJq5evWrrsCQ1hQqZF71s2RK6dIGXXoKPPoKCmoaQWWWKlqGTbyc6+XbCMAz2nNvD0iNLmbBlAl3+7EKdMnX4n+f/aOHZgocqPUThAoVtHbI4CNO/wy7skslkwggJ4btql9jx9w6+f+p7W4ckImLOTfabOq0q030dMwb274fbCiPWEn89nva/tccpvxOz2s/igYIPWP05RCRvyG4eXr58OZ988gmBgYF8/PHHHDlyhLfeeos5c+ZYMUrrcaTXnXSdOwfdukF0NISEQNWqto7ovpFwI4FNJzexMmolK4+uZO/5vfhX9Od/nv/jf17/w6+8nz4QkLtYKzfZf1Fi2jQWNCnFt1u+ZfGLi20dkoiIQ705zHRft26Frl1zbMX0xOREes7ryaELh5gfPB+3B9xy5HlExL45Uh4Gx+tvugwDxo2Djz+Gr7+Gzp21CGYOiE2IZd3xdeYiRdRKTsWdolnlZuYihef/8CntowWoxWq5Kd01JexCYiKVS1Tm+CXrzVEWEZEcUq8enDpl/jQrBxTKX4ifnv2JoCpBPDTlISLPR+bI84jI/e3NN98kLs48h75Dhw54e3uzYMECG0clGWIywcCBsHw5fPYZdOgAFy7YOqr7TonCJXjK+ynGtB5DRO8I9vfdT3CdYCLORfDUzKco/1V5Os3pxJTtUzh26Zitw5U8Lm8UJVwqczz2uCrEIiL2rkABaNoUcnALVZPJxMj/jWRY4DCaT2vO3P1anE5EMmfZsmUUL16cJUuWYDKZWL16NV9++aWtw5LMqFfPPDqvYkV48EFzkUJyTNliZelYpyM/PPUDRwceZXOPzbTwbMHKqJX4T/bHa6wX3f7qxrSd04i6GKW/2yRT7H9iUGIixZ2K45Tfieir0ZQuWtrWEYmISHoeeQRWr4YXXsjRp+lWvxu1y9Sm3a/t2H52Ox82/5D8+fLn6HOKyP2hUKFCAMyYMYNu3bpRoUIFLl26ZOOoJNOKFIHRo+GJJ8xrTbRtC6NGmc9LjvJ09aSna096+vXEMAwioyNZe2wtSw4vYdjKYRTMV5CgKkE0r9yc5lWaU9W1qqZ7SJryxEgJwDJaQkRE7FyLFrm2bVvjio3Z8soW1h5fy6O/PMqpuFO58rwikrd16tSJmjVrcuLECVq1asW5c+dwcnKydViSVY8+Crt3w/nz4OcH27bZOiKHYjKZ8CntQ+9GvZnVfhZnBp9heZflBHoEsurYKoKmBeE+2p1Oczoxaesk9kfv10gKScH+F7ocMQI++IC2s9vS2bcz7Xza2TosEXFwjrTgWJb6evMmlC4NERFQoULOBHaH5JvJfLbhM8aFj2NCmwl6rRC5z1kjD1+9epUHHjDv4nPlyhXi4+MpV66cNcKzOkd63cm2mTPNa04MHAhDh5qnFYpNGYbB0YtHWXNsDWuPr2Xt8bVcv3Gd5lWam0dSVG6uhTPzKIda6BKgconKWkRFRCQvyJcPgoLMUzhySf58+Xm32bvM6ziPoSuG8tKfLxF9NTrXnl9E8pbr168zf/58+vbtC8CZM2fYunWrjaMSqwgONo+UWLUKmjeHI0dsHZHDM5lMVC1ZlR5+Pfi57c8cf/04oT1DaVOtDVvPbOXpWU9T5ssytJ3dli83fUnoqVASkxNtHbbkojxTlKhesjoHLxy0cTAiIpIhjzySa1M4bufv7s/O13bi9oAbdSbUYcbuGfp0UUTu8uGHH7J9+3bW/Lsob4UKFXj33XdtG5RYT6VK5oUvn38eAgJgyhTzVqJiN6q4VOHlei8z9ZmpHBlwhO2vbqdD7Q4cu3SM3gt7U3JUSZpPa867q95l8aHFXErQmi/3M/ufvjFwIIwZw5pja3hv1Xts6L7B1mGJiINzpGG0We7rvn3w5JNw9Kj1g8qgLae30HN+T8oXK8/oVqOpVbqWzWIREevKbh729/cnLCyM+vXrs2PHDgDq1q3L7t27rRWiVTnS647V7d0LnTuDuztMmpRr0wole2ITYgk9FcrGkxvZcGIDW85swdPFk0CPQB6u9DCBHoF4lPDQlA8bc7jpG7VL12bv+b1KyCIieUGtWnD1Khw7ZrMQGlVsxNZXttKqaiuaTWtGv0X9NKVDRADw9vYmNjbWcjs0NJT69evbMCLJMbVrQ1iYeQHM+vVh+nSNmsgDShQuQatqrfjokY9Y9fIqLrx1gSlPT6F6yer8sf8P/Cf74zHGg46/d+Sb8G/Y+fdOkm8m2zpsySL7HynRowdMngxAmS/KsPO1nVRwVoVTRGzHkT6xylZfg4Phscege3frBpUF0Vej+WjtR8zcM5PBAYPp1z4ZFHkAACAASURBVLgfzk7Otg5LRLIou3l4y5YtDB06lIiICOrUqcM///zDL7/8QoMGDawYpfU40utOjtq+HV5+GapWhYkTwU4XNpV7MwyDIxePsOHEBstoijPxZ2hUoREB7gE0cW+Cv7s/bg+42TrU+5q1cpP9FyW6dIGffwbgkZ8e4Z3Ad3is6mM2jkxEHJkjvTnMVl8nTzavKxESYt2gsmF/9H4+WvsRK6NW8rr/6ypOiORR1srD27Zt4+bNmzRq1MgKUeUcR3rdyXHXr8NHH5lfo8aOhQ4dQFMA7gvRV6MJPx3O5lObCT0VSvjpcMoULWMpUgS4B+BbxpeC+QvaOtT7huMUJTp0gFmzABi4ZCAVnSvy1sNv2TgyEXFkjvTmMFt9PXnSPFz2778hf37rBpZNkecj+Xj9xyw/spzXGr5G74a9Ke9c3tZhiUgGWSMPJyUlsX37dq5fv24516xZs+yGliMc6XUn12zZYh414eMDEyZAmTK2jkisLPlmMpHRkYSeCrUcx2OP41fejwD3AAIqBtCkUhPKFdOImaxynKJE27bwxx8AzN4zm5l7ZjK341wbRyYijsyR3hxmu6+1a8O0aWCnn0IeiD7A2LCxzNwzkydrPMlA/4E0rNDQ1mGJyD1kNzeNGzeOL774Ah8fHwoVKmQ5P3/+fGuEZ3WO9LqTqxIS4MMP4aefYPx4824dcl+LTYgl/HQ4oadCLSMqijsVNxcp/h1RUa9cPZwKONk61DzBcYoSTzwBCxYAcCruFPUn1efckHNaaVVEbMaR3hxmu69vvAEuLvD++9YLKgdcvHaRydsnMz58PGWLlaVbvW4E1wnGtYirrUMTkVRkNzfVqVOHzZs34+ycN6ZvOdLrjk1s3gxdu5oXwvzmG3DTOgSOwjAMDl04ZBlJsfnUZg5EH8CntA+NKjaiUQXz4VPah/z57GvUpz1wnKLEY4/BsmWWc5XHVGZZ52V4u3nbMDIRcWSO9OYw231dvhyGD4eNG60WU066cfMGy48s58edP7L0yFIer/Y4Xep24VGvR/WpiYgdyW5uatOmDVOmTKF8+bwxbcuRXnds5to1cwF9xgwYNw7at9daEw7qatJVdv69ky2nt7DljPk4E3+GeuXqWYoUjSo2oqprVYf/oNxxihLNm8OaNZZz3f7qhl85P/r797ddYCLi0BzpzWG2+5qQYJ6ne/w4uOatUQcXrl1gZsRMZu2dxZ5ze3iyxpO0q9WOVlVbUaRgEVuHJ+LQspubOnbsyOrVq2nZsiUuLi6WNseNG2etEK3KkV53bG7zZujRA2rUMK81UUG7/glcSrjEtjPbLEWKLae3cDnxMg0rNEwxoqJi8Yq2DjVXOU5RokkT2LTJcu6v/X8xNmwsq15eZcPIRMSROdKbQ6v0tc3/t3fv8T3X///Hb28zjDHnqBihDWObww4Zpg9Gko8kUX0+FX005fB16vORik8H6fRz+EiLj1Iyn8qnPivJx9LIacjksPChiZVYptlsdrDX749X3pnzYdvr/X6/7tfLZZf36fV+7fHA5fF+ebyfhzvMbUHvuad0grLA4ezDfLz7Yz5K/YhvDn9DF/8uxDSLIaZZDM1rN7f9NyUi5e16a9PChQud7z9zLofDwZ///OfSCrFU2elzxyXk58MLL8DcufDiizBsmEZNyHl+zvmZLT9tcTYpNv+0Ge8K3s4mRfuG7WnXsB03+N5gdahlxj5NifbtYcsW53N5hXk0eK0B+0buo161ehZGJyJ2ZaeLw1LJddYs2L7d3H7NAxzLPUbi94ms2L+CFftXUNmrMjHNY+jSuAtRjaNo5NfI6hBFPN711qYZM2YwZsyYyz7nKuz0ueNStm83GxK+vvDWW9C8udURiQszDIMfsn5wNii2Ht7K1sNb8fH2oV3DdoQ2CKVdw3a0a9iORjUaecQXGvZpSgQFwY4dJZ5/6JOHaFm3JU9GPWlRZCJiZ3a6OCyVXPfsgT/8wdwi1AM+gM9mGAY7j+5k5fcrWXtwLWsPrqVKxSpENY6iU6NOhN0URpsb2lClYhWrQxXxKNdbm0JDQ0lJSbnsc67CTp87Luf0aZg50xwx8de/wpgxULGi1VGJmzjTqDjToEj5OYVvfvqGouIis1HRMJR2DcxGRbPazajgqGB1yFfFPk2JFi1g794Sz6ccTuGuJXexf9R+KnlVusi7RUTKhp0uDkslV8OAW26BhARo06Z0AnNRZ1bxXndwHWsPrWXLT1v437H/0bx2c+eFR2jDUFrXa02dqnWsDlfEbV1rbYqPj2fx4sV8/fXXdO7c2fl8RkYGzZs3Z9GiRaUZZqmx0+eOy9q/H/7yFzhxAv75T2jb1uqIxI0dzj7sbFRs/XkrKYdTOH7qOCENQkqMqAisG0jFCq7bBLNPU6JxY3OBtHPcufhOuvh3YWKniRZEJiJ2ZqeLw1LLddQouOEGeOqp6z+XmzlVdIqdR3eScjiFlJ/Nn9SMVCp5VSKwbqD5U8e8vbXOrTT2a6ydPkQu41pr0w8//EBaWhp//etfmT59uvMc/v7+NG3atLTDLDV2+txxaYYBCxaYIyYeewwmT4bKqtdSOo7lHiPl55TfmxWHt/Jj9o+0rtea4AbBBN8QTNsb2tL2hrbUrFLT6nABOzUl6tWDo0fPe21/5n4i/hnBygdXEtIgxILoRMSu7HRxWGq5JiaaDYnk5Os/lwcwDIOfc35m9y+7zZ9j5u3eY3v5Kfsn6lati7+fP01qNqFJzSb4+/njX9Ofhr4NaeDbgHrV6rndEE+R0mSnOgz2y9fl/fQTPP447N4NcXHQpYvVEYmHOpF/gu1HtrP9yHa+PfIt3/78LTuP7qRu1bolGhXBNwRbMv2j3JoSa9asYfjw4RQVFTFq1ChGjiy5FWd2djZTpkzhyy+/xMfHh0WLFtGsWTMA5s2bx9tvv01+fj6dO3dmxowZAEyZMoX58+dTr565UOW0adPo1avXhZOsXt0cJnUB/9r5L8avHM/nQz6nzQ2ePSRYRFxHeV8cWl6HSyPXwkJzpMTOndpe7TKKiov4Kfsnfvj1Bw78eoADvx7gh6wfOJh1kMM5h/k552eyTmVRr1o9Gvg2cDYqGvg2oI5PHWr71Ka2T23qVP39fq0qtfD28rY6NZFSc621qVOnTqxbtw5fX9/zFplzOBycuMg1p9XUlHBBhgEffwyjR0OPHvDKK1BH0/Kk7J0uPs33x783mxS/NSq2H9nOsbxjBNUPcjYpzjQsqleuXmaxlFtTIjQ0lJkzZ+Lv709MTAxr166lbt26ztffeustdu7cyaxZs9iwYQOvvvoqS5cuJTMzk/bt27Nz5058fHy48847GT16NDExMUydOpXq1aszduzYyyfp7Q0FBRc9ZvGOxYxaPorHwx7niY5PaEcOESlz5X1xaHkdLq1chwyBrl1h+PDSOZ+NFZwu4EjOEX7O+dnZqDiSc4TMU5kcyz1GZl6m8+dY3jGO5x2nWqVq1PapTY3KNaheqTrVK1e/8G2l6vhW8qV65epU9a6KT0UfqlSsgo/3b7fnPNaIDbHC9Uzf8Pf3L4OIypaaEi4sOxuefhqWLIHp0+FPf/K4RZ3FPfx66ldzRMXP37L9qHm7K2MXDXwbOBsVbW9oS+t6rWlWu1mprFVRWrXpkpFkZWUB0OW3IUk9e/YkOTmZPn36OI9ZtWoVDz/8MACRkZHs27cPAB8fHwzDcJ4jNzeXWrVqOd93xcEXFZmr3np5XfDlIW2G0KlRJ6aunkrz2c0Jqh9E2E1hNKvVjJtr3EyNyjWoUbkGvpV88XJ44VXB67zbsrqgclA2BckTto8RkSvjEnW4tPTrB+++q6ZEKajkVYlGfo2uePvRYqOY7PxsjuUd40T+CbLzs8kuyD7vNiM3g++Pf+98Lq8oj1NFp8gr/O22KK/E/fyifLy9vEs0K6pUrIK3lzfeFbzx9vKmklcl5/2L3V7oGC+H+TldwVHB+Vl9NY8vd+yZz34HDhwOx0VvS+uYM9cEV3PMhVzsGsBux1+r/v37s3XrVgAGDBjA0qVLS/X8YkPVq8OMGfDgg+ZCmO+8A2++CQEBVkcmNlOzSk26+Hehi//v04lOF59mX+Y+56iKhd8uZOfRnRzOPkxA3QCC6gcRVC+I1vVbE1Q/iMZ+jS35suGSTYnNmzcTGBjofNyqVSs2btxY4mI4JiaG+Ph4unTpwsqVK9mxYwdpaWk0bdqUuXPn0qRJEypXrsyoUaMICwtzvm/27Nl8+OGH9O/fnxEjRlC9+kWGlVSpAqdOQbVqF43Tv6Y/C/ot4B93/IP1h9aTcjiFXRm7WPn9Sk7kn+BE/glyCnI4XXya08bp827L4sLcoGwu9tUlF7EXl6jDpaVXL3j0UcjJMfd8l3JTwVEBvyp++FXxK9XzGoZB/un8Eo2LU0WnKCwupPB0IYXFhRScLnDev9jtBY8pLiTfyOd08WmKjWJOG7/dXuLx1RxrGAYGxiVvgVI55sw1wdUcc7E/7ws+r+Ov2Nnn/P7776/5PCLnad/eXDdpzhzo1AmeeMJcELOKtoQW63hV8CKgbgABdQO4t/W9zudzCnL4LuM7dh7dyc6MnXy16St2Ht1JVn4WreuZDYozt0H1g2jg26BMvxi/7jEbgwYNIj09na5duxIQEECLFi2oXLkyGRkZxMbGkpqaSq1atRg4cCDLli2jT58+xMbG8swzz3DixAkmTJhAXFwc48ePv+D5pwD8/e/g40N0dDTR0dEXjaWqd1W639Kd7rd0v960RESckpKSSEpKcj6eylTrgrmAMq/DU6Y471+uDl+Snx9ERMCKFTBgwLWdQ1yKw+Fwjo5wlZXAxTO5eh0WAaBiRXONiQEDzF2n2rY1R03cfrvVkYmU4FvJl443daTjTR1LPH887zi7MnaZzYqjO0nYm8COIzswMM5rVATVDyq1eC65pkRWVhbR0dGkpKQAMHLkSHr16lXiG7qz5eTkEBUVxbZt21i2bBnvvfceS5YsAWDu3LkcOHCA6dOnl3jPt99+y4gRI1i3bt35wTkcGDfeaHYdb775mpMUESlN5Tm31yXqcGnmOmcObNoECxeW3jlFxHautTZ5eXlRtWpVAPLy8vDx8SlxTi10KaXq00/NERNdu8Jrr0E9rX0n7scwDI6ePOpsVOzM2Mmuo2bjIntSdqnUpktOGPHzM4d5rlmzhgMHDrBy5UrCw8NLHJOVlUVBQQG5ublMmzaNHj16ABAVFcWWLVvIzMwkPz+f5cuX07NnTwAOHz4MQFFREYsXL+aOO+64eBA+Pub0DRERG3KJOlya7roLPvvskgsYi4iUldOnT5OdnU12djZFRUXO+9nZ2S7bkBA31rcv7NoF9etD69Ywd665Vp6IG3E4HNzgewN/uOUPjI4Yzby+81g/dD1Zf80qtd9x2VUsZsyYwfDhw+nevTsjRoygbt26xMXFERcXB0Bqaipt2rQhODiYQ4cOMXWqOZzOz8+PyZMn079/f6KioggODub234YuPfnkk7Rt25aIiAgKCwuJjY29eABVqkBeXimkKiLiniyvw6WpUSNz8a8vvyyf3yciUkrWrFlDy5YtadGiBbNnzz7v9ezsbMaNG0dISAiRkZHs37/f+drixYvp2rUrrVu3Zv78+SXe069fPxo3bswf//hHcnJyyiUXKUe+vvDqq+bnXnw8hIXBxo1WRyVy3UpzjYnLbglqJYfDgdG+vdlV7Njx8m8QESkHdhpGWya5zpwJ27bB22+X7nlFxDasqMPXuj1zVlYWYWFhbNy4EW9vb26//XYSExOpUaMGL7/8MocOHeLVV19l3LhxNGnS5ILr+9jpc8ejGQYsXgwTJkDv3vDSS5rSIW6ttGqT628urukbIiKe5Z574D//0RQOEXEbZ2/P7O/v79ye+WyrVq1yrvdz9vbM69evp127dtSqVQtfX1+6devG+vXrAdi0aRNDhw6lcuXKPPLII+edUzyMwwH33w+7d5uLP7duDW+8oSkdYnuu35TQ9A0REc9y003mhdjKlVZHIiJyRS62PfPZzmzPnJeXR0JCgnN75i5durBp0ybS0tI4fPgwn3/+ORs2bDjvvIGBgWzatKn8khLr1KgBr79uTun41780pUNs77q3BC1zVapopISIiKe591744AO4yC4iIiLu5mLbM1erVo0ZM2bw+OOPk5WVRZs2bahcuTLAVQ17LrXtmcV1tGkDSUnmlI4BA6BXL03pEJd27vbMpcX115QYONAc6nvvvVaHIyIC2Gtub5nl+tNPEBQEhw/DbxfnIiJXqrzr8PVsz3yu++67j4kTJ9KuXTsGDBjA5MmTCQ0N5ZtvvmHatGl89NFH573HTp87tnXiBEydCu+9B88+C8OHQ0XX//5Y7M0+a0po+oaIiOe58UZo2xZWrLA6EhGRy7qe7ZkBjh49CkBiYiI7duygXbt2AISHh7NgwQLy8vJYsGABERER5ZSRuJwaNeC112DVKvjoI2jXzrwvYgOu35TQQpciIp7pvvvMIasiIm7gWrdnBrjnnnsIDAzkb3/7G2+ftfNQbGwsBw8eJCAggB9//JHHHnus3PMSFxMUZDYjnn0Whg6Fu++G77+3OiqRMuX60zdGjYKmTWHMGKvDEREB7DWMtkxzzcyEW26BAwegZs2y+R0i4pHsVIfBfvnKb06dMhfEfO01czrH3/4G1atbHZWIk72mb2ikhIiI56ldG7p3hw8/tDoSERER11OlCkyaBNu3Q3o6BAbCwoVQXGx1ZCKlyvWbEpq+ISLiuf78Z3j3XaujEBERcV033WR+Vv773zB3LkREwG/byop4AtdvSmihSxERz9WrF+zdC/v3Wx2JiIiIawsPh/XrYeRIc3fCBx4wR1CIuDn3aEpopISIiGfy9obBg80t0EREROTSKlSABx+EPXugSRMIDoYpUyAnx+rIRK6Z6zclNH1DRMSz/elP5rBUzZEVERG5Mr6+8Pzz8M035ojDW2+F+fPh9GmrIxO5aq7flND0DRERzxYaal5crVljdSQiIiLupUkTc3vtTz4xG/whIfDFF1ZHJXJV3KMpoZESIiKey+GAv/wF4uKsjkRERMQ9hYXB6tXw3HMwahTExJi7doi4AddvSvj4aKSEiIine+AB85udo0etjkRERMQ9ORzwxz/Crl3Qty/06AFDh8KPP1odmcgluX5TQtM3REQ8X82acPfd8M47VkciIiLi3ry94YknzLUm6tWDtm3h2We1GKa4LNdvSlSrBrm5VkchIiJlbfhwcwqHFrwUERG5fn5+8NJLsHWrufX2rbfCW29BUZHVkYmU4PpNCV9fdfVEROygY0fzAiox0epIREREPIe/PyxaBAkJsGQJtG4NH34IhmF1ZCKAOzQlqlWDkyetjkJERMqaw2GOlnjzTasjERER8TwdOsCXX8I//mGOoOjYUV8EiEtwGIbrtsgcDgfG4cMQHAxHjlgdjogI8Fttct3SWarKPdecHHN7sy1bzFsRkQuwUx0G++Ur5aC4GD76CCZPhsaNzSZFhw5WRyVuprRqk0ZKiIiI6/D1hUcegVmzrI5ERETEc1WoAPfea+7Uce+90K8fDBwIe/ZYHZnYkOs3JapWNRe61MJnIiL2MHIkLFwIJ05YHYmIiIhn8/aGv/wF/vc/c6REVJT5OD3d6sjERly/KeHlpW1BRUTspFEjc2/1f/7T6khERETsoWpVePJJcxvR2rXN6fMTJ0JmptWRiQ1ctimxZs0aWrZsSYsWLZg9e/Z5r2dnZzNu3DhCQkKIjIxk//79ztfmzZvHbbfdRvv27RkzZkyJ9/Tr14/GjRvzxz/+kZzL7a6hHThExMZcog6Xt7FjzSkc2rZMRESk/NSqZa4vsX07ZGWZ24hOmWLeFykjl21KjB49mri4OBITE5kzZw6//PJLidfj4+MpLCxk27ZtvP7660ycOBGAzMxMXnzxRVauXMnmzZvZu3cvK1asAGDu3Lk0btyY//3vf9x88828ebmV1rWuhIjYmEvU4fIWFgY33ggff2x1JCIiIvZz000QFwfJyXDgADRvDi++qC+KpUxcsimR9VtHrEuXLvj7+9OzZ0+Sk5NLHLNq1Sr69OkDQGRkJPv27QPAx8cHwzDIysoiLy+P3NxcatWqBcCmTZsYOnQolStX5pFHHjnvnOfRSAkRsSmXqcNWmDjR/LZGK86LiIhYo1kzeOcdWLsWdu40H7/6qrnmn0gpuWRTYvPmzQQGBjoft2rVio0bN5Y4JiYmhvj4ePLy8khISGDHjh2kpaXh4+PD3LlzadKkCQ0aNKBTp06EhYWdd97AwEA2bdp06SjVlBARm3KZOmyFvn2hsBCWL7c6EhEREXsLCIDFi+HLL2HjRnPkxKxZcOqU1ZGJB6h4vScYNGgQ6enpdO3alYCAAFq0aEHlypXJyMggNjaW1NRUatWqxcCBA1m2bBl9+vS5qr1Mp0yZAkeOwJtvEl1QQHR09PWGLCJyVZKSkkhKSrI6jIsqlzr8m+jo6PKrwxUqwFNPwXPPQe/e4HCUz+8VEZfj6nVYxDaCguCjjyAlBZ59Fl55xfysfuQRqFTJ6ujEXRmX8OuvvxohISHOx0888YTx2WefXfT47OxsIzg42DAMw/jss8+MQYMGOV974403jIkTJxqGYRh33323sXXrVsMwDGPLli3GgAEDLng+Z3j9+hnGv/99qVBFRMrNZUpnqXKZOmyVoiLDCAgwjC+/tDYOEXEpltemcma3fMWNJCcbRkyMYfj7G8b8+YZRUGB1RFKOSqs2XXL6hp+fH2Cu/H7gwAFWrlxJeHh4iWOysrIoKCggNzeXadOm0aNHDwCioqLYsmULmZmZ5Ofns3z5cnr27AlAeHg4CxYsIC8vjwULFhAREXHpzokWuhQRm3KZOmwVLy+YNMkcLSEiIiKuJSwMvvgC3n/f/AkMhPnzoaDA6sjEjVx2940ZM2YwfPhwunfvzogRI6hbty5xcXHExcUBkJqaSps2bQgODubQoUNMnToVMC+kJ0+eTP/+/YmKiiI4OJhu3boBEBsby8GDBwkICODHH3/kscceu3QQWlNCRGzMJeqwlQYPhoMHQUO3RUREXFOnTrBqlbko5gcfQIsW8OabkJ9vdWTiBhy/DbtwSQ6Hw5z3PHasuS3NuHFWhyQi8nttsgGXyfX99+Ef/4D167W2hIi4Tm0qJ3bLVzzAxo3mKMdvv4Unn4Rhw8DHx+qopJSVVm267EgJl6CREiIi9jZ4sLn9WEKC1ZGIiIjI5UREwLJl8Mkn5o4dzZrB669rSr5ckHs0JbSmhIiIvVWoANOmmetLnD5tdTQiIiJyJTp0MBsTn39ujnZs1gxefhmys62OTFyIezQlNFJCRER694Y6dWDRIqsjERERkasREmJuJZqYaG4n2qwZvPACZGVZHZm4APdpSqibJiJibw4HvPQSPP20OZVDRERE3EtQEMTHw5o1sHu32ZyYNAmOHLE6MrGQezQlatZUF01EROC228wVvqdPtzoSERERuVaBgfDee7B5s/n/vMBAGDEC0tKsjkws4D5NiV9/tToKERFxBS+/DHPmwIEDVkciIiIi16NpU/Mzffdu8/98HTrA/ffDjh1WRyblSE0JERFxL40awejRMH681ZGIiIhIabjhBnjxRfj+e2jbFnr2hDvvhLVrrY5MyoH7NCU0fUNERM4YPx6++QZWrbI6EhERESktfn7w5JPmNI4774Q//xk6dza3FzUMq6OTMuIwDNf923U4HBiGYY6S8PdXY0JEXIKzNtmAS+eakGA2J7ZvhypVrI5GRMqRS9emMmC3fEWciorMXTteegmKi82Gxb33gre31ZEJpVeb3KMpUVxs/sMrKAAvL6vDEhGbs9PFocvnes89EBBgbismIrbh8rWplNktX5HzGAZ88YXZnEhLgzFjYNgwqFHD6shsrbRqk3tM36hQAapXhxMnrI5ERERcyezZMG+eOVpCRKQMrVmzhpYtW9KiRQtmz5593uvZ2dmMGzeOkJAQIiMj2b9/v/O1efPmcdttt9G+fXvGjBnjfH7KlCncfPPNhIaGEhoayhdffFEuuYi4HYcDeveG1avh3/82d+1o2tQcMXnokNXRyXVyj6YEaLFLERE5X8OG5iiJYcPg9GmroxERDzZ69Gji4uJITExkzpw5/PLLLyVej4+Pp7CwkG3btvH6668zceJEADIzM3nxxRdZuXIlmzdvZu/evaxYsQIwv2UcO3YsKSkppKSk0KtXr3LPS8TtdOgA8fGwdas5oj442NyxY+tWqyOTa+ReTQmtKSEiIucaOhR8fWH6dKsjEREPlfXbNWiXLl3w9/enZ8+eJCcnlzhm1apV9OnTB4DIyEj27dsHgI+PD4ZhkJWVRV5eHrm5udSqVcv5Pk3LELlG/v7w+uvmjh0hIdCvH9x+O3z+udmsELfhXk0JjZQQEZFzVagACxfCjBmwZYvV0YiIB9q8eTOBgYHOx61atWLjxo0ljomJiSE+Pp68vDwSEhLYsWMHaWlp+Pj4MHfuXJo0aUKDBg3o1KkTYWFhzvfNnj2biIgIpk+fTnZ2drnlJOIxataECRNg/3545BF46ikICoL58+HUKaujkytQ0eoArpifn5oSIiJyYY0awaxZ8MAD5vDNqlWtjkhEbGbQoEGkp6fTtWtXAgICaNGiBZUrVyYjI4PY2FhSU1OpVasWAwcOZNmyZfTp04fY2FieeeYZTpw4wYQJE4iLi2P8+PEXPP+UKVOc96Ojo4mOji6fxETcRaVK5nXA/febW4a/9hpMngyxsfDYY3DDDVZH6PaSkpJISkoq9fO6x+4bYO5R260bPPSQpTGJiNhpFXS3y/WBB8wm9pw5VkciImWovGtTVlYW0dHRpKSkADBy5Eh69erlnK5xrpycHKKioti2bRvLli3jvffeY8mSJQDMnTuXAwcOoZIWIgAAHP5JREFUMP2cKWfffvstI0aMYN26deedz+1qsYir2LXL/NLigw+gb18YPRrat7c6Ko9hr903QNM3RETk8v7xD3Mu6UcfWR2JiHgQPz8/wNyB48CBA6xcuZLw8PASx2RlZVFQUEBubi7Tpk2jR48eAERFRbFlyxYyMzPJz89n+fLl9OzZE4DDhw8DUFRUxOLFi7njjjvKMSsRG2jdGuLizKkdQUFw993QqZPZpCgstDo6+Y17NSWOH7c6ChERcWU1a8KHH5pDNffssToaEfEgM2bMYPjw4XTv3p0RI0ZQt25d4uLiiIuLAyA1NZU2bdoQHBzMoUOHmDp1KmA2NCZPnkz//v2JiooiODiY22+/HYAnn3yStm3bEhERQWFhIbGxsZblJ+LRateGiRPN5sTYseaIyltugWnT4JyddKT8uc/0jX/8A777TkNyRcRydhpG67a5zptnLnyZnGzuzCEiHsVta9M1slu+IuUiJcWc2vHJJzBgAIwaBW3bWh2VW7Hf9I369eHoUaujEBERdzBsGISHw6OPgi7kRURE5FyhofD22+bIyiZNoHdvcw3Djz+GoiKro7MV92lK1KsHGRlWRyEiIu7A4TBH1u3bBy+8YHU0IiIi4qrq1zd36UhLg+HD4ZVXoGlTeP55+Plnq6OzBfdpSmikhIiIXA0fH/j0U3Of8sWLrY5GREREXFmlSnDffbB+PSQkwMGD0LKl+dzq1Rp5WYbcZ02JjAzzH4UWIhERi9lpbq9H5LpzJ9x+OyxdCp07Wx2NiJQCj6hNV8Fu+Yq4jKwsePddeOMNqFABRoyABx+EGjWsjswllNuaEmvWrKFly5a0aNGC2bNnn/d6dnY248aNIyQkhMjISPbv3w/Anj17CA0Ndf74+fkxa9YsAKZMmcLNN9/sfO2LL764fKS1a5v/KDS/R0RsxmXqsLsKCoL334eBA80GhYiIiMiV8PODkSMhNdXceCEpCfz9zV2+tm+3OjqPcdmREqGhocycORN/f39iYmJYu3YtdevWdb7+1ltvsXPnTmbNmsWGDRt49dVXWbp0aYlzFBcXc9NNN7Fp0yYaNWrE1KlTqV69OmPHjr10cOd2XurXN//yGzS4hlRFREpHeX9j5VJ12J3Fx8P48eYFRYsWVkcjItfBo2rTFbBbviIu7aefzKmhb71lLpA5YoS5e0flylZHVu7KZaREVlYWAF26dMHf35+ePXuSnJxc4phVq1bRp08fACIjI9m3b99550lMTKRZs2Y0atTI+dw1BV+/vha7FBFbcbk67M4GD4apU6FHD3OeqIiIiMjVuvFGeOYZc2HMsWNhwQJo3BgmToS9e62Ozi1dsimxefNmAgMDnY9btWrFxo0bSxwTExNDfHw8eXl5JCQksGPHDtLS0kocs2TJEoYMGVLiudmzZxMREcH06dPJzs6+smi12KWI2IzL1WF3N2wYjBkDf/iDGhMiIiJy7by94e67ITERvv7afK5zZ4iONqeNnjplaXjupOL1nmDQoEGkp6fTtWtXAgICaNGiBZXPGrpSUFDAp59+yvTp053PxcbG8swzz3DixAkmTJhAXFwc48ePv+D5p0yZ4rwfDUQfOXK9IYuIXJWkpCSSkpKsDuOiyrUOR0cTHR1dVqmUjzFjzBW0u3SBlSs1lUPEDbh6HRYRm7v1Vnj5ZXMb0YQEmDcPRo+G+++HRx8117eSi7rkmhJZWVlER0eTkpICwMiRI+nVq5dzmPC5cnJyiIqKYtu2bc7n/vOf/zB37tyLLqL27bffMmLECNatW3d+cOfOUfm//4Obb4Zx464oORGRslCec3tdrg57knnzYMoUWLFCFwsibsaja9MF2C1fEY+QlmZO7TgzvePRR2HQIKhWzerISk25rCnh5+cHmCu/HzhwgJUrVxIeHl7imKysLAoKCsjNzWXatGn06NGjxOvx8fEMHjy4xHOHDx8GoKioiMWLF3PHHXdcWbSNG2u4rYjYisvVYU/y6KPw6qvmVI7Vq62ORkRERDxJ06bw3HPwww8waRJ88gk0agSPPQbffGN1dC7lsluCzpgxg+HDh9O9e3dGjBhB3bp1iYuLIy4uDoDU1FTatGlDcHAwhw4dYurUqc73njx5ksTERO6+++4S53zyySdp27YtERERFBYWEhsbe2XRqikhIjbkUnXY0wwe/Pt2oe++a3U0IiIi4mkqVoS+fc1pHTt2mCP/BwyAdu1gzhzIzLQ6QstddktQK503HGTzZnWWRMRydhpGa5tcU1OhTx944AFzh44Kl+3Zi4iFbFObfmO3fEU8XnGxua7VO+/A8uXQsyc8/LB56+VldXRXrLRqk3s1JY4cMef9altQEbGQnS4O7ZQrR49C//5Qq5Y5aqJ2basjEpGLsFVtwn75itjK8eOwZInZoEhPhwcfhIcegrN2X3NV5bKmhMupVw+ysyE31+pIRETE09SvD199Za6g3b69OTpPREREpCzVqgWxsZCcDP/9L5w+Dd26QWQkvPUWZGVZHWGZc6+mRIUK5uIg6elWRyIiIp6oUiV4/XVzAcw+fcz7xcVWRyUiIiJ20Lo1vPIKHDoETz1lNin8/c2tRRMTPfaaxL2aEmAudnnggNVRiIiIJxswADZsgH//2/y2Ii3N6ohERETELipWhDvvhI8+gn37ICICJk6EJk3g6adhzx6rIyxV7teUCAjwuL8EERFxQc2amVuF9u0LHTtCXJzHfkMhIiIiLqpuXRg5ErZuhU8/hZMnIToawsJg1ixzTSw3535NiZYt4bvvrI5CRETswMsLxo83mxNvvw1RUZCSYnVUIiIiYkfBwebU0kOH4PnnYcsWcy2sO+6AxYvNhoUbcr+mRGCguXWbiIhIeWndGtavh0cegV69zG8sjh+3OioRERGxo4oVze1D330XfvzR3NJ80SK46Sb405/M7UZPn7Y6yivmfk0JjZQQERErVKgAw4aZjfHCQnM64SuvQF6e1ZGJiIiIXVWrBkOGwOefm8scdOgAkyaZG0SMG2eO8HTxLYUdhgtvenzBfU8NA/z8zMUutYe8iFjATvvF2ynXq/bddzB5srmF17PPmnuKe3tbHZWILditNtktXxEpBbt3w/vvmyMoqlY1d/C47z645ZZS+xWlVZvcb6SEwwFt2sC2bVZHIiIidtayJSxdau7Q8a9/QYsWMHs25OZaHZmIiIjYXWAgPPccfP89vPUWpKdDZCSEh5vrUqSnWx2hk/s1JcDcEmXjRqujEBERMVe/Tkw0GxNffWVu1zV1Khw5YnVkIiIiYncOB3TqBG+8Ya4/8fzzsGuXuWhmly4wZ47l1yzu2ZSIjDT3jxcREXEV4eHmqIk1a8xvHwIDzWGSSUkuP5dTREREbKBiRejRA/75Tzh8GCZONP9fHRDw+/OZmeUelvutKQHmxV5oqLknq8NR/oGJiK3ZaW6vnXItdb/+Cu+9B2++CcXF5poTgwdD48ZWRybi9uxWm+yWr4iUs9xcc6HMJUvMnTs6dza/WOnXD6pXv+jbSqs2uWdTAswFOj75BNq2Ld+gRMT27HRxaKdcy4xhwNq15kJTS5dCq1bmKtn33AN161odnYhbslttslu+ImKh7GxISDAbFGvWQPfuMHAg3Hkn+PqWOFRNidGjoX59eOqp8g1KRGzPTheHdsq1XBQUwIoVsHix+Y1E27bQty/cdZc5dFKj/0SuiN1qk93yFREXkZkJH38MH30E69fDH/7we4OienU1JUhMNBsSycnlG5SI2J6dLg7tlGu5O3XKXBgzIQE+/RR8fKBXL+jWDbp2hTp1rI5QxGXZrTbZLV8RcUGZmfCf/5gNirVr4fbbcXzyic2bEgUF5rzcr74yt2UTESkndro4tFOuljIMc6vrlSvNz7V166BZM7NB0bmzuYjmjTdaHaWIy7BbbbJbviLi4o4fh4QEHA89ZPOmBMDkyeacl5kzyy8oEbE9O10c2ilXl1JYCJs3mw2K9evNUYFVqpjNibAw8yc4GGrXtjpSEUvYrTbZLV8RcQ+avgHmLhzBwbB9O9x0U/kFJiK2ZqeLQzvl6tIMA9LSzObEpk3mz44d5orYQUHQpo35ExRkrk1xzkJUIp7GbrXJbvmKiHtQU+KMv/3NvFCLj9cCYSJSLux0cWinXN2OYcDBg2ZzYudO83bHDti3D2rUgObNzSkgzZv/fr9xY3OR6AoVrI5e5LrYrTbZLV8RcQ9qSpyRmwsREfDIIzBmTPkEJiK2ZqeLQzvl6jGKi+HwYbM5sX+/eXvmfno6/PorNGwIN99c8ufGG6FePbNpUa+eudCml5fV2YhckN1qk93yFRH3oKbE2dLSzO1J7rkH/v53c96tiEgZsdPFoZ1ytY38fPjpJ7NBceiQeZuebj6XkQFHj5q3v/4KNWuaDYozP7Vrm8/5+ZW8Pfc5X181NKRM2a022S1fEXEPakqc68gReOIJ2LgRhg2D3r3N9SYqVy7bIEXEdux0cWinXOUcRUXm9l9nNyqOH4esLLNhkZVV8v7ZtydPgrc3VKtm/lSteun7Pj5QqZL5mV258sXvX+i1SpWgYkXzx8vrwvcrVNAUTw9jt9pkt3xFxD2UVm2qeLkD1qxZw/DhwykqKmLUqFGMHDmyxOvZ2dlMmTKFL7/8Eh8fHxYtWkSzZs3Ys2cP9913n/O477//nueee45Ro0aRnZ3NAw88QEpKCu3atWPRokX4Xu+iXDfcAB9+aG6ptnAhDB0Ke/eaQ1QbNPj925sqVUpeqJy5cLne+bXXebGTlJ5OdKNG1xeDm0g6dEi5eiA75Vre3KYOu7mkpCSio6OtDqNcXFGuFSuaUznq14fWra/uFxgGnDplTrE8efL324vdz8szt/o+edIcyZGfbz4+c/9SjwsK4PRps4lSVFTyflERSUVFRBvGhT/7L/T4zDWBw1Hy9mL3S+v1M9cRZ19PnPvcZV5L+vlnohs2vOb3X/a1633/lXDh5tG11mKAefPm8fbbb5Ofn0/nzp2ZMWOG8z2qxSWpFnsm5SqXctmmxOjRo4mLi8Pf35+YmBgGDx5M3bp1na/Hx8dTWFjItm3b2LBhAxMnTmTp0qUEBASQkpICQHFxMTfddBP9+/cHYO7cuTRu3JgPPviAcePG8eabbzJ+/PjSySgkxPwBc0u1H34wv+E5841Ofv6FL1yup8Nzvd0hwyBp+3ai27e/vvO4iaRvv1WuHshOuZY3t6vDbspOFxFlnqvDYY5+8PEx16awUNKUKUQ/84z5mX9Ow+Kijw3DXJvj3NuL3b/e14uLzWDPvp44c//c20u8lvTJJ0R36XLN77/ka9f7/itxpcdaNGLgWmtxZmYmL774Ijt37sTHx4c777yTFStWEBMTo1p8AarFnkm5yqVcsimRlZUFQJffPuB69uxJcnIyffr0cR6zatUqHn74YQAiIyPZt2/feedJTEykWbNmNPrtW9RNmzYxefJkKleuzCOPPMK0adNKJ5tzeXv/vuq4qzt5EiZMsDqK8qFcPZOdcp04sdx+ldvXYRFXcGZ0gre31ZGUrQMH4Lda4PHK+T/u11OLfXx8MAzDeY7c3Fxq1aoFqBaLiABccs7C5s2bCQwMdD5u1aoVGzduLHFMTEwM8fHx5OXlkZCQwI4dO0hLSytxzJIlSxgyZMgFzxsYGMimTZuuOxEREU+kOiwiYr3rqcU+Pj7MnTuXJk2a0KBBAzp16kRYWNh551UtFhG7uuz0jcsZNGgQ6enpdO3alYCAAFq0aEHlsxaXLCgo4NNPP2X69OnO565mMQyHC88tLG1Tp061OoRyo1w9k51ydSWqw6XHTv+GlatnslOuruZitTgjI4PY2FhSU1OpVasWAwcOZNmyZfTp00e1+CLs9O9YuXomO+VaGi7ZlOjYsSMTzhqOvWvXLnr16lXimKpVq/L000/z9NNPk5OTQ1RUFDfeeKPz9eXLl9O+fXvq1atX4rzfffcdoaGhfPfdd3Ts2PGCv1+rDIuI3akOi4hY73pq8bJly4iIiKD5b9OJBw4cyJo1a+jTp49qsYgIl5m+4efnB5irDR84cICVK1cSHh5e4pisrCwKCgrIzc1l2rRp9OjRo8Tr8fHxDB48uMRz4eHhLFiwgLy8PBYsWEBERERp5CIi4nFUh0VErHc9tTgqKootW7aQmZlJfn4+y5cvp2fPnoBqsYgIgMO4TOt19erVPPbYYxQWFjJq1ChGjRpFXFwcAMOHD2fDhg089NBDFBcXExkZyZtvvknVqlUBOHnyJP7+/qSlpVG9enXnObX9kYjIlVMdFhGx3vXU4nfeeYe3336b3NxcevXqxdSpU6lQoYJqsYgIgOGCVq9ebQQGBhrNmzc3Zs2aZXU41+XgwYNGdHS00apVK6Nr167G+++/bxiGYZw4ccK46667jEaNGhn9+vUzsrOzne+ZOXOm0bx5c6Nly5bG119/bVXo16yoqMgICQkx7rzzTsMwPDvXnJwc409/+pPRokULo2XLlsbGjRs9Nt+33nrLiIyMNNq1a2eMHj3aMAzP+bt9+OGHjfr16xtBQUHO564lt9TUVCM0NNRo2rSpMWnSpHLNobR5Uh02DNViw/DcXFWHPSNX1eEL86RarDrsubnaqQ4bhmpxWdRil2xKhISEGKtXrzYOHDhgBAQEGBkZGVaHdM0OHz5spKSkGIZhGBkZGUbTpk2NEydOGNOnTzeeeOIJ49SpU8bjjz9uvPLKK4ZhGMaRI0eMgIAA44cffjCSkpKM0NBQK8O/Jq+99poxZMgQo2/fvoZhGB6d67hx44zJkycbeXl5RmFhofHrr796ZL7Hjh0zmjRpYuTk5BinT582evfubXzxxRcek+uaNWuMrVu3lijA15Jb7969jSVLlhi//PKL0alTJ2Pz5s3lnktp8aQ6bBiqxYbhubVYddgzclUdvjBPqsWqw6rDhuH+uaoWl00tvuSaElY4ex9of39/5z7Q7qpBgwaEhIQAULduXVq3bs3mzZvZtGkTQ4cOde5LfSbH5ORkevXqRePGjenatSuGYZCdnW1lClclPT2dzz//nGHDhjkXZfLUXAESExOZNGkSVapUoWLFivj5+XlkvmfvsZ6Xl0dubi41a9b0mFw7d+7s3DP+jKvJLScnB4A9e/YwaNAg6tSpw9133+22tcvT6jCoFoPn1mLVYc/IVXX4fJ5Wi1WHVYfB/XNVLS6bWuxyTYkr2QfaXe3bt49du3YRFhZ20X2pk5OTadmypfM9AQEBbrVn9f/93//xyiuvUKHC7/+0PDXX9PR0Tp06RWxsLOHh4UyfPp28vDyPzPdCe6yHh4d7ZK5nXE1uycnJ7Nu3j/r16zufd+fa5cl1GFSLwXNyVR1WHQbPrMPg2bVYddhzcrVTHQbV4rKqxS7XlPBU2dnZDBo0iP/3//4fvr6+Hrkv9WeffUb9+vUJDQ0tkZ8n5gpw6tQp9u7dy4ABA0hKSmLXrl188MEHHpnv2XusHzhwgA0bNvDZZ595ZK5nXG9uV/N+KT+qxVfGXXJVHVYdPkN12H2oDl8Zd8nVTnUYVIsv51prscs1JTp27Mju3budj3ft2uX22yMVFhYyYMAAHnzwQfr16wfg3JcaKLEvdXh4OKmpqc737t69+6J7Vrua9evXk5CQQNOmTRk8eDCrVq3iwQcf9MhcAZo3b05AQAB9+/bFx8eHwYMH88UXX3hkvps2bXLusV6nTh0GDhzI119/7ZG5nnG1uTVv3pwjR444n09NTXXb2uWJdRhUiz0xV9Vh1WHwzDoMnlmLVYc9L1c71WFQLS6rWuxyTYkr2QfanRiGwdChQwkKCmLMmDHO5y+2L3VYWBgrVqzg4MGDJCUlUaFChRLb+LmyF198kUOHDpGWlsaSJUu4/fbbee+99zwy1zNatGhBcnIyxcXFLFu2jO7du3tkvp07d77gHuuemOsZ15JbYGAgS5Ys4ZdffuHjjz9229rlaXUYVIs9uRarDntermfYuQ6D59Vi1WHVYXD/XFWLy6gWX/FSnOUoKSnJCAwMNJo1a2bMnDnT6nCuy9dff204HA4jODjYCAkJMUJCQozly5dfcmuVGTNmGM2aNTNatmxprFmzxsLor11SUpJzpWFPznXPnj1GeHi4ERwcbIwbN87Iycnx2Hzffvtto0uXLkaHDh2MyZMnG6dPn/aYXO+77z6jYcOGRqVKlYybb77ZWLBgwTXltmvXLiM0NNRo0qSJ8de//tWKVEqNJ9Vhw1AtNgzPrcWqw56Rq+rwhXlSLVYdVh0+w51zNQzV4rKoxQ7D0IQ7ERERERERESl/Ljd9Q0RERERERETsQU0JEREREREREbGEmhIiIiIiIiIiYgk1JURERERERETEEmpKiKWOHz/OsGHDaNasGa1atSIiIoJPPvnEklhWr17Nhg0bnI/j4uJ47733LIlFRKS8qA6LiFhPtVjsrKLVAYi9Pfroo9x6662sXbuWhg0bsm/fvjItwKdPn8bLy+uCr3311VdUr16dyMhIAIYPH15mcYiIuArVYRER66kWi51pS1CxzMmTJwkKCiItLe281wzDYP78+XzwwQcYhsGIESO4++67SUpK4rnnnqNevXps376d/v3788ILLwCwZ88eZsyYwdatW+nQoQN///vfqVOnDtHR0XTq1IkVK1YwZMgQbr31Vp5//nny8/OJjIzk+eef58SJE0RGRuLl5UW9evWYPXs2iYmJVK9enXHjxvG///2PadOmsXXrVvr168f48eOpXr060dHRdOvWjU8//ZRq1aoxY8YMQkNDy/uPUkTkmqgOi4hYT7VY7E7TN8Qyy5YtIyoq6oKvrV69mt27d/Pf//6X//znPzz//PMUFBQA8PXXXzN16lRSUlJISEggPT0dgAkTJjBp0iSSk5Np3bo18+fPB8DhcJCWlsb69esZO3YsUVFRbNy4kZSUFJo0acKHH35IkyZNeOyxxxg7diwpKSlERUXhcDhwOBwAPPnkk8TExLBlyxYyMjJYtGiR89w//PADycnJ/OUvf2H27Nll/ccmIlJqVIdFRKynWix2p+kbYpkzxe2Mxx9/nHXr1lGpUiUiIiJYsWIFq1atAuDEiRNs3LgRgLCwMAICAgC47bbbWLduHd26dePrr7/mrrvuAswhaU2aNHGee8iQIVSqVAmAjIwMJkyYwMaNGyksLKRVq1YMHz4cwzC40MChwsJCNm/ezNKlS3E4HDz88MM888wzxMbGAnD//ffj5eVFt27deP7550v3D0lEpAypDouIWE+1WOxOTQmxTO/evRk/fjyGYeBwOJgzZw7Hjh2jQ4cOFBcXM2nSJP785z+XeE9SUhK1atVyPq5UqRL5+fkUFxdTp04dUlJSLvi7brzxRuf9F154gS5duhAXF0dCQgIzZ84Ezv9AONeZOM8t0mfiqVSpEqdOnbryPwAREYupDouIWE+1WOxO0zfEMr6+vnTo0IGnnnqKn376CTDn1AEMHjyYd999l4yMDAD27t1Lbm7uRc/VoEEDmjZtytKlSzEMg8LCQlJTU52vn100f/zxR5o3b86pU6dYuHCh83l/f3/n7zv7fd7e3oSFhbF06VKKiopYuHAh/fr1u/4/ABERi6kOi4hYT7VY7E5NCbHU/PnzOXLkCJ06dSIsLIyHHnqIl19+mU6dOjFkyBAGDhxImzZtiI2NpaioqMSctnO98cYbfPXVV4SEhBAaGlpiK6Oz3zNp0iTGjBlD586dCQkJcb7Ws2dPtmzZQmhoKGvXri3xvpdeeonly5fToUMH6tatywMPPHDBGC7XWRYRcTWqwyIi1lMtFjvT7hsiIiIiIiIiYgmNlBARERERERERS6gpISIiIiIiIiKWUFNCRERERERERCyhpoSIiIiIiIiIWEJNCRERERERERGxhJoSIiIiIiIiImKJ/w8lCo6Sm7dcdwAAAABJRU5ErkJggg=="/>
          <p:cNvSpPr>
            <a:spLocks noChangeAspect="1" noChangeArrowheads="1"/>
          </p:cNvSpPr>
          <p:nvPr/>
        </p:nvSpPr>
        <p:spPr bwMode="auto">
          <a:xfrm>
            <a:off x="9075738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1126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24" t="7773"/>
          <a:stretch/>
        </p:blipFill>
        <p:spPr bwMode="auto">
          <a:xfrm>
            <a:off x="611560" y="3427450"/>
            <a:ext cx="4536504" cy="3277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555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Appearance of a double mutant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 smtClean="0"/>
              <a:t>The probability of the appearance of a double mutant</a:t>
            </a: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21</a:t>
            </a:fld>
            <a:endParaRPr lang="he-IL" dirty="0"/>
          </a:p>
        </p:txBody>
      </p:sp>
      <p:pic>
        <p:nvPicPr>
          <p:cNvPr id="8" name="Picture 1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22" r="32555"/>
          <a:stretch/>
        </p:blipFill>
        <p:spPr bwMode="auto">
          <a:xfrm>
            <a:off x="395537" y="2276872"/>
            <a:ext cx="5329724" cy="4338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>
            <a:off x="2267744" y="4797152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2051720" y="4847456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691680" y="4847456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483768" y="4221088"/>
            <a:ext cx="0" cy="6571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211960" y="4695056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00200" y="4670761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563888" y="4528818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779912" y="4528818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334544" y="4549672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067944" y="4878256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907704" y="4797152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/>
              <p:cNvSpPr txBox="1"/>
              <p:nvPr/>
            </p:nvSpPr>
            <p:spPr>
              <a:xfrm>
                <a:off x="5580113" y="2564904"/>
                <a:ext cx="3456384" cy="3420039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l" rtl="0"/>
                <a:r>
                  <a:rPr lang="en-US" b="1" dirty="0" smtClean="0"/>
                  <a:t>Constant mutation rate:</a:t>
                </a:r>
              </a:p>
              <a:p>
                <a:pPr algn="l" rtl="0"/>
                <a:endParaRPr lang="en-US" dirty="0"/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r>
                            <a:rPr lang="en-US" i="1">
                              <a:latin typeface="Cambria Math"/>
                            </a:rPr>
                            <m:t>𝜏</m:t>
                          </m:r>
                          <m:r>
                            <a:rPr lang="en-US" i="1">
                              <a:latin typeface="Cambria Math"/>
                            </a:rPr>
                            <m:t>𝑈</m:t>
                          </m:r>
                        </m:sup>
                      </m:sSup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𝜏𝜇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𝑠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(</m:t>
                      </m:r>
                      <m:r>
                        <a:rPr lang="en-US" b="0" i="1" smtClean="0">
                          <a:latin typeface="Cambria Math"/>
                        </a:rPr>
                        <m:t>2</m:t>
                      </m:r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r>
                        <a:rPr lang="en-US" b="0" i="1" smtClean="0">
                          <a:latin typeface="Cambria Math"/>
                        </a:rPr>
                        <m:t>𝑠</m:t>
                      </m:r>
                      <m:r>
                        <a:rPr lang="en-US" b="0" i="1" smtClean="0">
                          <a:latin typeface="Cambria Math"/>
                        </a:rPr>
                        <m:t>−</m:t>
                      </m:r>
                      <m:r>
                        <a:rPr lang="en-US" b="0" i="1" smtClean="0">
                          <a:latin typeface="Cambria Math"/>
                        </a:rPr>
                        <m:t>𝜏</m:t>
                      </m:r>
                      <m:r>
                        <a:rPr lang="en-US" b="0" i="1" smtClean="0">
                          <a:latin typeface="Cambria Math"/>
                        </a:rPr>
                        <m:t>𝑈</m:t>
                      </m:r>
                      <m:r>
                        <a:rPr lang="en-US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algn="l" rtl="0"/>
                <a:endParaRPr lang="en-US" dirty="0"/>
              </a:p>
              <a:p>
                <a:pPr algn="l" rtl="0"/>
                <a:r>
                  <a:rPr lang="en-US" b="1" dirty="0" smtClean="0"/>
                  <a:t>Stress-induced mutation rate:</a:t>
                </a:r>
              </a:p>
              <a:p>
                <a:pPr algn="l" rtl="0"/>
                <a:endParaRPr lang="en-US" i="1" dirty="0" smtClean="0">
                  <a:latin typeface="Cambria Math"/>
                </a:endParaRPr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r>
                            <a:rPr lang="en-US" i="1">
                              <a:latin typeface="Cambria Math"/>
                            </a:rPr>
                            <m:t>𝑈</m:t>
                          </m:r>
                        </m:sup>
                      </m:sSup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𝜇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𝑠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(</m:t>
                      </m:r>
                      <m:r>
                        <a:rPr lang="en-US" b="0" i="1" smtClean="0">
                          <a:latin typeface="Cambria Math"/>
                        </a:rPr>
                        <m:t>2</m:t>
                      </m:r>
                      <m:r>
                        <a:rPr lang="en-US" b="0" i="1" smtClean="0">
                          <a:latin typeface="Cambria Math"/>
                        </a:rPr>
                        <m:t>𝜏</m:t>
                      </m:r>
                      <m:sSup>
                        <m:sSup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𝑈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𝜏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e>
                          </m:d>
                        </m:sup>
                      </m:sSup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r>
                        <a:rPr lang="en-US" b="0" i="1" smtClean="0">
                          <a:latin typeface="Cambria Math"/>
                        </a:rPr>
                        <m:t>𝑠</m:t>
                      </m:r>
                      <m:r>
                        <a:rPr lang="en-US" b="0" i="1" smtClean="0">
                          <a:latin typeface="Cambria Math"/>
                        </a:rPr>
                        <m:t>−</m:t>
                      </m:r>
                      <m:r>
                        <a:rPr lang="en-US" b="0" i="1" smtClean="0">
                          <a:latin typeface="Cambria Math"/>
                        </a:rPr>
                        <m:t>𝑈</m:t>
                      </m:r>
                      <m:r>
                        <a:rPr lang="en-US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  <a:p>
                <a:pPr algn="l" rtl="0"/>
                <a:endParaRPr lang="en-US" dirty="0" smtClean="0"/>
              </a:p>
              <a:p>
                <a:pPr algn="l" rtl="0"/>
                <a:r>
                  <a:rPr lang="en-US" b="1" dirty="0"/>
                  <a:t>Constant &gt; Stress-induced</a:t>
                </a:r>
              </a:p>
              <a:p>
                <a:pPr algn="l" rtl="0"/>
                <a:endParaRPr lang="en-US" dirty="0" smtClean="0"/>
              </a:p>
            </p:txBody>
          </p:sp>
        </mc:Choice>
        <mc:Fallback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0113" y="2564904"/>
                <a:ext cx="3456384" cy="3420039"/>
              </a:xfrm>
              <a:prstGeom prst="rect">
                <a:avLst/>
              </a:prstGeom>
              <a:blipFill rotWithShape="1">
                <a:blip r:embed="rId3"/>
                <a:stretch>
                  <a:fillRect l="-1411" t="-891" r="-882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752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278800"/>
            <a:ext cx="5512195" cy="433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Appearance of a double mutant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 smtClean="0"/>
              <a:t>The probability of the appearance of a double mutant</a:t>
            </a: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22</a:t>
            </a:fld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/>
              <p:cNvSpPr txBox="1"/>
              <p:nvPr/>
            </p:nvSpPr>
            <p:spPr>
              <a:xfrm>
                <a:off x="5580113" y="2564904"/>
                <a:ext cx="3456384" cy="3420039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l" rtl="0"/>
                <a:r>
                  <a:rPr lang="en-US" b="1" dirty="0" smtClean="0"/>
                  <a:t>Constant mutation rate:</a:t>
                </a:r>
              </a:p>
              <a:p>
                <a:pPr algn="l" rtl="0"/>
                <a:endParaRPr lang="en-US" dirty="0"/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r>
                            <a:rPr lang="en-US" i="1">
                              <a:latin typeface="Cambria Math"/>
                            </a:rPr>
                            <m:t>𝜏</m:t>
                          </m:r>
                          <m:r>
                            <a:rPr lang="en-US" i="1">
                              <a:latin typeface="Cambria Math"/>
                            </a:rPr>
                            <m:t>𝑈</m:t>
                          </m:r>
                        </m:sup>
                      </m:sSup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𝜏𝜇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𝑠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(</m:t>
                      </m:r>
                      <m:r>
                        <a:rPr lang="en-US" b="0" i="1" smtClean="0">
                          <a:latin typeface="Cambria Math"/>
                        </a:rPr>
                        <m:t>2</m:t>
                      </m:r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r>
                        <a:rPr lang="en-US" b="0" i="1" smtClean="0">
                          <a:latin typeface="Cambria Math"/>
                        </a:rPr>
                        <m:t>𝑠</m:t>
                      </m:r>
                      <m:r>
                        <a:rPr lang="en-US" b="0" i="1" smtClean="0">
                          <a:latin typeface="Cambria Math"/>
                        </a:rPr>
                        <m:t>−</m:t>
                      </m:r>
                      <m:r>
                        <a:rPr lang="en-US" b="0" i="1" smtClean="0">
                          <a:latin typeface="Cambria Math"/>
                        </a:rPr>
                        <m:t>𝜏</m:t>
                      </m:r>
                      <m:r>
                        <a:rPr lang="en-US" b="0" i="1" smtClean="0">
                          <a:latin typeface="Cambria Math"/>
                        </a:rPr>
                        <m:t>𝑈</m:t>
                      </m:r>
                      <m:r>
                        <a:rPr lang="en-US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algn="l" rtl="0"/>
                <a:endParaRPr lang="en-US" dirty="0"/>
              </a:p>
              <a:p>
                <a:pPr algn="l" rtl="0"/>
                <a:r>
                  <a:rPr lang="en-US" b="1" dirty="0" smtClean="0"/>
                  <a:t>Stress-induced mutation rate:</a:t>
                </a:r>
              </a:p>
              <a:p>
                <a:pPr algn="l" rtl="0"/>
                <a:endParaRPr lang="en-US" i="1" dirty="0" smtClean="0">
                  <a:latin typeface="Cambria Math"/>
                </a:endParaRPr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r>
                            <a:rPr lang="en-US" i="1">
                              <a:latin typeface="Cambria Math"/>
                            </a:rPr>
                            <m:t>𝑈</m:t>
                          </m:r>
                        </m:sup>
                      </m:sSup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𝜇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𝑠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(</m:t>
                      </m:r>
                      <m:r>
                        <a:rPr lang="en-US" b="0" i="1" smtClean="0">
                          <a:latin typeface="Cambria Math"/>
                        </a:rPr>
                        <m:t>2</m:t>
                      </m:r>
                      <m:r>
                        <a:rPr lang="en-US" b="0" i="1" smtClean="0">
                          <a:latin typeface="Cambria Math"/>
                        </a:rPr>
                        <m:t>𝜏</m:t>
                      </m:r>
                      <m:sSup>
                        <m:sSup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𝑈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𝜏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e>
                          </m:d>
                        </m:sup>
                      </m:sSup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r>
                        <a:rPr lang="en-US" b="0" i="1" smtClean="0">
                          <a:latin typeface="Cambria Math"/>
                        </a:rPr>
                        <m:t>𝑠</m:t>
                      </m:r>
                      <m:r>
                        <a:rPr lang="en-US" b="0" i="1" smtClean="0">
                          <a:latin typeface="Cambria Math"/>
                        </a:rPr>
                        <m:t>−</m:t>
                      </m:r>
                      <m:r>
                        <a:rPr lang="en-US" b="0" i="1" smtClean="0">
                          <a:latin typeface="Cambria Math"/>
                        </a:rPr>
                        <m:t>𝑈</m:t>
                      </m:r>
                      <m:r>
                        <a:rPr lang="en-US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  <a:p>
                <a:pPr algn="l" rtl="0"/>
                <a:endParaRPr lang="en-US" dirty="0" smtClean="0"/>
              </a:p>
              <a:p>
                <a:pPr algn="l" rtl="0"/>
                <a:r>
                  <a:rPr lang="en-US" b="1" dirty="0"/>
                  <a:t>Constant &gt; Stress-induced</a:t>
                </a:r>
              </a:p>
              <a:p>
                <a:pPr algn="l" rtl="0"/>
                <a:endParaRPr lang="en-US" dirty="0" smtClean="0"/>
              </a:p>
            </p:txBody>
          </p:sp>
        </mc:Choice>
        <mc:Fallback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0113" y="2564904"/>
                <a:ext cx="3456384" cy="3420039"/>
              </a:xfrm>
              <a:prstGeom prst="rect">
                <a:avLst/>
              </a:prstGeom>
              <a:blipFill rotWithShape="1">
                <a:blip r:embed="rId3"/>
                <a:stretch>
                  <a:fillRect l="-1411" t="-891" r="-882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AutoShape 2" descr="data:image/png;base64,iVBORw0KGgoAAAANSUhEUgAAAfsAAAGPCAYAAABbOHkFAAAABHNCSVQICAgIfAhkiAAAAAlwSFlzAAALEgAACxIB0t1+/AAAIABJREFUeJzs3XlYlFX7B/DvMywKgsjqLmAqi5qSIqYIgxvIpogaWeGWYe5a9vrWLwGtt7Ky1FzKLLXSEhUXzAWTAU0x911xQ1NRFBQUEBDO74/jzDDMAAMMzML9ua65cp55ZuYeE75zznMWgTHGQAghhBCDJdJ2AYQQQgipWxT2hBBCiIGjsCeEEEIMHIU9IYQQYuAo7AkhhBADR2FPCCGEGDgKe0IIIcTAUdgTQgghBs5Y2wXUxHfffYfr16+je/fuiIyM1HY5hBBCiE7Tu5b9yZMnsWfPHhgZGcHNzU3b5RBCCCE6TyfCfvz48WjevDm6du2qcDwlJQVubm7o2LEjli5dCgA4ePAg/Pz8sHDhQixfvlwb5RJCCCF6RSfCfty4cdi9e7fS8RkzZuD777/Hvn37sGzZMjx8+BAvv/wybGxsIAgCSkpKtFAtIYQQol90Iuz79esHa2trhWM5OTkAAB8fHzg6OmLw4ME4cuQIXn31VVy9ehWzZ89GUFCQNsolhBBC9IrODtA7evQoXF1dZffd3d2RmpqKoKAgfPLJJ1U+XxCEuiyPEEII0UmqNrPViZZ9XWGM6f0tOjraIN6ztq9Zk+dX5znqnlvVebV9XB9u2voMmn7fhvJvsqpzDOHfpLY+R1XvWZMcqu3nqIjOhr2npycuXboku3/+/Hn07t1bixVph1gsNoj3rO1r1uT51XmOuudWdZ42/n/VN219Rk2/b0P5N1nd99VX9LuycgKr7KtAPUpPT0dISAjOnj0rO+bh4YHFixejXbt2CAgIwMGDB2FnZ6fW6wmCgOjoaIjF4gbxD53oh5iYGMTExGi7DEJk6N9k3REEodLWtiZJJBJIJBLExsaqfE+dCPvXX38dycnJyMrKgoODA+bPn49x48YhOTkZkyZNQnFxMaZPn47p06er/Zr1+ZdMiLokEgl9+SQ6hf5N1h1t5FBF76kTYV8XqGVPCCFEm6hlXw+oZU8IIUSbdKllr7MD9AghhBCiGRT2hBBCiIEz6LCPiYmBRCLRdhmEEEJInZJIJJXOqqBr9oSQWrGxscGjR4+0XQYhBs3a2hrZ2dlVntcgR+Mb6EcjRKfQzxohdU/dn7MGOUCPuvEJIYQ0BNSNTwipU/SzRkjdo5Y9IYQQQipFYU8IIYQYOAp7QgghxMAZdNjTAD1CCCENAQ3QI4TUKfpZI6Tu0QA9QgjRARkZGZgzZw78/f3h6OgIS0tLdO3aFcOHD8fWrVt19guRWCyGSKTdKNCFGgydsbYLIIQQfbd8+XJ8+OGHyM3NhYeHB3x9fdGiRQtcunQJx48fx9atW+Hl5YXDhw9ru1SVBEHQdgk6UYMho7AnhJBaWLt2LaZOnYpWrVrht99+Q1BQkNI569atw4oVK7RQHSGcQfeb0AA9QkhdyszMxOzZsyEIAuLi4lQGPQBERkYq/S7666+/EBgYiHbt2sHW1ha+vr5YtmyZyuc7OTnB2dkZpaWliImJgZeXFywtLfHKK6/ghx9+UPmcAwcO4KOPPkLv3r1hbm6O1q1bQywWy750pKenQyQSISUlBYwxiEQi2c3Pz0/2OklJSXjnnXfg7u4OKysr2NnZoU+fPliyZAlKS0uV3jcmJgYikQjJycnYs2cPQkNDYW9vDycnJ4wfPx6PHz+WnatuDaRqNECPEFKnGvLP2sKFCzF37lyEhYVh8+bNaj/vs88+w0cffQQbGxsEBQXBysoKe/bswZUrVzBkyBAkJCQodGs7OzujuLgYvXr1wvbt2+Hv749GjRphx44dKCkpwddff41Zs2bJzl+/fj3efPNN2Nra4tVXX4W7uzuys7Nx+vRpAMCRI0eQk5ODb7/9FmvWrMHNmzcVgsLJyQmRkZEAgCFDhuDy5cvo06cPWrdujevXryMpKQnZ2dkIDg7G9u3bFT5bTEwM5s+fj6ioKKxevRpOTk7o378/tmzZgocPH6Jbt244efIkAKhdA6n9AD0wA2XAH40QndKQf9beeustJggC++qrr9R+zoULF5ixsTFr2bIlS09Plx0vKChgAwcOZIIgsFWrVik8x9HRkQmCwHx8fNitW7dkx69du8aMjY2Zvb09KykpkR338fFhRkZG7OTJk0rvn5WVpXDf19eXiUSiCuu9fv260rHS0lL2+uuvM0EQWEJCgsJj0dHRTBAEZmxszPbt2yc7XlhYyAICApggCGzbtm3VqoGo/3NW0Xl0zZ4QUv9mzgROnar/9+3eHfj2W4293MWLFwEAHTp0UPs5y5YtQ0lJCcLCwuDo6Cg73rhxY0yaNAl//fUXvvnmG7z99ttKz3333XfRtm1b2f327dujR48eOHr0KG7fvo127doBACwtLWFkZARbW1ul17CxsVG7VoD3KpQnCAI++ugj/P7770hKSlJ5+WLAgAEYMGCA7L6pqSmGDh2KPXv24PTp0wgNDa1WHaR2KOwJIfXv1CkgOVnbVWjF5cuXAQCBgYFKjw0ePBhGRka4du0aSktLFaajmZmZqQxIHx8f/PPPP7hz544s7CdMmIA///wTHh4eGDZsGEJCQuDj4wNra+tq11tQUICff/4Zv/76K27evInMzEyUlJTIHr969arK540aNUplrQBw+/btatdBaofCnhBS/7p3N4j3dXNzw/Hjx3HlyhW1n3P79m0IggAvLy+lxywtLeHm5obz588jMzMTLVq0kD3WvHlzmJubKz1Heqy4uFh2LCwsDBKJBIsXL8batWvx008/wcjICP3798dXX32Frl27qlVrSUkJhg4din379qFjx44IDAyEjY0NmjRpAsYYYmNjkZubq/K5qno7VNVK6geFPSGk/mmwK12bpKF56NAhtZ/Tpk0bXL58GUeOHFHq/s7NzcXFixdhYmKC5s2b16o2Hx8f+Pj4ICcnBykpKYiPj8fatWvx2muv4cKFC2q9xr59+7Bv3z50794dJ06cUHgsNTUVsbGxtaqR1B+aekcIITU0duxY2NjYYOvWrVUumFNYWAgAcHV1BQDs3r1b6ZzExESUlJSgQ4cOGltkxsrKCiEhIfjpp58QFBSES5cu4cCBA7LHTUxMAABFRUVKz7106RIAYObMmUqPbdiwQSP1VVUDUU9VU+8MPuzFYrG2yyCEGCh7e3ssWrQIAL9GvWvXLpXnrVu3Dr6+vgCAKVOmwNjYGPHx8fj3339l5zx79gzff/89ANXhWh27d+9WuK4O8C759PR0CIIAIyMj2fFWrVqBMYZjx44pvU5gYCAEQUBCQoLC8eTkZPzxxx+1qrGsymog6hGLxZWGPXXjE0JILURGRiIvLw///e9/ERQUBA8PD7i7u6NFixa4fPkyTp06hdu3b6NPnz4AeMs+Ojoa8+bNwyuvvIKgoCBYWlpi7969uHLlCvz9/VWOxK+OiIgImJmZwdvbG46Ojnj48CFSU1ORlpYGPz8/hfECgwcPxi+//IIxY8bA398fLVq0gJOTE95880107NgRfn5+2LRpE7p06QIfHx/s378faWlpmD17tuyLTm1VVgPREI1NAtQxBvzRCNEp9LPGZWRksPfff58NHjyYtWvXjjVp0oS5u7uzoUOHsvj4eKXzExMT2ZAhQ1ibNm2YjY0N8/HxYUuXLlX52k5OTszZ2VnlYzExMUwkErHk5GTZsZUrV7KwsDDWvn17Zm5uztzc3NjkyZPZpk2bWH5+vsLzS0tL2Weffcbc3NyYhYUFEwSB+fn5yR5/8OAB++6775i3tzeztbVl/v7+bOXKlYwxpnRuRfVI3bhxgwmCwMaNG1etGkjt59nTCnqEkFqhnzVC6h5tcUsIIYSQSlHYE0IIIQaOwp4QQggxcBT2hBBCiIGjsCeEEEIMnEGHPa2gRwghpCGoagU9mnpHCKkV+lkjpO7R1DtCCCGEVIrCnhBCCDFwFPaEEEKIgaOwJ4QQQgwchT0hhBBi4Aw67B9nlVR9EiGEEGLgDDrsHexLEez3FOvWAY8fa7saQgghmiCRSCASiRAbG6vtUmpszZo1EIlEWLt2bb28n0GHfTEzwU6JBcaMARwcGEJCgHXrgJwcbVdGCDEUpaWl2LRpEwYNGgQnJyc0btwYzZs3R7du3TBx4kTs2LFDdm59/4Kvb+np6RCJRHB2dq6X9xMEoV7epy7V12cwrpd30ZKJ+AFbMBxZsENxsYCEBCAhATA1BQYPBkaNAkJDASsrbVdKCNFXb775Jn7//XeYmpqie/fuCAsLQ0FBAa5cuYJffvkFly9fRkhIiMJzDCGkKmPon08f6V3YSyQSfPzxx+jSpQsiIiLg6+tb4bk/JLti2di+kNxoh40YhXiEIQt2KCqCQvD7+8uDv2nTevwwhBC9Fh8fj99//x1WVlZIS0uDvb29wuOPHz/GiRMnlJ5HKw6S+qZ33fgikQgWFhZo1KgR2rdvX/nJPj4wOXsCg6a6YhXeQQZaYg8G4+2WO2HTjA/eKyoCduwA3noLsLcHhg4Ffv0VyM2thw9DCNFrhw4dAgBMnjxZKegBoFmzZujfvz8AQCwWY/z48QCAcePGQSQSyW63bt0CwPfzEIlESE5ORkJCAoYOHYqWLVsqdIuXlpZi6dKl6N+/PxwcHNCyZUsMHjwYe/fuVVnjrl27MHv2bHTr1g3m5uZo164dAgICsHHjRoXz0tLS8NVXXyEgIACWlpZwcHBAjx49MGvWLDx//rxWf09lr7FfvXoVb775JpydnWFvb48hQ4bgwoULKp/39OlTTJ06Fa6urrCzs0NQUBC2bt1a4fs4OTlVeAlB+nebkpKi9Nj9+/cxefJk9OzZE02bNkXz5s3h4+ODlStXKp177949REVFwcPDA5aWlnBzc8P48eNx//59le+bmZmJyMhIODs7o2XLlhg+fDgOHDhQ4WeoM0wHjBs3jjk4OLAuXbooHE9OTmaurq6sQ4cObMmSJYwxxkpLSxljjN24cYNNnz69wtdU+mj79zPm5MQYwBjAipo0Y7unJbAJE0qZtbXssOzWqBFjoaGM/forYzk5mv28hBgSHfk1ohW//PILEwSBBQcHV3numjVr2LBhw5ggCCwsLIzFxsbKbo8fP2aMMRYdHc0EQWDjx49nxsbGzNnZmb333nts8uTJjDHGnj59yry9vZkgCMzS0pKNGjWKhYWFMVNTUyYIAvv8888V3vN///sfEwSBtWnThoWHh7O5c+eycePGsS5durCRI0fKzrt06RJr2rQpMzMzY2KxmM2aNYtNnTqV+fv7s0aNGrG8vDy1/j5u3LjBBEFgzs7OCseTkpKYIAhsxIgRrEWLFszW1pZNnDiRubm5MUEQWJMmTdjt27cVnvPo0SPm7u7OBEFgvXr1YrNnz2YjR45kZmZm7O2332aCILDY2FiF5zg6Oiq9t5T07zY5OVnh+L59+5i1tTUTBIENGDCAzZ49m02ePJn16dOHtW/fXuHc/fv3MxsbGyYIAmvfvj2bPHky69q1KxMEgdnZ2bHz588rnH/9+nXWpk0bJggC69+/P3v//fdZcHAws7CwYJGRkUwQBLZ27Vq1/m7V/Tmr6Lwa/ZRevXqV/fnnn2z58uWMMcZu374tC+GaSElJYSdOnFAK++7du7Pk5GSWnp7OXFxc2IMHD2SP5eTksAkTJlT4mio/cG4uY5MmKab6oEGs6OpNtns3Y+PHswqDf+hQxn77jb8EIUSuIYf9s2fPmJ2dHROJRCwiIoL98ccf7ObNmxWe//PPP1f6C14aSMbGxmzHjh1Kj8+ZM4cJgsDee+899uzZM9nxBw8eMC8vL9aoUSN25coV2fF27doxCwsLlpGRofRaDx8+lP153rx5TBAEtnjxYqXzHj9+rPbv96rCXhAE9tlnn7HCwkLZY7GxsUwQBDZr1iyF58ydO5cJgsAmTpyocDw5OVn2WrUN+ydPnrC2bdsykUjEdu7cqfScO3fuyP6cn5/PnJycmKmpKfv777+VahKJRGzAgAEKxyMiIpggCGzBggUKx9etWyf7DDoZ9mlpaSwoKEhWpEgkYozx/1menp7s9OnT1Xk5BTdu3FAI+8ePH7Pu3bvL7k+bNo0lJCSwLVu2sKioKDZhwgR27NixCl+v0r+YvXsZa9tWnuaWloz9+CNjpaWsqIixXbsqD/5hwyj4CZGqSdjPmMGYr2/932bMqNlnrMyOHTuYo6Oj7PeiIAjMwcGBvfHGGywxMVHhXHXDvl+/fkqP5ebmMhMTE2Ztbc1yVfzykb52TEyM7Fjnzp2ZnZ0de/r0aaWf4csvv2SCILDff/9dnY9coarC3srKSiHoGWPs4sWLspavVGlpKbOwsGAikYidOnVK6X26deumkbD/7rvvZD0HVVmxYoWs10UVHx8fJggCS09PZ4wxdv/+fdkXt+zsbIVzS0pKmK2tbb2GvdoD9B4+fAhfX1/cv38fffr0gZGRkey6Q5s2bXDixAl4enri+PHj6NKlS60vLxw9ehSurq6y++7u7khNTcWCBQsQFhZWuxcfNAg4exZ47z1g9WrgyRPg7beBTZtgsmoVAgLaICAAWLEC+OsvIC4OiI/nc/ULC4GtW/mtUSNgyBA+uC84GLC0rOWHJqSBOHUKSE7WdhWaERwcjICAAKSmpuKvv/7CsWPHsH//fqxfvx7r16/HlClTsHTp0mq9ZmBgoNKxS5cu4fnz52jXrh2+/vprpcefPn0KgF97l5owYQLee+89uLi4IDw8HIGBgfD29kaTJk0UnhsZGYmPPvoIY8eOxfr16xEWFgaxWAwnJyeF806dOqV0zdza2hozZsxQ63OFhobC1NRU4Zj0evzt27dlx27fvo28vDzZFMbyAgICcObMGbXeszLnzp0DAIwYMaLKc8+ePQsAKCkpUblvvImJCQD+9+/o6IjLly8DAHr06AFra2uFc0UiEQYOHKg0bqIuqR32c+fORVZWFiQSCfr164eYmBhZ2I8fPx6urq4YMGAA4uPjNRL2mlD2f4hYLIZYLJY/aGUF/PgjEB7Og/7uXWD3bqBLF2DxYiAyEqamAoYM4YG+ciUP/o0bedCXD/7GjRWD38Ki3j8uIXqje3fDel9jY2N4e3vD29sbAJCTk4PffvsNM2fOxLJlyxASEoLBgwer/XpeXl5Kx9LT0wEAZ86cqTDoBEHAvXv3ZPdnzpyJjh07YsmSJVi6dCmWLl2KRo0aITg4GF999RUcHR0BAA4ODjh//jyWLl2KNWvWyNYG6Ny5MxYsWIBhw4YBAE6fPo358+crvKeTk5PaYd+hQweVx83NzVFcXCy7f/fuXQBAz549VZ7fq1cvtd6vKjdv3gSASmd1SUn//tetW1fhOWX//qWfwdPTU+W5vXr10kjYSyQSSCSSqk9Uq1+AMebi4sJGjBghuy/tEikrICCAeXp6qvuSCqrqxp86dSpLSEhQ+/Wq8dEYy85mbMwYxf76kBDG7t5VeXphIWM7dzI2dixjVlbKXf2NGzM2fDhjGzYw9uSJ+mUQoo+q9bPWwLz++utMEAT23//+lzGmfjd++UFkjDF2+PBhJggCmzRpUo1qyczMZBs3bmRhYWFMEAQWEBCg8rzCwkJ28OBB9uGHHzIrKytmbGyscO26MlV145fvdpcq3/3+77//MkEQWIsWLVSe/8EHH6h8vQ4dOrDmzZurfM4bb7yh9Hc7adIkJggC++KLL6r8bO+88w4TBIGlpqZWeS5jjB04cKDSSwSjRo2q1258tafe3bt3D7a2tpWe07x5c1y9elXdl6yU1YuVblJSUpCeno7ExESV33YrExMTo943HmtrYM0aYNs2oEULfmzHDqBzZ2D9ep7hZZiaAoGBwM8/A5mZfL7+mDHyxXmePQO2bAFef51P5wsPB/74A3jRy0YIaSBsbGwAAEZGRgDkXb3Pnj2r9mt17twZRkZGOHToUI3m6dvb22PkyJHYsmULunbtir179+Lff/9VOs/U1BR9+/bFp59+iujoaJSUlGD16tXVfr/aaN26NZo0aYLMzEycOnVK6fHdu3dX+LzMzExZF7pUQUEBtm/frrTYT9euXQEAmzZtqrKm7i+6hQ4ePKjWZ3BxcQEAnDhxAtnZ2QqPlZSUYN++fWq9jrokEonKywtSaod9ly5dEBcXh8LCQpWP5+bmYtOmTXB3d692ka+//jr69OmDtLQ0tG3bFj///DMA4Ntvv0VUVBQGDhyIyZMnw87OrlqvGxMTo9h1X5XQUODcOWD0aH7/0SPgjTd4Wlcwh9LUFAgK4t8V7t/nwR8ZqRz8ERGAgwMwYgS/FJCXV62PQgjRQb/99hu2bNmich761atXsWrVKgiCgD59+gAAWrVqBQA4duxYtd/L0tISs2bNwtmzZ/HBBx8gMzNT6Zxr167JupuLiorw119/KZ3z5MkT2XOlX0IOHDiAXBWLi0gbb9Lz6osgCJg2bRoYY1i2bJnCY8nJybLr5+V5eHgAgEL3eGFhIb755hvZmIayxowZg7Zt2+LYsWPYuXOn0uNlxxFERkbCyckJ8+fPx59//omioiKFc0tLSxUal/b29oiIiEBJSQmWL1+ucO5vv/2GR48eVfDpa0YsFlca9mr3vy1dupQJgsAmTJjA0tLSFLrxT548yd566y0mCAL75ptv1H3JOlWNj6ba5s2M2dvL++ZtbRn74w+1n/7sGWM7djAWGclY06bKXf1mZoyNGMFfsoqBsoTotFr/rOmxmTNnykbfBwYGsqlTp7KoqCjWuXNn2Yylt99+W3Z+bm4us7W1ZRYWFmzEiBEsNjaWLViwgOW8WMyjsm58xvhUvwEDBjBBEJiRkRHz9vZmc+bMYZGRkczT05MJgsD+ePF76tGjR7Iu9YiICDZnzhwWERHB2rVrxwRBYG+99ZbsdYcOHcrMzc1ZYGAgmzJlCpsyZQrz8vJiRkZGrHXr1kpz4CuiqW58xvilXOnfo6enJ5s1axYbMWJEpfPsb926xczNzZkgCMzd3Z1NmDCB2djYsNatW7ORI0eqNc9+1qxZbMqUKaxfv35KNR08eJA5ODjIZhaMHj2azZw5k4WHh7NWrVoxMzMzpb8P6Tx7Pz8/Nnv2bBYUFKTb8+xLS0tZcHCw7B+wdGEBFxcX2XQTPz+/Ws231yQALDo6miUlJdX8RTIzGRs1SjGlR45krMx8f3U8e8bY9u2MvfVW5cG/cSMFP9E/DTns//33X7Zs2TIWFhbGXFxcWNOmTZmlpSVzdXVlw4YNY7t27VJ6TkpKChOLxcze3l72+1Q6Nz8mJoaJRKIKw17q119/Zf7+/szR0ZE1btyYOTo6soEDB7LFixezrKwsxhhjxcXFbOHChWzIkCGsXbt2zMzMjHl4eLDZs2ezhIQEVlxcLHu9vXv3snHjxjF3d3dmZWXFWrVqxUaPHs1WrVqlco5+RWoa9k5OTiqnzD19+pRNnTqVubi4MFtbWxYYGMi2bt3KJBJJha939uxZ5u/vzxwcHJiTkxN766232I0bNyr9u7179y6bOHEi6969OzM3N2ctWrRgYrGYrVq1SuncR48esffff5+9+uqrzNramjVt2pS5ubmxyMhItm3bNqXz79+/zyIjI5mTkxNr0aIFCwsLYwcOHGBr1qxhIpFIY2GflJTEoqOjKzxPePEiamGMYd26dfjmm2+QlpaGZ8+ewdjYGC+99BKmTJmCd999t967eyoiCILm1p/euBGYPBnIyuL3HRz48PwaTAEsLAT27uUvuW0bn/VXlrk5vywwciQfF1BuhgwhOkejP2uEEJXU/Tmr6LxqhX1ZjDE8ePAAtra2OhPwZWn8F9D9+8C77/IJ91KjRwNLlgBVDFysyLNnPPjj4ioO/uBgefCbm9eifkLqCIU9IXVPa2Gv6wRBQHR0tPL8+tpgDNiwAZg6lQ/eA/jo/e+/54P7auHZM2DPHnnwlx9LIg3+UaP4fH4KfqIrKOwJqXtV/ZxJ59vHxsbWPuzT0tKwbds27Nq1C48fP67wPFVbOta3Ov0FlJEBREXx6XlSkZHAt9/yaXy1JA3+jRuB7duVg79JE3mLn4KfaBuFPSF1r95a9nv27MGQIUPUKqq0tFSt8+pSnf8CYgz45Rdg+nQgJ4cfa9WKr8qn5t+TOgoK5C3+ioI/JEQe/GZmGntrQtRCYU9I3au3sI+IiEBiYiJ++eUXeHl5VbnAjrbV2y+gO3eAiROBXbvkxyZMAL7+Wj7ZXkMKCviKvtLgLz9XXxr8o0YBAQEU/KR+UNgTUvfqLezt7e0RHh6OlStXVr9KLaiTa/YVYYwvpzdzpnyUXdu2fJOdQYPq5C2lwb9xI7+aUD74LSzkLX4KflKXKOwJqXv1ds1+yJAhyM7OxpEjR2pebT3Syi+gW7f4pjqJifJjUVHAl1/W6ZZ4BQW8YyEuruLgDw2VB3/jxnVWCmmAKOwJqXv11rLfv38/goKC8N133yEiIkJpi0Rdo7VfQIwBP/zAt8+Vpq6jI/DTT0D//nX+9vn5isGfn6/4uKWlvKvf35+Cn9SejY2Nxpf+JIQosra2VlpjXxWNTL1buHAh5s6dC1NTU7z66qtKe/RKbdmyRd2XrDNab23cuMGv3SclyY9NmQJ8/nm97X8rDf6NG/ma/aqCX9rip+AnhBDN0kYO1Trsd+zYgYiICBQUFFR5boMYja+O0lJgxQrggw/kSdu+Pb++7+NTr6Xk5wN//slb/BUF/9ChPPgHD6bgJ4SQ2tLLsB80aBD279+PTz75BL6+vrLdm1RxcnKqcaGaUq8D9Kpy7Rowbhxw4AC/Lwh8yt7//qeVSfJ5eYrBX/77W9OmvMU/ahQP/kaN6r1EQgjRe/UZ9hoboGdtbQ0fHx9s27ZN40XWBZ1o2ZdVWsqX1v3vf/mqOQDQsSPfG/fF9pfaIA3+jRuBnTtVB3/ZFj8FPyGEqEcvW/Z+fn6wt7dX2CdYl+lc2EulpQFjxwKHD/P7gsAH882fr/X5cXl5PPDj4iqtgGCLAAAgAElEQVQO/mHDePAPGkTBTwghldHLsN+wYQPeeecdbN68GYMHD9Z4gZqms2EPACUlwDffAP/3f3wbPABwdeWtfC8vrZYm9fSpvMX/55/KwW9lJW/xU/ATQogyvQz73377DT/88AP+/vtveHp6wtHRES1atIBIJFI6d9GiRbWvuJZ0OuylLl7krfx//uH3RSI+mC8mRqfS8+lT3tKXBr/0KoSUlZVii9/UVDt1EkKILtHLsFcV6hXRldH4OjNArzLPnwNffQVERwNFRfxY587A2rVAjx7arU2Fp0/5oL64ONXB36wZb/GPGgUMHEjBTwhpuPRygJ5EIlH7TXUhXPWiZV/WuXPAmDGAdMdAIyPgww95V7+OJuaTJ/IW/65dqoNf2uKn4CeENDR62bLXN3oX9gBQXAx88QUfrFdczI+9/DK/lu/hodXSqvLkCW/xS4NfOhRBqlkzICyMB/+AART8hBDDpxdhn5ubi0aNGqHRi2vHubm5ar9Z06ZNa1im5uhl2EudPs1b+adP8/vGxryF/+GHgImJdmtTw5MnfKneuDjVwW9tzVv8o0bx4NeDj0QIIdWmF2EvEokQExODefPmye4LglDpmzDGIAgCSkpKNFBy7eh12AP8+v2nn/KFd54/58e6d+et/G7dtFpadeTmylv8u3erDv6yLX4KfkKIodCLsBeLxRg3bhzGjBkju6/uGyWVXQ9eS/Q+7KVOnOAj9s+e5fdNTICPPwbmztW7ZMzN5S1+afBLxyNK2djIg79/f737eIQQokAvwl7fGUzYA7w5vGAB30RH2mvyyit8xH6XLtqtrYZycuRd/ZUF/6hRgJ8fBT8hRP/oUtirPZ9u/vz5SElJqfSchIQEvPPOO9Wvro7ExMRUaxaBzmrUCPjkEyA1FXB358dOnOCBX7abX49YWQFvvgls2wZkZgK//MK33pUO3MvOBlav5rvxtWgBvP02sGePfNwiIYQQOYlEgpiYmAofr9Y8+7LX8FWZPHky1q1bh6dPn1a7UE0zqJZ9WYWFQGwsH7UvXc+gZ0/eypd+EdBjOTnA9u28q3/vXuUWv3Rw34gRNJ2PEKLbdKllX2HYL1u2DKtXr5bdP3XqFJo3b46WLVuqfIP8/HxcuXIF3bt3x/HjxzVUds0ZbNhL/fMPH7F/6RK/b2rKp+y99x4fvW8AHj/mwR8Xpzr4acleQogu04uwz8nJQadOnfDgwQO13sDExASOjo748ccf4VPPe7WrYvBhD/BVbKKj+Qp80lZ+r158xL6bm1ZL07Sy1/j37FEe1S/dlnfECN7137ixduokhBApvQj78kQiEaKjoxEdHa3x4upCgwh7qdRUPmL/8mV+v1EjPqBv9my+Ep+Byc2V786nauU+Cwt+/X/ECGDIEK1vJkgIaaD0MuwlEgmcnZ3h6Oio8eLqQoMKe4BvS/fxx8CiRYD0c7/6KvDzz4CLi3Zrq0PS3fkq2pa3SRMgKIgHf2Agv08IIfVBL8Ne3zS4sJf6+29g3DjgyhV+v3FjvjjPjBkG2covKy+Pt/Q3beIL+eTlKT5uZsYDf+RI/gXAwkI7dRJCGgYK+3rQYMMeAPLz+fK6334rb+X37ctb+R07are2elJQwOfvb9rEB/mVnyDSuDHv4h8xAggO5tf8CSFEkyjs60GDDnupAwd4K//aNX7fzAz47DNg2jSgGlsW67tnz/ho/rg4Hvzlt3lo1IgP6hs5kl/rt7LSTp2EEMNCYV8PKOxfyMvjG+gsWSI/5uMD/PQT8NJL2qtLSwoLgX37ePBv28an95Vlasqn8Y0cyUf3W1trp05CiP6jsK8HgiAgOjoaYrFY7XX9DVpyMjB+PHD9Or9vbs4X5pk8uUG18ssqKgL++ot39W/dylftK8vEhC/cM2IEn89va6udOgkh+qk+w14ikUAikSA2Nrbhhb2BfrSae/qUb6CzbJn8mFjMW/nOzlorSxcUFwNJSTz4t2wBsrIUHzc25pvzjBjB1+y3s9NOnYQQ/aGXLfvY2Ngqt7g1MTGBlZUVWrVqBV9fX1hrsQ+Uwr4SSUm8lZ+ezu83aQJ8+SUQFdVgW/llPX/OO0Li4njwl19XysiIf0caOZIHv4ODVsokhOg4vQx7UTVDoFGjRtiwYQOGDRtWredpCoV9FZ48AT74AFi5Un6sf3+++4yTk9bK0jUlJXycY1wcsHkzcP++4uMiEeDry1v8w4fzTXsIIQTQ07C/du0aQkND8e+//2LAgAEICAhA3759kZ2djaNHj+Lrr7+GIAhYsWIF7t+/j08++QQZGRnYsWMH/P39Nf6BqkJhr6Z9+4AJE4Bbt/h9Cwu+/O477wBV9OQ0NCUlfBmDTZt48N+9q/i4IAD9+vHgDw8HWrXSTp2EEN2gl2E/e/ZsrFmzBv/88w86dOig9PiJEyfQs2dPfPDBB/j888+Rk5ODDh06ICQkBD/99FPtP0E1UdhXQ24uMGcO8MMP8mODBgE//gi0a6e9unRYaSlw+DAP/k2bgNu3FR8XBKBPH97VP3w40LatduokhGiPXoa9i4sLvL29FXbCKy8gIAA3btzA5RdrtI8YMQLnzp3DJenObPWIwr4G9u7lG8f/+y+/b2nJl9+dMIFa+ZUoLeWbEMbF8eCXdpKU1bs3D/7wcEBPVpwmhNSSLoW92hfiCwoKkC4d0FWBoqIiPHr0SHbfwcEBOTk56ldJtGvwYODsWR7uAL+uP3EiX2qufNOVyIhEPMy//pqPeTxyhHeUlB36kJrKdx92cgJ69uRrG6WlaalgQkiDo3bYBwcHIykpCYcOHVL5eGpqKiQSCXr27Ck7duDAAfTv37/2VZL6Y2XFu+///BNo3Zof27MH6NyZL7dLvSWVEgS+y/DChXxJg2PH+GzHsusXHT/O1zlycQG6dgViYvh3LPqrJYTUFbW78VNTUzFgwAAIggAfHx/4+/vDy8sLWVlZOHr0KJYtW4YnT55g37598Pb2RmhoKBISEvDTTz9h7NixdfwxlFE3vgY8fgzMmgWsWSM/FhjIr+1LvwgQtTAGnD7NB/Zt3gxcvKh8TseOvJt/+HDe+qcrJ4ToN13qxq/Wojpnz55FeHg4rl69qvRYu3btsHjxYgwdOhR37txB27ZtMXDgQGzZsgUWWthejMJeg3bu5N35GRn8vpUVsHgxEBlJiVRDFy/yOfybNwMnTyo/3q4dD/3wcD7Qj5Y/IET/6G3YA/za/bFjx3Dq1ClcunQJDg4O6NKlC0JDQ2FiYgIAePr0Ke7cuQOXOtpHPS8vD2KxGDExMQgKClJ5DoW9hj16BMycCaxbJz8WHAx8/z3NMaul69flwZ+aqvx4ixZ88Z7wcD6n39i4/mskhFSfXoe9LoiOjoalpSXc3Nwo7Ovbjh18Dv69e/y+tTXfZOeNN6iVrwG3bwPx8Tz4DxzgI/3LsrXl6/SHhwMDBvAd+wghuklvw54xhuTkZNy8eRNPnjxBafnfRC9Mnz69WsWNHz8eO3fuhIODA86ePSs7npKSgqioKDx//hzTp0/HtGnTkJiYiOzsbDx79gx2dnYU9tqQnQ1Mnw789pv82NChfDU+WkJOYzIz+c58mzfzDXueP1d8vGlT3rkSHg4EBPC9jQghukMvwz47Oxve3t5VzpkXBAElJSXVKu7AgQOwsLBAZGSkQth7eHhg8eLFcHR0hL+/Pw4ePIhvv/0WeXl5uHDhAszMzBAfH69yzX4K+3qwdStfTz8zk9+3sQG++w6IiKBWvoY9esQ7VTZv5pMjCgsVHzc35zMkw8OBoCD+RYAQol16Gfbjxo3D2rVr0bdvX/j7+6NVq1Yq18sXBAFjxoypdoHp6ekICQmRhX1OTg7EYjFOvhi9NH36dPj7+8ta8mvXroW9vT0CAwNVvh6FfT15+BCYNg34/Xf5sbAwYMUKoHlz7dVlwJ484TMjN2/m/83LU3zc1JQvmRAeDoSG8u9ghJD6p5dh7+zsDDs7O6SmpsLIyEjjBZYP+3379mH16tXYsGEDAGDlypW4c+cOFixYoNbrUdjXs82bgXfflW8RZ2sLLF8OjBql3boMXEEBX/hw82Zg+3ag/BpWxsaAnx8f2R8WRt+/CKlPuhT2ao/rLSgoQO/evesk6OtKTEyM7M9isRhisVhrtRi88HDAxweYOhXYuJFvCP/aa3wN2eXLAXt7bVdokMzM+HCJoUOBoiJg/34e/Fu38k6X58+BxER+mzwZ8PaWz+Wn9foJ0X8SiQQSiaTK89Ru2YeFheHEiRNIT0+vcl/7mqiqG3/atGkICAiocEBeedSy16K4OJ4sDx/y+3Z2vFt/xAjt1tWAPH/OR/Nv3sxH95ffoQ/gK/2Fh/Nb2RX+CCGaoUste7WX6liwYAGePHmCefPmoaioSKPFqWJlZQWAj8hPT09HYmIivLy8qvUaMTExan3jIRo2ciRw/jxPEYCH/siRvEtf2s1P6pS0+/677/i+RocOydfml/rnH+A//wE6dAC6dePL9p4+Tcv2EqKPJBKJQm92edUaoHfmzBmcPHkSJiYmaN26NZo1a6by3BMnTlSryNdffx3JycnIysqCg4MD5s+fj3HjxiE5ORmTJk1CcXExpk+fXq0pfdSy1wGM8S79KVN4tz7AW/nLl/PwJ/WOMb5in3TZ3hcbVCpwdgaGDePX+Pv0AfToyh0hOkWXWvZqh72qkfcVqWj+fX2isNch9+/zbv0tW+THRo7kzU4HB+3V1cAxBly4wP+3xMerXrbXwYGP6A8Lo0V8CKkuvQx7fSMIAqKjo2lgnq6gVr7OS0/nA/vi44GDB5VX77Ow4PsghYXx/9JcfkIqV59hLx2oFxsb2/DC3kA/mn5T1cofMQJYtoxa+TrkwQO+iE98PB/JX34RH1NT3tIPC+Mtf5rSR4gyvWjZb9++Ha6urujUqRMAYNu2bWqPwg8NDa1FqZpBYa/DKmrlL1vGW/m0+p5OefIE2L2bB//OnUBuruLjgsCv7YeF8Vv79tqpkxBdoxdhLxKJEBMTg3nz5snuq/tG1V0uty5QN74eyMzkrfzNm+XHwsN51z618nWSdC7/1q183X7pfkhlvfwyD/1hw/gof/ruRhoqvejGj4mJgZ+fH3x9fWX31VWdc+sKtez1iLSVL52Xb2vLW/mjRlFS6LDSUr4lb3w8v127pnwOjewnDZletOz1HYW9nsnM5IG/aZP82PDhvJVPF4R1HmPAuXPyAX6qRvbb2yuO7G/cuP7rJKQ+6WXY+/n5Ydy4cYiMjKzwnKVLl2L58uW4ePFizSvVEAp7PVV+9T1bWz5F77XXqJWvR6ozsn/IEODFGlqEGBRdCvsKL8Tn5+cjNzcXubm5yMnJQXJyMi5duiQ7Vv6WkZGBvXv34q6qdTm1hFbQ00PS1fek0/GysoDXX+cj9u/f125tRG1OTsDMmUByMr+uv3o1EBwsn6f/9Cm/evP663xs5qBBwNKlwM2bWi2bEL1V4xX0vvvuO0yfPl02Al96WkUj8qWPDxw4EHv37q1NzRpBLXsDQK18g1PVyH6AD+oLDeWb+7zyCv2vJvpLl1r2FYZ9SUkJRo8ejfsvWlMpKSlwdHSEo6Ojyhc3NTWFo6Mj5s+fjxYtWmi4/OqjsDcQDx7Id9KTCgvjG+vQtXy9VlQESCR8a97t2/ka/uW1bg2EhPDg9/OjFfyIftGLsC9PJBIhOjoa0dHRGi+uLlDYG5hNm3grX7qRjo0Nb+VHRFDTzwAwBpw6xUN/2zbVA/wsLAB/fx78gYG8o4cQXaaXYa9vaJ69AVLVyh82jLfydaA3iWjOv//KW/xJSUBxseLjRkaAtzfv7g8N5Tv3EaJr9GKeffkV9LZv3672m9IKeqROqWrlL13KR3tRK9/g5Oby6/zbt/Pr/I8fK5/j5sZb/KGhgJcXUI19uwipM3rRsjeEFfQo7A3Yw4e8lf/HH/Jj1Mo3eMXFfCqftLv/xg3lcxwc+HX+0FBg4EDA3Lz+6yQE0JOwr+kKetLuc22jsG8gNm/mrfzMTH7f2pq38kePpla+gWOMz9KUBv8//yif07gx0L8/EBTEbyrGFxNSZ/Qi7PUdhX0D8vAhMG0a8Pvv8mNDh/JWfsuW2quL1KuMDCAhgYe/qp36AKBrVx76wcFA7960fC+pWwYd9jdu3ICzs7MmX7JGKOwboC1bgHffpVY+QV4eD/ydO/ktI0P5HBsbvnpfcDAf5W9tXf91EsOmt2GfnJyMn3/+GQ8ePMCzZ89kL1hSUoLi4mI8fPgQ165d05lr9jQavwFS1coPDQVWrqRWfgNVWsqn9SUk8NvRo8rnGBkBffvKW/1ubvT9kNSeXozGLy8pKQkDBw6stPCWLVvCx8cHGzZsqHnFGkIt+wZOVSt/yRLgjTfot3gDd+8esGsXb/Hv2cOX7i3PyYmHflAQIBbTpj2kZvSyZe/v74/ExEQsWrQIYWFhCA4Ohp+fH2bPno1z585hxowZaNeuHZKSkjRefE1Q2BNkZfFWftkvn9TKJ2UUFQEHDshb/VevKp9jbs7X7pcO8mvVqv7rJPpJL8Pe0dERzZo1w+nTpwEAU6dOxalTp3Dw4EEAwJ07d9ClSxd8+umnmDx5sgZLrxkKeyITH89b+dKNdJo14638N9+kVj5RkJbGQ3/nTiAlBXj+XPmcbt2AgAB+69MHMDWt/zqJftClsFd76YlHjx7Bz89Pdt/FxQXHjh1D8YulrVq3bg1vb2/8XvZaKSG6ICyMz9EaPZrff/wYiIzkrXwd2qWRaF+nTsDs2cBff/HhH3FxwJgxgL29/JzTp4EvvuBr9dva8uUdvv+eb+tLiK5SO+w7duyItLQ02X1XV1cUFRXh2LFjsmOOjo44e/asZiskRBNsbYHffuOtfOkGOgkJQOfOwLp1fNI2IWVYWfGdldes4df5U1OBefOAXr3kHUJPn/I5/pMmAc7OfGDfrFl8LEBBgVbLJ0SB2mH/yiuv4ODBg0hOTgYAdO/eHYIgICEhQXbOvn370L17d81XSYimDBum3MofM4Za+aRSIhFfhjc2FjhyhI/7XL+edxA5OMjPu3QJ+PZb3sVva8s37FmyhF8eoO+TRKuYmu7evctsbGyYSCRi69evZ4wxNnToUGZkZMRGjRrFXF1dmSAIbMmSJeq+ZJ0CwKKjo1lSUpK2SyG6Kj6esebNGeO/hxlr1oyxtWsZKy3VdmVEj5SUMHb8OGOffspYv36MGRnJ/0mVvTk7M/buu4xt28bYkyfarprUh2pEbK0lJSWx6OjoCt+zWvPsT58+jS+//BJjxozBoEGDcP/+fYSEhODYsWMwMzNDREQEFi5cCFsd2HuSBugRtWRnA9On8y5+qaAg4IcfaNg1qZGcHH7Nf/duPsXv9m3lc0xM+Lz+gQP5SP8ePWg1P0OkSwP0NLKC3vXr19GsWTPY2NjU9qU0hsKeVIv0wuu9e/x+s2a8PzYykkbskxpjDLhwgQf/7t18hH9RkfJ5zZrxAX+DBvEvAB060D87Q6CXYT9mzBiEhIRg8ODBaNq0qcYL1DQKe1Jt2dnAjBnAr7/KjwUF8aHWrVtrry5iMPLyAImEB39iInD5surzHB156A8cCAwYoDgbgOgPvQx7IyMjMMZgYmKCvn37Ijg4GEFBQXBxcdF4sZpAYU9qbPt2ICpK3sq3suKt/DFjqLlFNOrff4F9++Q36YKP5XXvLu/y9/ambXv1hV6GfXZ2Nvbu3Yvdu3dj7969uPfiF2H79u0RFBSE4OBgiMVimJiYaLbyGqKwJ7WiqpUfGMiv5VMrn9SB0lLg3Dke+omJvMs/P1/5PFNTfr3fz48v5durF9CoUb2XS9Sgl2Ff3unTp7F7927s2bMHhw4dQlFRESwsLDBgwADEx8fXuuDaorAnGlG+ld+0KbBoETB+PLXySZ0qLORz+xMT+ReAo0f5F4LyzMz4Sn5iMf8C4OlJq/rpCoMIe4Dvdnf8+HHs3LkTS5YsQU5ODgCgVNW/yHpGYU80JjsbmDkT+OUX+bHBg3kr39FRe3WRBuXRI369f98+Ptq/ouv9Zma85S8N/549Kfy1RW/DvrCwEEeOHEFKSgpSUlJw+PBh5OXlAQCaN28OX19f+Pn5ISoqSnOV1xCFPdG4hATeypcuvmNhASxcyI+J1F6fihCNyMgAkpP5FwCJpOLwNzdXDP8ePSj864tehr2Pjw+OHTuGZ8+eAeDh3q9fP4jFYvj5+cHNzU2zFdcShT2pE48fA++/D6xeLT8mFgM//gi89JLWyiLk7l3F8C+zurkCMzN+nd/bm99efZWPQSWap5dhL3rRcrGwsMDEiRMxduxYdO3aVbNVapAgCIiOjoZYLIZYLNZ2OcTQ7N0LTJwI3LrF75ubA//7H99Sl1r5RAfcuaMY/leuqD5PEICuXeXh37cv0K5dfVZquOoz7CUSCSQSCWJjY2sX9jt27MD+/fuxf/9+nDt3Dowx2NnZwcfHB76+vhCLxToV/tSyJ3XuyRPgP/8BVqyQH+vbl7f6dXRKKmm4pOF/8CC/nTtX8Xr9bdsqhn/nzoCxcf3Wawj0smVf1sOHD5GUlIT9+/dDIpHg8ouLRba2tvDx8cHmzZtrX3EtUdiTepOUBLz9NnD9Or/fuDEwfz7fK5XWQCU66vFj4PBhefj/8w/w4iqtEnNzPtDPy4vfevUC2rShCSlV0fuwLys7OxtxcXH4/PPPcfPmTQA0Gp80QHl5wEcf8S3OpP/uevUCfvqJN4sI0XGFhcCJE8Dff8u/AGRlVXx+y5by8Pfy4l8GLC3rr159oNdhn5+fj5SUFOzfvx/79u3D6dOnwRiDubk5+vfvj8DAQEyaNEljhdcUhT3RioMHgQkT5KOjTE35JugffMB3PyFETzDGR/gfPsy39T1yBDh7FigpUX2+IADu7vw77iuvAB4eQLdufNJKQ6WXYR8TE4P9+/fjyJEjKC4uBgB07NgRAQEBCAoKglgshqkOzeegsCdaU1DAA37RIvkqKB4ewM8/899+hOip/Hze+peG/z//AC86dFUSBKBTJx7+0i8AHh6ADu2ZVqf0MuxFIhEaN24MX19fBAYGIjAwEC/p8FQjCnuidUeO8JX2Llzg942NgQ8/5N39OvTFmJDauHePh770C8CJE3wBoMo4Ospb/p07A1268J3+DK3zSy/DfufOnejfvz/MzMw0XlxdoLAnOqGwkA/W++ILef9nly68ld+zp3ZrI6QOMMZb+ydP8uCX/jcjo/LnmZoCrq7y8JfenJz0dzarXoa9vqGwJzrlxAlg3DjgzBl+38gImDMHiI7mo/cJMXD37vHgL/sl4MaNiqf/SZmb80sB0lvHjvI/6/rlAAr7ekBhT3ROURHw2WfAJ58Az5/zY66ufMT+q69qtzZCtCAvD7h4kc/5l97Onwdu31bv+ba28vB/6SV+ecDRkfcGtG6t/csC9ZlDJSVAejrQoQOFPSG64cwZfi3/+HF+XxCAWbOABQtoo3JCwNcAOH9e/gUgLY2vAJieXnVPgJRIxAPfyUn+JaB1a6BFC35r2RJo3pwvH1xXNJ1DRUV80c7r14Fr1/hN+ue0NOk6CQYS9pcuXcLixYtRVFSEoKAgDB8+XOV5FPZEpz1/Dnz1Fe/GLyrixzp04Kvv+fhotzZCdNSzZzzcpOGflia/SXehri4rK3n429rySwPW1qpvTZrw7+NmZvL/VrZuVkU5VFLCh/M8ewbk5PAvN48fK/75/n0+ziEjg+97kJFR+boHZd7VMMJeqqioCGPGjMGGDRtUPk5hT/TCxYu8lZ+aKj82dSrv7m/IE5QJqaaCAt7qvXmT39LT5X++eZMvF1wX672ZmvLgNzbmvQmCwG8iEXD3roC2bRmeP+fBXljIbxWtVVCT93Z25pcwOnbk6xxERelw2I8fPx47d+6Eg4MDzp49KzuekpKCqKgoPH/+HNOnT8e0adMAANu3b8cXX3yB999/H2FhYSpfk8Ke6I2SEmDxYj4lT7peqZMT30lvwACtlkaIoXj+HMjM5D0A9+7xlnL5P2dl8WmDjx7JO9xqRwBQsxwyNuaXGVq2VLy1bcvDvX17flmifM9CtQfoxcbGQqjhwsfz5s2r1vkHDhyAhYUFIiMjFcLew8MDixcvhqOjI/z9/XHw4EHY2dnJHg8NDcX27dtVviaFPdE7V67w1fcOHJAfe+cdYOFC2oOUkHrEGF9ASBr80lt+Pu9BUPXf58/580pL+X8ZA378UcDYsQzGxkCjRsq3xo35j3azZoo36bGaTDmsdtiLajGxsSZr46enpyMkJEQW9jk5ORCLxTh58iQAYPr06fD394eFhQW2bNkCxhg8PT3x1ltvqXw9Cnuil0pLgeXLgblz+VBlgO84smoVEBCg3doIIdWiS1PvKty0cO/evQr3nz9/jnfffRf5+fmYOXMmevfujZYtWyI7OxvHjx/Hl19+CRsbG6xbt04jBR89ehSurq6y++7u7khNTcWCBQvg6+ur1mvExMTI/kz72hO9IBLxa/ZBQXwnvf37+TykIUOAsWP5ErzW1tqukhCiI6T72FelwrAfOHCgwv0PP/wQN2/exN9//41Xy80J7tOnD/r374+XX34Zq1atwtKlS2tWtYaVDXtC9IqzM7BvH2/Rv/8+8OQJsGYNsGcPsHIlEBqq7QoJITqgfEM2NjZW5Xlq99XHx8dj0KBBSkEv1blzZ4SEhODPP/+sXqUV8PT0xKVLl2T3z58/j969e2vktQnRC4LAr9mfOwf4+/NjGRnA0KHAG28ADx9qtz5CiN5QO+zz8vKQn59f6Tm3b9+u8aC+8qxeDEhKSUlBeno6EhMT4eXlVa3XiImJUat7gxCd1q4dsGsXX09fOlBv/Xo+z+aPP9RfZYQQYrAkEknlvdlMTZMmTWKCILDExESVj8fHxzNBENjMmTPVfUmZiIgI1rJlS2ZqasratGnDfvrpJ94nx4cAACAASURBVMYYYxKJhLm6urKXXnqJLV68uFqvWY2PRoj+uHOHsZAQ6WBffgsN5ccJITpFGzlU0XuqPc/+2LFjGDRoEJ49e4Y33ngDPXr0gJ2dHe7fv4/Dhw9j48aNcHBwwP79++Hi4qKJLyq1QqPxicFiDPj9d2D6dHlXvpUVX5FvwgTe/U8I0TpdGo1frUV1rl27huHDhyvMhZfy9PREfHw8WrVqVbtKNUQQBERHR9MofGK4HjwAZs7kXfpS/fvzQX3t22uvLkIIgPoNe+mo/NjYWM2soMcYw/Xr13H69Glcv34dnTp1wiuvvII2bdporGhNoJY9aTB27ADefZevBwrwBbs//ZS3/CtbuJsQUqf0tmVfXn5+Psx1dJcuCnvSoOTkAP/5D/D99/JjXl58Y53OnbVXFyENmC6FfbWXydu0aRP69euH5s2bw9LSEgDw/fffY8mSJbWvUsNoND5pMKys+Pz7/fv5wtkAcOQI4OEBzJ+vqYW+CSE6qqrR+NVq2Y8cORKbN28GAFhaWuLp06coKSnBnDlz8PXXX8PLywu7du1Cs2bNal14bVHLnjRY+fl869xFi+TbfHXtylv5np7arY2QBkQvW/bLli3D5s2bMXHiRKSlpWHWrFmyF4yNjUVUVBSOHDmCrVu3aq5qQkj1mZsDX34JHD4MdOnCj509C/TuDcyZw78MEEIaFLXDfv369ejRowdWrlyJDh06KDxmbm6OFStWwN3dHTt27NB4kYSQGujVCzh+HIiNBUxMeCv/q6+Abt0AurxFSIOidtifO3cO3t7ela6Q5+Pjo1PXyOmaPWnwTE2BefOAkyf5gD0AuHoV8PMDJk3iA/sIIXpPY9fs3dzc0KhRI5w6dQoAD9L58+crbGfbqVMnmJiY4Pz587WrWgPomj0h5ZSUAEuWAB99xDfhBoDWrfkI/qAg7dZGiAHSy2v2ffv2xZkzZ5S2vpWKj4/H1atXabMaQnSVkREwaxbfWKd/f37szh0gOJhvrPPggXbrI4TUGbVb9pmZmXj55Zfx4MED9O7dG40bN0ZSUhI+/fRT/PHHHzhz5gysra1x7tw5tGzZsq7rrhK17AmpBGN8dP577wG5ufyYnR2wdCnw2mu05C4hGqBLLftqTb07d+4cpk+frvI6eM+ePbF8+XL07NmzVoVqCi2XS4ga7twBJk8Gtm+XHwsJAVas4F38hJAa0+vlcgHg1KlTuHTpEm7duoUWLVrAxcWl2tvP1jVq2ROiJsaAjRuBadPkXflNm/KR+2+/Ta18QmpIL1v2a9euhYeHB15++eUKz/n777+RlJSE//u//6t5pRpCYU9INT18yK/p//qr/JifH99YR7oqHyFEbboU9moP0Bs3blyVC+Zs2bIFn332WfWrI4Ron50d8MsvQEICIN3YKimJr763aBEfzU8I0UsVtuzXrFmD7WWu423duhWurq5wdXVV+UL5+flISUlB+/btce7cubqpthqoZU9ILeTmAnPn8mv3Ur168UF90lX5CCGV0qWWfYVhn5GRARcXFzx9+lTtNzEzM8OaNWswcuTImleqIRT2hGhAcjK/bn/1Kr9vYgJ8+CG/mZpqtzZCdJxehD3Ap9vlv1hHu3379pgxYwZmzJih8sVNTU1hb28PY2NjDZZdczQanxANKSgAYmL4gD3pIlqdO/Nr+a++qtXSCNFlejkaf82aNfDw8EC3bt00XmRdoJY9IRp27BgwfjzfVAfgo/QnTwb+9z8+ep8QokCXWvZqD9AbO3YsunbtilWrViE+Pl7hsb59+yodI4QYmJ49+cY6n34KNGrEp+wtW8Zb+bQBFiE6Te2wz8jIgIeHB6KiovDPP//Ijufl5eHy5csIDw9Hjx49kJWVVSeFEkJ0gPSa/ZkzgK8vP3b7NhAaCowaBdy7p936CCEqqR32cXFxOHfuHL7++mvExsbKjjdp0gS3bt3CokWLcPLkSXz88cd1UighRId06gTs38+v21tZ8WNxcYCbGx+xT5fQCNEpal+zF4vFEAQBSUlJFZ7j6emJrKwsXL9+XWMF1hRdsyeknmRkANOnA5s2yY+JxcAPPwAdO2qtLEK0TS+v2Z8/fx6tq1gru3PnztSNT0hD07Ilb9Vv3SpfT18i4YvxfPYZUFys1fIIIdUI+379+mHTpk3IyMhQ+fjDhw8RFxeHzp07a6y42oqJiVG5aQ8hpA4MHQpcuMBH6ANAYSG/vt+zJ3D0qHZrI8TASSQSxMTEVPi42mE/ZMgQFBUV4Z133sGNGzcUHrt16xYmTZqEgoICjB49usbFalpMTAzNsSekPjVtykfoHzzIr98DfDBf79583f1qLNJFCFGfWCyuNOyrtevdxx9/jE8//RQAYGtrCwcHBzx48AAPHz4EAAwbNgxbtmypXcUaQtfsCdGywkLg88/5VD1pV76jI1+Cd8gQ7dZGSD3QpWv21d7iNi4uDjt37sTp06eRlpaG5s2bo1OnToiKikJYWJjGCq4tCntCdMSFC8DEicChQ/Jjo0cD334L2Ntrry5C6pheh72+oLAnRIeUlgLffw/85z/Akyf8mK0t303vrbf4anyEGBhdCnu1r9mXdf36dezevRsrXuyIdefOHQpWQkjFRCLg3Xd5K3/oUH4sKwsYMwbw9wd0YLouIYasWmF/5coVBAcHo0OHDggMDMTUqVMBAKtXr4aXlxfOnDlTJ0USQgxEmzZAfDyfk9+iBT+WmMi3zf3qK+D5c+3WR4iBUjvsHz58CF9fX+zatQt9+vRBv379ZK35Nm3a4MSJE/D09NSJvewJITpMEIDwcODiRX4tH+A7682ZA3h5ASdOaLc+QgyQ2mE/d+5cZGVlQSKR4ODBg/Dz85M9Nn78eKSkpEAkEtGGOIQQ9TRrxlfZk0j48rsAD/pevXjw5+VptTxCDInaYX/w4EGEhoaiX79+Kh/v06cPxGIxdujQ7le0qA4hesDXFzh9GvjoI8DYGCgp4V36nTsDf/6p7eoI0QsaW1Tn3r17sLW1rfSc5s2b4+rVq2oXV9doUR1C9ETjxsAnn/CWfe/e/NjNm0BQEN9N7+5d7dZHiI6ralEdtcO+S5cuiIuLQ2FhocrHc3NzsWnTJri7u1e7SEIIAcDX0//7b77wTvnd9JYt461+Qki1qR32ERERePToEaZMmYIrV64oPHbq1ClMnToV+fn5GDFihMaLJIQ0ICIRMGkSH8D32mv8WG4uMHUq0KcPcOqUdusjRA+pvagOYwyhoaHYuXMnBEFAs2bN8OjRI3Tq1AlpaWkAeDfCX3/9BUEHFsigRXUIMRC7dvHNddLT+X0jI77OfkwM0KSJNisjpFJ6uaiOIAjYvn07fv75Z3Tt2hUFBQUA+AI7Li4uWLJkCRITE3Ui6AkhBmTIEOD8eb76npGRfACfuzuwc6e2qyNEL9R4uVzGGB48eABbW1sYGRlpuq5ao5Y9IQbozBkgKgpITZUfGzECWLwYaNVKe3URooJetuzLKioqwqlTp3Do0CFcu3at1sURQohaXn5ZeQDfpk2AqysN4COkEtVq2WdnZ2Ps2LHYs2cPiqVbVgKwtLTEyJEjsXz5cpiamtZJodVFLXtCDFxGBr92/8cf8mOennyhnu7dtVcXIS/oUste7bD///buPKyKsv0D+HcOiKbsioKIuBHgiiYuIEJq6qumaZu+ZiYhgkva4loJZL2vmCaVu6lZr1mplZb9TM0QQ0HNJVwCNyRNQkRRRBHw/v0xcfAIyAGBczh8P9d1ruKZ4Zl7pon7PPMsc/r0aTzxxBM4f/486tWrh169eqFLly5IT09HXFwc4uPj0aVLF3z//fdwMILXVjLZE9UQxQ3gmzJFHcBnaWnIyKiGM6Zkr/dj/BUrVuD8+fOIiorC1atXsXnzZrz55ptYuHAh9u3bh48++gj79+/HokWLKjRwIqIHuncAX8EKfAsWqCvw/fCDoaMjMgp6t+w9PDxgbm6OhISEYkfc5+fnw8PDA1ZWVjhkBC+yYMueqAZKSFAH8O3bV1j29NPqAD5nZ8PFRTVStWzZ5+TkwN/fv8SpdWZmZvD29kZqamr5o9TD5s2bERwcjMDAQOzfv79Sj0VE1Uy7dsCvvwLLlhUO4Nu0SR3At3AhX6FLNZbeLfvx48fj22+/xaFDh+Dk5FRk+/nz5+Hm5oYRI0Zg7dq1FR7o/dLS0hAWFoalS5cWu50te6IaLjVVHcD35ZeFZe3bqyP5fXwMFxfVGNWyZR8ZGQl3d3d4e3tjwoQJ+OGHH5CVlYXU1FT88MMPGDZsGGxsbDB27FicOHFC51OawMBANGrUCO3atdMpj4mJgaenJ9zc3PDxxx8XiWfcuHH6hk9ENY2jI7B+PfDTT0CrVmrZ778Dvr5AUBCQnm7Y+IiqkN4te42mXFPyoSgK8kuZ+7pnzx5YWlrixRdfREJCgra8Y8eO+PDDD+Hq6op+/fohNjYW9vb2mD59Ovr164fevXs/8Lhs2RMRAOD2bWDePOA//wEKXuZlbw9ERgKBgep6/EQVzJha9ub6VvDiiy+W+8Cl8fPzQ3LBtJl/ZGZmAgB69uwJAOjbty/i4uJw9uxZ7Nq1Czdu3MDp06fZuiei0tWpA8yeDYwcqb5QZ9s2ICMDGDsWWL1afbTfoYOhoySqNHon+08//bQSwyjqwIED8PDw0P7cunVrxMXFYc6cOZg0aZJeddz7bt+AgAC+256opmvZEvjxR+Dbb4HJk4ELF9SR+506Aa+8AkREANbWho6SSG/R0dGIjo4udT+9k31sbCx8fX0fuM+dO3cQERGB9957T99qK9W9yZ6ICACgKMCwYUDfvsA77xSO0o+KUlfjW7gQeO45dT8iI3d/QzYiIqLY/fTuqPL398fMmTORV8LUlQMHDqBTp06YO3du2SItgbe3N/744w/tz8ePH0e3bt0qpG4iIlhaqv34hw8Dfn5q2aVLwPDh6heBf17dTWQK9E72np6eiIyMhLe3N44dO6Ytz8nJwfTp0+Hj44OTJ08iMDCwQgKz+WeObExMDJKTk7Fjxw507dq1THWEh4fr9XiDiGqwtm2B3buBTz8FCpb63rlTnbM/ezbwz+u8iYxZdHT0g59mi55ycnJkxowZYmZmJnXq1JH3339ffv31V/Hw8BBFUaR169YSExOjb3U6hg8fLk5OTmJhYSFNmjSR1atXi4hIdHS0eHh4SMuWLeXDDz8sU51lODUiItWVKyIhISKKIgKon+bNRbZuNXRkVA0ZIg+VdMwyv89+//79CAwMxIkTJ6AoCurUqYNZs2Zh2rRpqFWr1sN8MalQnHpHROW2fz8QGgrcu/T3U0+p/fnNmhksLKpejGnqXZknlz7yyCOoX78+AGgrrFWrVrnn4VcmPsYnonLp0kVN+IsWFS67+913gKenOqiPj/bJyJT2GF/vlv3NmzcRFhaGjz76CPn5+QgNDcWwYcMwYcIEJCYmol27dlixYkWZ+9UrC1v2RFQhUlOBadOAzz8vLGvWTB29P3gwR+1TiYypZa93snd1dcWff/6JFi1aYNWqVfD39wcA3L59G7Nnz8YHH3wAAAgODsaSJUsqMPTyYbInogoVG6suyHPkSGFZ//7qG/UefdRwcZHRMqZkr/ez9z///BOTJk3C77//rk30AFCnTh3MmzcPsbGxePTRR7F8+fKKibgC8DE+EVUYX1/g4EFgyRLAzk4t27ZNHc0/cyaQlWXY+KhGq7DH+Hv27IFfwVzUEuTk5CA8PBz//e9/yxRkZWDLnogqTXo68OabwMqV6ph9AHB2BubPB55/no/2CYBxtezLPBq/QHZ2Ns6fPw9PT0/k5+fDzMzsoYOsSEz2RFTpDh5UH+3HxxeW+fsDH3+sztOnGs2Ykn2ZhtDn5uZi/vz5cHFxgaWlJdq2bQsAiIqKwmuvvYZbHKFKRDVJ587A3r3AmjVAw4Zq2e7dQMeOwJQpwLVrho2P6B96J/v8/HwEBARg2rRpuHLlClxcXLTfHjIzMxEVFYU2bdrg0qVLlRZsWbHPnogqnUYDvPQSkJiovlzHzAzIz1cH7rm7q18E7t41dJRk4ipsBb2IiAhRFEXeffdduX79uoSFhYmiKCIikp+fL3PnzhWNRiOLFy8uw1o/lacMp0ZEVHF+/13E379wBT5ApGtXkbg4Q0dGVcwQeaikY+rdsv/+++/Rs2dPvPnmm7CystLZptFoMH36dHTq1Anff/99ub6VEBGZhHbtgF9+Ab78Uh20B6h9+t26AaNGARcvGjY+qpH0TvaJiYnw8vJ64D7e3t7Yt2/fQwdFRFStKYo6Kv+PP4AZMwALC7X8f/9T5+TPmcNV+KhK6Z3smzdvjq1bt5a4PT8/H1u2bEHz5s0rJLCKwD57IjIoS0vgv/8FTp4Ehg1Ty7Kz1bfpeXgAX31VOHWP6CGU1mevd7Lv3bs3zpw5g08++QR37xtskp+fjyVLluCvv/7SWXDH0MLDwxEQEGDoMIiopmvRAti0SX283769WpaSAgwfDvTsCfz2m2Hjo2ovICCgYhbVycrKQseOHXHmzBm4uLigQYMGOHz4MMaOHYtvvvkGV65cQZMmTXDs2DFYW1tXVPzlxnn2RGSU8vOBVauAt94CLl9WyxRFHdH/n/8Ajo4GDY8qjjHNsy/TojqXLl3CrFmz8NlnnxWpbNiwYViwYAFcXV0fPtoKwGRPREYtM1Ptu//wQyAvTy2ztFRX5psyBahTx7Dx0UOrtsm+QEZGBpKSkpCSkgJHR0e4u7ujUaNGFRJoRWGyJ6JqISkJeOMN4N6ZTM2bq0vvDh3KpXersWqf7KsDRVEQFhaGgIAA9tsTkfHbvh149VXgxInCsp49gQUL1JX6qNqpymQfHR2N6OhoRERE1Lxkb6KnRkSmKi8PWLYMCAsDMjIKy//9b7U/30i6SUk/bNlXASZ7Iqq2MjKAd98FFi0CcnPVstq11eV4Z84EbG0NGx/phcm+CjDZE1G1d+aMmtw3bCgsq19fbfmPG1e4WA8ZJSb7KsBkT0QmY98+dRDf3r2FZW5uQGQk8NRTHMRnpIwp2ZfpFbdERGQA3bsDv/4KbNwItGyplp06pa7K5+enrr1P9ABM9kRE1YGiAE8/rY7Wj4oC7O3V8thY9SU7w4cDZ88aNkYyWnone41GAzMzswd+ateujYYNG8LLywtTp07F7du3KzP2UnFtfCIyORYW6kC906fVR/sF/fZffaWutz9pEvD334aNkapcaWvj691nHxQUhJiYGJw+fRoA0KhRI/j6+iIjIwPHjh1Deno67O3t0aJFC1y6dAkXL15Ejx49sHXr1iKvxK0K7LMnohohORmYNQtYv76wrF49dc7+G28ANjYGC62mq5Z99qNGjcL58+cxbtw4HD58GJcuXcLGjRuxa9cupKSkYMqUKbh58yYWLVqElJQULFiwAHv37sWCBQsq9ESIiOgezZoBX3wBHDwI9O2rlt28qU7da9FCXZSHr9Ot8fRu2ffp0we3bt1CbGxssduzs7PRrFkztG/fHjt37gQAdO7cGXZ2dtixY0fFRawntuyJqEbatQuYMQM4cKCwrEkTIDwcGD0aMDc3WGg1TbVs2f/222/w8vIqcXvdunUxaNAgHDx4UFvm4+OD3/jqRiKiqtOrlzo6f9MmtQ8fAC5cAIKCgLZt1XI2hGocvZP9Y489hi+//BJZWVnFbs/KysJ3332n89a7c+fOwd3d/eGjJCIi/SmKOi0vIUF9nW6TJmp5YiLwzDNAly7Ajh1M+jWI3sl+0KBBuHr1KsaPH4/9+/frPCa4ceMGpk6dimvXrqFfv34A1CcBMTExeOKJJyo+aiIiKp25ORAYqM7JX7CgcLpeQf++vz/AGUs1gt599tnZ2Rg3bhzWrVsHALC3t0fnzp1x5coVJCYmIisrCz169MDPP/+MO3fuwNraGmZmZti7dy86G+CNTeyzJyK6T2ammvQ/+EAdxFfg8ceBiAh1gR6qMMbUZ1/m5XI/+eQTrF+/HkePHkVGRgbMzc3h7u6OiRMnIjAwELVq1UJycjJmzpyJcePGGez1skz2REQlSEsD3n8fWLxYd6R+nz7AO++oK/bRQ6vWyf5e6enpsLOzg5mZ2UMFVxmY7ImISpGaCsybByxdCty7CFr//mpLv0sXw8VmAowp2ZdrudwDBw7gf//7Hz7//HPs2rUL6enpDx1gZeAKekRED+DoqD7SP3NGXXmvYDW+bduArl2BQYMAzqiqFipsBT0AOHr0KEJCQhBfzEsXOnTogB9//BFOTk7lCrSisWVPRFRGFy4A//0vsHIlkJtbWD5gAPDmm4CPj+Fiq4aMqWWvd7JPS0tD27ZtkZ6eDmdnZwwaNAi+vr64fPkyYmJisHnzZrRq1Qq//PILnJ2dK/wEyorJnoionFJSgP/8R522l5dXWO7vryb9Pn34Wl09VMtkHxQUhNWrV2PZsmUIDg4usn3NmjV4+eWXMWvWLLz77rsPH/FDYrInInpIyclqn/7q1UBOTmG5t7ea9J98EtDw5aklqZbJ3tPTE7du3cKZM2eKHZCXl5eHli1bokmTJiUuqVuVmOyJiCrIpUvqlL1ly3Sn7LVtC8ycCTz3HJfhLYYxJXu9v5JduHABvXv3LnHkvbm5OXr37o3jx4+XP0oiIjI+Tk7A/PnA+fPA228DtrZq+bFjwMiR6rK8K1fqjugno6J3y97Lywvnzp3Dn3/+CWtr6yLbMzMz4eLiAnd3dxy49wUMBsKWPRFRJbl+XZ2u98EH6pz9Ag0bAhMmAOPHAw0aGC4+I1EtW/ZDhw7FjRs38NZbbyH33lGaAE6fPo2pU6ciKysLAwYMePhoiYjIeFlbA9OnA+fOAR99BLi4qOVpaUBYGNC0KRAaCiQlGTZO0tK7ZX/r1i1069YNCQkJaNKkCby9vWFvb489e/bg1KlTEBG0a9cOBw4cgEXBXE0DYsueiKiK5OYCGzao/fqHDhWWKwowZAjw+uuAr2+NG8FvTC37Ms2zz8nJwdtvv42VK1ciMzNTW163bl1MnDgRb731FiwtLSsm4ofEZE9EVMVE1BfrLFgAbN2qu61rV+CVV9S37hlBg7AqVNtkf6/U1FSkpKTA2dkZjRs3hmJk39iY7ImIDOjkSbVP/7PPgDt3CssbNQKCg4Fx4wAjWJOlMplEsi/Opk2bcPHiRbzyyisVVWW5MdkTERmBv/9WX7izbBlw+XJhuZkZMHQoMHEi0LOnST7iN9lkHxAQgD179iA/P7+iqizi3LlzeO+995CZmYkNGzaUuB+TPRGREcnJUfv1Fy0C7l9yvW1bdRT/v/+tDv4zEcaU7Ct86aPKPrHmzZvjk08+qdRjEBFRBatdG3jhBSAuDti/Hxg9Wi0D1Pn6oaHqfP7AQCA2Vu3/pwpT4cm+PH33gYGBaNSoEdq1a6dTHhMTA09PT7i5ueHjjz+uqBCJiMiQvL2BTz9VX7wzd646VQ8AsrOBNWuAHj2A1q3VgX73zuOncjOKRY3HjBmDbdu2FSmfPHkyli9fjp07d2Lx4sVG+ypdIiIqhwYN1Pn6Z8+qo/eHDStcdvePP4A33lAH8T3zDLBli+5APyrqAU9DjCLZ+/n5wc7OTqesYGpfz5494erqir59+yI+Ph4ZGRkICQnBkSNHEBkZaYhwiYioIpmZqa/R3bRJbe3Pmwe4u6vb8vLU8iFD1Mf8ISHAnj3A3buGjdnYpKSoT0RKYLRvLjhw4AA8PDy0P7du3RpxcXEYOHAgli1bplcd4eHh2n8PCAhAQEBABUdJREQVqlEjYOpUtVUfGwt88ok6sC87G8jIAJYvVz9NmwIjRqhr89/XBVyTREdHI3rlSuDbb4Fbt0rcr8Rkv3bt2jL1v4sI/v7777JFWcnuTfZERFSNKIraUu3RQx3Bv3kz8MUXwE8/Afn5aks2MlL9uLurXQDDhgGPPWaS0/iKdeMGAr75BgFffKEtiihh1xKn3mke4h3Fd8vxeCU5ORlPPvkkEhISAKiP8QMCAnD48GEAwKRJk9C/f38MHDhQr/o49Y6IyARdvgx8/TWwbh2wb1/R7S4u6vz9oUPVLwoGfPVupeUhEXWMw4QJ6pceALC0BD75BMrw4cUes8SrMHv27HLFUFEr6dnY2ABQR+Q3bdoUO3bsQFhYWJnqCA8P5+N7IiJT4uCgJrkJE9SBfV9/rT7C3r9f3f7nn+rLeT76SH0V7xNPAP37A/36mcaKfXFxwIwZwO7dhWV+fogODkb0yZMl/lqFLqpTXiNGjMDu3btx5coVNGzYEO+88w7GjBmD3bt3IyQkBLm5uXjllVfKtDIfW/ZERDXIhQvAd9+piX/3bvVR//3atlUTf58+QPfulb6AT4Xlobt3gR9/BKKigJ9/Liy3tlYHM44dC/zzNL5KVtAzJoqiICwsjC17IqKa5soV4IcfgG3bgO3b1YF999NoAC8vwM9Pfdzv56cODqxAD53sk5LUcQr/+x9w5kxhuYWFuszwrFlA/foA/hmoFx2NiIiImpfsTfTUiIhIX/n5wG+/qYn/p5/Ux+AljStr2hTo2BHo1En9dOwING5c7gF/Zc5Dt2+rMxC2b1djPXpUd7uVFfDyy8CrrxYuRKTnMZnsiYio5rh2TU2oe/aonwMHgNzckve3sQEefbTw4+amDgJ0clI/deuW+Ksl5qHcXHVg3dmzwOnTwOHD6heShITiY+nYUV1eeMyYUrsemOyJiIjud+uWOrhv717g0CH1c/as/r9vYwM0bKi2ui0t1U/duoAIlE2bIIMHqwn82jW1O+HqVSA9/cGLAikK0Lkz8K9/AcOHA56eeodTI5M9++yJiKjMrl0DjhxRW9yJiWrfeVIScPFimapRAOiVYK2sCrsOuncHevXS9sXri332REREFeHmTXWg3F9/qZ9Ll9TP5cvqtqws9Z83bwIaDZTjxyFeXupywLa28gNi9AAAFxBJREFUgJ2d+nFwAFq0AJo3Vz+urtrR9A+rRrbsTfTUiIioGjDp99kbk/DwcERHRxs6DCIiokoVHR39wCXi2bInIiKqBGzZExERUZVhsiciIjJxTPZEREQmzqSTPQfoERFRTcABekRERAbAAXpERERUZZjsiYiITByTPRERkYkz6WTPAXpERFQTcIAeERGRAXCAHhEREVUZJnsiIiITx2RPRERk4pjsiYiITByTPRERkYkz6WTPqXdERFQTcOodERGRAXDqHREREVUZJnsiIiITx2RPRERk4pjsiYiITByTPRERkYljsiciIjJxTPZEREQmjsmeiIjIxJl0sucKekREVBNwBT0iIiID4Ap6REREVGWY7ImIiEwckz0REZGJY7InIiIycUz2REREJo7JnoiIyMQx2RMREZk4JnsiIiITx2RPRERk4swNHUBZ5eTkYObMmbh16xaGDBmC/v37GzokIiIio1btWvaxsbHw9vbG0qVL8c033xg6HCIiIqNnFMk+MDAQjRo1Qrt27XTKY2Ji4OnpCTc3N3z88ccAgISEBLRs2RIAcOvWrSqPlehh8MVMZGx4T9YMRpHsx4wZg23bthUpnzx5MpYvX46dO3di8eLFSE9PR/v27XH27FkAQN26das6VKKHwj+sZGx4T9YMRpHs/fz8YGdnp1OWmZkJAOjZsydcXV3Rt29fxMfHw8fHBwcPHsSkSZMwbNgwQ4RbpQzxP2JlHPNh6yzP75fld/Tdt7T9asIfTkOdY0Uft6bck2U9bnXFv5UPZhTJvjgHDhyAh4eH9ufWrVsjLi4OtWvXxvz58/Hxxx+jX79+BoywavAGLv/vM9lXDib78v8+k33l4d/KBzOa99knJyfjySefREJCAgBg586dWLVqFdavXw8AWLZsGS5evIg5c+boVZ+iKJUWKxERkbEqLq0b7dQ7b29vTJ06Vfvz8ePHyzTNzki+wxARERmc0T7Gt7GxAaCOyE9OTsaOHTvQtWtXA0dFRERU/RhFsh8xYgR8fHyQlJQEFxcXrFmzBgAQFRWFcePGoU+fPhg/fjwaNGhg4EiJiIiqH6PpsyciIqLKYRQteyIiIqo8NSLZ5+Tk4LXXXkNoaGixi/cQGcK5c+cQFBSEZ5991tChEAEANm/ejODgYAQGBmL//v2GDocqUI14jL9r1y78/fffGDFiBIKDg7FixQpDh0Sk9eyzz2LDhg2GDoNIKy0tDWFhYVi6dKmhQ6EKUm1b9lxPn4xRWe5LoqpQnnsyMjIS48aNq8owqZJV22TP9fTJGJXlviSqCvrek1euXIGIYNq0aRgwYAC8vLwMEC1Vlmqb7LmePhmjstyXGRkZCAkJwZEjRxAZGWmIcKkG0PeejIuLw6JFi7Br1y5s3LgRy5cvN0S4VEmMdgW98ihpPf2BAwdi/vz5BoyMarIH3ZfLli0zYGRUU5V0T86ZMweTJk0yYGRUWapty56IiIj0Y1LJ3tvbG3/88Yf25+PHj6Nbt24GjIiI9yUZH96TNY9JJXuup0/GiPclGRvekzWQVFPDhw8XJycnsbCwkCZNmsjq1atFRCQ6Olo8PDykZcuW8uGHHxo4SqppeF+SseE9SSIiNWJRHSIioprMpB7jExERUVFM9kRERCaOyZ6IiMjEMdkTERGZOCZ7IiIiE8dkT0REZOKY7ImIiEwckz0ZVHh4ODQaDdauXWvoUIzC+vXrce7cuXL/fmZmJhYvXqxTFhAQAI1Gg+vXrz9seAa3fft2HDx4sELrfOmll6DRaPD7779XaL1ExoTJnoyCoiiGDsHgpk+fjpEjR+LGjRvlruPRRx/FqlWrdMrGjBmD8PBw1K5d+2FDNKilS5eif//++Ouvvyq03qFDhyI8PByNGjWq0HqJjIlJveKWqDr7+++/H7qOy5cvw9nZWads9OjRD12vMaiI61OcIUOGYMiQIZVSN5GxYMueyMhwBesH4/UhKjsme6pWbt26hYiICHh5ecHKygqenp4ICgpCWlpakX2zs7MRFRWFPn36wM7ODn369MHu3bsRFBQEjab0Wz8gIABubm64cuUKgoKC0Lx5c7Rs2RKhoaHIzs5GTk4OXnvtNXh4eMDT0xNz587VaX0mJydDo9Fg6NChReouGKuwZcsWAECzZs3w2WefAQA6duyI5s2ba/fNyclBeHg4/Pz84ODgAAcHB/j5+WHJkiXafaKjo7XndOTIEWg0Grzzzjva8yiuz/6LL76Ar68v7Ozs0LRpUwwZMgS//fabzj4F5xAREYHdu3djwIABaNCgATw8PDBlyhTcvn271OtY0CeelJQEb29v2Nraol+/ftrt+/fvx9NPPw1PT09YWlrC09MTI0aM0Bm7EBAQoD2foUOHFvnvt3PnTvTv3x+NGjVCkyZNMHjwYBw5cqTU2O6Nr6DPvjznfODAAUyYMAGenp5o0aIFXn/9dezbt6/Y6/j222/DwcEBLVu2xLfffqvdZ/369ejVqxfs7e3RokULDB8+HMnJyUWOdffuXURFRaFXr15o3Lgx7Ozs0LVrV8yZMwd5eXk6+x4+fBhDhw5F48aNYWtrCx8fH7z33nvIz88vUu+hQ4cwZMgQuLi4oGHDhujXrx9+/vlnva4hVQOGfQ8P1XRhYWGiKIqsXbu21H1v374t7du3F0VRxNraWgIDA8XV1VUURREHBwc5cuSIzv4vvPCCKIoi9vb2Mn78ePHx8RELCwtxc3MTjUZT6vECAgKkYcOG4unpKW3btpXx48eLs7OzKIoizz33nDzxxBNiZWUlQUFB4ufnJ4qiyIgRI7S/f+7cOVEURYYOHVrieW/evFlERKKiosTLy0sURZHQ0FDtW8iys7Olbdu2Ym5uLj4+PjJlyhR5/PHHpVatWqIoikRERIiISHJysoSHh4uiKOLo6CgRERGye/duERHx9/cXjUYjmZmZ2uMHBweLoihibm4uTz/9tHTt2lUURZFatWrJp59+WuQcfH19pU6dOuLh4SETJ04UT09PURRF+vXrV+p1HD16tCiKIi4uLtKrVy8JCgqSmTNniojI6tWrxczMTBo3bizDhw+X4OBgcXFxEUVRxNbWVhvzp59+KgEBAdprXHDeIiKRkZGiKIrUrl1bnnnmGQkMDBQHBwepXbu2bNy4Ue/4jh49Wq5zPnz4sFhZWYmiKNK5c2d56aWXxNbWVjQajcTHx+vU6eLiIg0aNJCQkBDx9/eXCxcuiIjI+PHjRVEUsbS0lNGjR8vIkSPFyspKbGxsJDY2Vud4vXv3Fo1GI506dZKJEyfKwIEDpW7duqIoiowZM0a7X1JSktjY2IiNjY0MHjxYXnnlFWndunWx9+S6deukVq1aYmZmJv369ZPQ0FBxdXUVjUbDN+KZCCZ7MqiyJPupU6eKoigyadIkbRLIy8uT5cuXi6Io0q1bN+2+K1euFEVRZNSoUXLjxg1teUhIiCiKoley9/f3F0VRpGfPnnL37l0REcnJyRFra2tRFEXatGmjrfvu3bvSrVs3sbW1ldzcXBEpW7IXKZp07j2P8PBwnd8/fPiwKIoizZo10ylXFEU6duxY5DzuTfZbt24VRVEkICBAzp49q90vJiZG7O3txcbGRlJTU3XOQVEUWbFihXbfrKwscXNzE0VRdOooTsF59e3bV6c8Ly9PmjZtKvXr15erV6/qbHvqqadEURRZs2bNA6/ZqVOnxMLCQjp27ChpaWna8osXL4qrq6s4OTnp/Pd/UHz3J3t9zjkzM1OcnJzE3t5e++VKROTChQtSt25d6dGjh06dGo2mSPKOjo4WRVHkX//6l1y/fl1bfuLECbG2tpb27dtLfn6+iIjs2LFDFEWRl156SaeOtLQ0qVWrltSuXVvu3Lmjc72+/fZbnX29vb3FzMxMUlJSREQkIyND7O3txdnZWZKTk7X7ZWZmymOPPSZ169bV7kvVFx/jU7WxcuVKNGnSBAsWLIC1tTUAwMzMDMHBwXB2dkZ8fDwOHDgAQH0kCgATJ06EpaWlto6QkJAyH3fWrFna2QIWFhbo2rUrAGDw4MHauhVFQefOnZGZmYnY2Njyn+R9vL29sXz5ckyfPl2n3MvLC66ursV2X5Rm5cqVAIAlS5bodBf4+flhwIABuH79epGpkE2bNsXYsWO1P9erVw89e/YEAKSkpOh13Oeee07n5zt37mD+/PnYuHEjbG1tdbY99dRTANQBhw+yaNEi5ObmIjQ0FA4ODtryxo0bY9SoUUhNTcVXX32lV3z30+ecDx06hNTUVEycOFG7DQCcnZ2xbNkyDBkyRGd2RePGjeHj46NznIULFwIAXn31VVhZWWnLPT09MXjwYCQkJOCXX34BoHb3rFq1CnPnztWpw8HBAb6+vsjNzcW1a9cAFM5wOX78uM6+//d//4e0tDS4uLgAANauXYurV69i9OjRcHV11e5nbW2N0NBQ3Lp1CytWrND7upFx4mh8qhZSU1ORmZmJXr16oVatWkW2Dxo0CMuXL0diYiK8vb1x9OhR2Nvbw9vbW2e/Dh06oFGjRmVKkvf+AQTUP9gAdPqdAaB+/foA1LnuFaVDhw7o0KEDbt68iX379uH48eM4deoU4uLicPHixWL7Xktz8uRJ2NnZwdPTs8i2QYMGYd26dUhKStIpb9GiRZF9C66DvlMF7/1iAQCPPPIInn32WQDA2bNnkZCQgMTERBw/flzbV1zamIA//vhD+8/w8HCdbQUJ+f5z0Zc+53z06FEAQJcuXYrsO2rUKO2/X7lyBUDRawCosZuZmeHXX38t8kWxYJxFUlISevfujVatWqFVq1bIycnBb7/9hmPHjuHUqVM4ePAg4uPjARRes+effx4fffQR3n77bSxduhQDBw7EgAED0LdvXzzyyCM6xwfU/8fuv4ZXr17VHp+qNyZ7qhYK/nDb29sXu93X1xfLly/H5cuXkZ6ejoyMDPTt27fY+fu+vr46A6MeRFEUODo6FrvNzs5Oz+jLLz8/H9OnT8fSpUtx69YtKIqC1q1bo0ePHjh9+jRSU1PLXGdKSkqR6XkFfH19ARRtUd/f8gagHSR39+5dvY7boEGDImVxcXGYMGECDh8+rD1O9+7d4ePjg40bN5Y68r7gvihoHd9PUZRiB7npQ59zLkiCDRs21KvO4q5BSkoK8vPzMWfOnGJ/5/5ziIyMRGRkpLYF36pVK/j6+qJFixY4ceKE9pp5eHggLi4O4eHh2Lp1K1auXImVK1fCysoKYWFheO2117THB4A1a9bodXyqnpjsqVooSE579uwpdntBcmrbti3s7Oxgbm6ubU3dLyMjo0zH1mfkfnEKvmjcuXOnyDZ9k/TMmTPxwQcf4JlnnsHLL7+Mbt26wcbGBgDw448/liuuxo0b48yZM/jrr7+0LdUC917Hynbx4kUMGDAAZmZmWLJkCfz8/NCmTRsAauLZuHFjqXU4OjoiKSkJKSkpRc6lKhQsxFNcd8OdO3eg0Whgbv7gP7OOjo7IyMhAWloaLCwsHrjvkiVLMHPmTDz++OOYPHkyunfvru2+8Pf3L7K/m5sb1q1bh7y8PMTGxmLr1q1Ys2YN3njjDTg7O+P555/XfpmNjY1F9+7d9Tpvqn7YZ0/VQuPGjVG3bl2cOnUKp0+fLrI9JiYGgDptzczMDO7u7khMTCzyiPn27ds4duxYlcRc0P+alZVVZFtxS+IW9xTiyy+/RMOGDfH111+jX79+2kR/48YN/PnnnwDKPu/cw8MDQPFfFu69jpXtp59+wrVr1/DOO+8gJCREm+iBwn7me7spirs+7u7uuHv3Lr7++usi22JiYjBr1izExcVVQvSqRx99FACKXcJ38uTJqFevHk6cOPHAOtzd3XH9+vVi/3t89913mD17Nk6ePAlAvR/MzMywefNmDB48WJvoRQQnT56Eoijaa7Z69WqMHz8et2/fhrm5Ofz9/TFv3jztmI1du3Zpjw+g2LENx48fx7Rp0/DTTz/pdT3IeDHZk1EoLWEpioKJEydCRDBv3jxtv3heXh7WrFmDzZs3o0OHDtrHpBMnTkRWVhamTZumTbbZ2dmYNWsW0tPTK/dk/mFrawtbW1vEx8frfEHZvn279g/tvQpadTdv3tSWNW7cGBkZGdrEDgC5ubkYMWKEzs8FatWqhezs7AfGNXHiRADAqlWrcPbsWW35nj17MHfuXFhaWlZJC6+gJX7/fPhdu3Zp1/e/99yKuz4hISHQaDRYs2aNzqPmq1evYsSIEViyZIl2IFplGDx4MJycnLBo0SLs379fW37p0iWsXbsW/fv3R+vWrR9Yx4QJEwCorfZ7x5KcOXMGo0aNwmeffYamTZsCUK9Zfn4+EhISdOoIDQ3V3tcF1+zatWtYtmwZli5dqrPvqVOnABQ+vXnxxRdhaWmJDRs26Azmu3PnDkaOHImFCxfqDH6kasqQUwGICqYHeXh4iL+/f7GfgrnSN27c0M6zt7KykjFjxkjTpk1FURRxc3OTv/76S1vvnTt3tHPf7ezsZMyYMeLg4CB16tSR+vXri4WFRamxFUy9u3d+ukjxU+TuPZd7p4bNmDFDO/c9ODhYOyd60KBBRfZ97733RFEU8fPz084j/+yzz0RRFGnYsKGMHj1aXnjhBXFxcZHmzZuLj4+PKIoiFy9e1NZRsIZAaGiofP/99yWex5gxY0RRFDEzM5Nhw4Zp59nXq1dPoqOjtfuVdfpgcUq6XiIirVq1EjMzM/Hx8ZHJkyeLn5+f1K5dW0aMGCGKosjYsWO1+65bt04URZH27dvL9OnTJScnR0RE3nrrLe25DBw4UEaOHCn29vai0Whk8eLFD4ytuPjKes4bNmwQCwsL7X+7559/XurUqSNmZmZy+PDhUusUERk1apQoiiIWFhby3HPPydChQ8XS0lI0Go1s3bpVu19MTIx2DYLnn39egoKCxM3NTRwcHKRv376iKIp2at/t27fFxcVFNBqNdO7cWSZNmiTdu3cXc3NzadOmjVy+fFlb7/Lly8Xc3Fw71fTll18WJycn0Wg0MnXq1FKvIRk/JnsyqIKFYDQaTZFPQfm9i3rk5OTI7NmzpXPnzmJjYyM+Pj7y5ptvahcnudedO3dk6tSp0r59e7GxsZHevXtLfHy8eHt7i4ODQ6mxBQQEFFmMRkTkpZdeEo1GUyR5hYeHi0ajKZL83n//ffHy8tLGsGnTJvnuu++K7JuVlSVPP/202Nvbi4ODg2RnZ0tubq6sX79enn32WbGzs5OOHTvKG2+8IVlZWbJs2TLRaDSyevVqbR27d++WTp06Sb169bSJsqTz+Pzzz8Xf31/s7e2ldevWMmHCBO0iMAUelKRKOt/7lXS9REQSExNl9uzZ0qZNG3F0dJQBAwbIzp07RUTE0dFRZx2BvLw8GTt2rDg6Ooqtra0kJSVpt/3444/St29fcXJykhYtWsjkyZO19ZTm/vjKc86HDh2SJ598Upo0aSL169eX3r17y6+//qrdXlqyF1G/2AUEBIiDg4O0adNGZsyYIfv27Suy35YtW2T06NHa/caNGydpaWmybds2URRFZs+erd337NmzsnDhQunfv7/Y2trKY489JpMnTy527YH4+Hh58sknxdXVVZydnWXs2LGyZcsW7bx9qt4UES40TaYnOTkZDg4OqFevnk65iKBp06aoX7++3supEhFVd+yzJ5M0c+ZMWFtbF1nrPSoqChcvXsQTTzxhoMiIiKoeW/ZkkqKjo7WLh/Ts2RPNmzfH3r17ceTIEfj4+GD79u2oU6eOocMkIqoSTPZksg4ePIgtW7Zgx44dSExMxGOPPQZfX1+8/vrrOsuSEhGZOiZ7IiIiE8c+eyIiIhPHZE9ERGTimOyJiIhMHJM9ERGRiWOyJyIiMnFM9kRERCbu/wFQTTXCgCjupgAAAABJRU5ErkJggg=="/>
          <p:cNvSpPr>
            <a:spLocks noChangeAspect="1" noChangeArrowheads="1"/>
          </p:cNvSpPr>
          <p:nvPr/>
        </p:nvSpPr>
        <p:spPr bwMode="auto">
          <a:xfrm>
            <a:off x="89233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65917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Fixation of a double mutant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 smtClean="0"/>
              <a:t>The probability of the fixation of a double mutant</a:t>
            </a: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23</a:t>
            </a:fld>
            <a:endParaRPr lang="he-IL" dirty="0"/>
          </a:p>
        </p:txBody>
      </p:sp>
      <p:pic>
        <p:nvPicPr>
          <p:cNvPr id="8" name="Picture 1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22" r="32555"/>
          <a:stretch/>
        </p:blipFill>
        <p:spPr bwMode="auto">
          <a:xfrm>
            <a:off x="401171" y="2276872"/>
            <a:ext cx="5329724" cy="4338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Arrow Connector 16"/>
          <p:cNvCxnSpPr/>
          <p:nvPr/>
        </p:nvCxnSpPr>
        <p:spPr>
          <a:xfrm flipV="1">
            <a:off x="3960498" y="3212976"/>
            <a:ext cx="1116691" cy="3240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Box 23"/>
              <p:cNvSpPr txBox="1"/>
              <p:nvPr/>
            </p:nvSpPr>
            <p:spPr>
              <a:xfrm>
                <a:off x="5580113" y="2564904"/>
                <a:ext cx="3456384" cy="301268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l" rtl="0"/>
                <a:r>
                  <a:rPr lang="en-US" b="1" dirty="0" smtClean="0"/>
                  <a:t>Constant mutation rate:</a:t>
                </a:r>
              </a:p>
              <a:p>
                <a:pPr algn="l" rtl="0"/>
                <a:endParaRPr lang="en-US" dirty="0"/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/>
                        </a:rPr>
                        <m:t>2</m:t>
                      </m:r>
                      <m:r>
                        <a:rPr lang="en-US" b="0" i="1" smtClean="0">
                          <a:latin typeface="Cambria Math"/>
                        </a:rPr>
                        <m:t>𝑠</m:t>
                      </m:r>
                    </m:oMath>
                  </m:oMathPara>
                </a14:m>
                <a:endParaRPr lang="en-US" dirty="0" smtClean="0"/>
              </a:p>
              <a:p>
                <a:pPr algn="l" rtl="0"/>
                <a:endParaRPr lang="en-US" dirty="0"/>
              </a:p>
              <a:p>
                <a:pPr algn="l" rtl="0"/>
                <a:r>
                  <a:rPr lang="en-US" b="1" dirty="0" smtClean="0"/>
                  <a:t>Stress-induced mutation rate:</a:t>
                </a:r>
              </a:p>
              <a:p>
                <a:pPr algn="l" rtl="0"/>
                <a:endParaRPr lang="en-US" i="1" dirty="0" smtClean="0">
                  <a:latin typeface="Cambria Math"/>
                </a:endParaRPr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/>
                        </a:rPr>
                        <m:t>1</m:t>
                      </m:r>
                      <m:r>
                        <a:rPr lang="en-US" b="0" i="1" smtClean="0">
                          <a:latin typeface="Cambria Math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𝑈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𝑠</m:t>
                              </m:r>
                            </m:den>
                          </m:f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𝑈</m:t>
                              </m:r>
                            </m:e>
                          </m:d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𝑠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𝑠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algn="l" rtl="0"/>
                <a:endParaRPr lang="en-US" dirty="0" smtClean="0"/>
              </a:p>
              <a:p>
                <a:pPr algn="l" rtl="0"/>
                <a:r>
                  <a:rPr lang="en-US" b="1" dirty="0"/>
                  <a:t>Constant </a:t>
                </a:r>
                <a:r>
                  <a:rPr lang="en-US" b="1" dirty="0" smtClean="0"/>
                  <a:t> &lt; Stress-induced</a:t>
                </a:r>
              </a:p>
            </p:txBody>
          </p:sp>
        </mc:Choice>
        <mc:Fallback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0113" y="2564904"/>
                <a:ext cx="3456384" cy="3012684"/>
              </a:xfrm>
              <a:prstGeom prst="rect">
                <a:avLst/>
              </a:prstGeom>
              <a:blipFill rotWithShape="1">
                <a:blip r:embed="rId3"/>
                <a:stretch>
                  <a:fillRect l="-1411" t="-1012" r="-882" b="-2429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439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6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259352"/>
            <a:ext cx="5544812" cy="433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Fixation of a double mutant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 smtClean="0"/>
              <a:t>The probability of the fixation of a double mutant</a:t>
            </a: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rtl="0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24</a:t>
            </a:fld>
            <a:endParaRPr lang="he-IL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Box 23"/>
              <p:cNvSpPr txBox="1"/>
              <p:nvPr/>
            </p:nvSpPr>
            <p:spPr>
              <a:xfrm>
                <a:off x="5580113" y="2564904"/>
                <a:ext cx="3456384" cy="301268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l" rtl="0"/>
                <a:r>
                  <a:rPr lang="en-US" b="1" dirty="0" smtClean="0"/>
                  <a:t>Constant mutation rate:</a:t>
                </a:r>
              </a:p>
              <a:p>
                <a:pPr algn="l" rtl="0"/>
                <a:endParaRPr lang="en-US" dirty="0"/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/>
                        </a:rPr>
                        <m:t>2</m:t>
                      </m:r>
                      <m:r>
                        <a:rPr lang="en-US" b="0" i="1" smtClean="0">
                          <a:latin typeface="Cambria Math"/>
                        </a:rPr>
                        <m:t>𝑠</m:t>
                      </m:r>
                    </m:oMath>
                  </m:oMathPara>
                </a14:m>
                <a:endParaRPr lang="en-US" dirty="0" smtClean="0"/>
              </a:p>
              <a:p>
                <a:pPr algn="l" rtl="0"/>
                <a:endParaRPr lang="en-US" dirty="0"/>
              </a:p>
              <a:p>
                <a:pPr algn="l" rtl="0"/>
                <a:r>
                  <a:rPr lang="en-US" b="1" dirty="0" smtClean="0"/>
                  <a:t>Stress-induced mutation rate:</a:t>
                </a:r>
              </a:p>
              <a:p>
                <a:pPr algn="l" rtl="0"/>
                <a:endParaRPr lang="en-US" i="1" dirty="0" smtClean="0">
                  <a:latin typeface="Cambria Math"/>
                </a:endParaRPr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/>
                        </a:rPr>
                        <m:t>1</m:t>
                      </m:r>
                      <m:r>
                        <a:rPr lang="en-US" b="0" i="1" smtClean="0">
                          <a:latin typeface="Cambria Math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𝑈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𝑠</m:t>
                              </m:r>
                            </m:den>
                          </m:f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𝑈</m:t>
                              </m:r>
                            </m:e>
                          </m:d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𝑠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𝑠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algn="l" rtl="0"/>
                <a:endParaRPr lang="en-US" dirty="0" smtClean="0"/>
              </a:p>
              <a:p>
                <a:pPr algn="l" rtl="0"/>
                <a:r>
                  <a:rPr lang="en-US" b="1" dirty="0"/>
                  <a:t>Constant </a:t>
                </a:r>
                <a:r>
                  <a:rPr lang="en-US" b="1" dirty="0" smtClean="0"/>
                  <a:t> &lt; Stress-induced</a:t>
                </a:r>
              </a:p>
            </p:txBody>
          </p:sp>
        </mc:Choice>
        <mc:Fallback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0113" y="2564904"/>
                <a:ext cx="3456384" cy="3012684"/>
              </a:xfrm>
              <a:prstGeom prst="rect">
                <a:avLst/>
              </a:prstGeom>
              <a:blipFill rotWithShape="1">
                <a:blip r:embed="rId3"/>
                <a:stretch>
                  <a:fillRect l="-1411" t="-1012" r="-882" b="-2429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AutoShape 5" descr="data:image/png;base64,iVBORw0KGgoAAAANSUhEUgAAAf4AAAGPCAYAAAC9EbJBAAAABHNCSVQICAgIfAhkiAAAAAlwSFlzAAALEgAACxIB0t1+/AAAIABJREFUeJzs3Xl8TNf7wPHPTWwJEUmEWBOKLNYgdhFLBYm1+FHEVqW2olVUK4kW37aqSG1ftX5La6ldFVFJUJQS+75HEfsSRCT398dtJtIkTDKTzCR53q+XVzPn3rnzJOnkmXPuOc9RVFVVEUIIIUSuYGHqAIQQQgiRdSTxCyGEELmIJH4hhBAiF5HEL4QQQuQikviFEEKIXEQSvxBCCJGLSOIXQgghchFJ/EIIIUQuksfUARhi/fr1bN68mZcvXzJo0CDq1Klj6pCEEEIIs6bkhMp90dHRBAYGMmfOHFOHIoQQQpg1sxvq79evH8WLF6dq1arJ2iMiInB3d6dixYqEhIQkO/bVV18xcODArAxTCCGEyJbMrse/a9cuChUqREBAAMeOHdO1e3p6MmPGDJydnfH19WXPnj3Y29szZswYfH19ad68uQmjFkIIIbIHs7vH37hxYy5fvpys7eHDhwB4e3sD0LJlS/bt28fFixf5/fffefz4MefPn5devxBCCPEGZpf4U3PgwAHc3Nx0jz08PNi3bx9ffPEFw4YNe+PzFUXJzPCEEEIIs5TaoL7Z3ePPLKqqmtW/wMBAs7pmep+rz/lvOud1x9M6lt52+f1m7Pn6niu/Y/O5pinew8b8HZvb7zcn/I7Tki0Sv5eXF6dPn9Y9PnHiBPXq1TNhRIbz8fExq2um97n6nP+mc153PK1jmfFzywzm9vtN7/P1PVd+x+ZzTVO8h990jvyOjXtNY8VjdpP7AC5fvkzbtm1TndxXtmxZWrVqxe7duylatKhe11MU5bWffkT2FxQURFBQkKnDEJlIfsc5m/x+jS+t3Gd2Pf7u3bvToEEDzp49S5kyZVi0aBEA06dPZ+DAgbRo0YLBgwfrnfQTBQUFERYWlgkRC3OQXXoQIuPkd5yzye/XeMLCwl77Icose/zGJj1+IYQQuU226fELIYQQIvNI4hdCCCFykVyT+OUevxBCiNxA7vEj9/iFEELkPmnlvmxRuS+r2Nvbc//+fVOHIUSOZmdnx71790wdhhC5lvT4M3CeECLj5H0mRNaQWf1CCCGEyD2JXyb3CSGEyA1kch8y1C+EOZH3mRBZQ4b6hRBCCCGJXwghhMhNJPELIYQQuYgkfiGEECIXyTWJX2b1p8+NGzcYPXo0vr6+ODs7Y2NjQ9WqVenUqRPr1q0z28lZPj4+WFiY9n9rc4hBCJF7yax+ZFZ/es2ePZtPP/2UR48e4enpSeXKlXFycuL06dMcOXKEa9euUbduXfbu3WvqUFPw8fFh165dxMfH5+oYzJm8z4TIGlKyV+hlyZIlDB06lJIlS7Js2TL8/PxSnLN06VLmzJljguiEEEIYSsYjhU50dDSjRo1CURRWrVqVatIHCAgISHHbZMeOHbRp04ayZcvi4OBAkyZNmDVrVqrPd3FxoVy5ciQkJBAUFETdunWxsbGhZs2a/Pe//031Obt27WL8+PHUq1cPa2trSpUqhY+Pj+4DyOXLl7GwsCAiIgJVVbGwsND9a9q0qe46O3fu5P3338fDwwNbW1uKFi1KgwYNmDlzJgkJCSleNygoCAsLC8LDw9m6dSvt2rXD0dERFxcX+vXrx4MHD3Tn6huDEEKYkgz1Z+C8nOrrr79m7NixdOzYkV9++UXv502ZMoXx48djb2+Pn58ftra2bN26lXPnztG6dWs2bdqEoii688uVK0dcXBx16tRhw4YN+Pr6kj9/fjZu3Eh8fDzffvstI0eO1J2/fPlyevbsiYODA/Xr18fDw4N79+5x5MgRAPbv38/Dhw+ZPn06ixcv5sqVK8nub7m4uBAQEABA69atOXPmDA0aNKBUqVJcvHiRnTt3cu/ePfz9/dmwYUOy7y0oKIiJEycycOBAFixYgIuLC82aNWPNmjXcuXOH6tWrc/jwYQC9Y8jtcvv7TIiskuZ7Tc0F9P02c8mPI029evVSFUVRp06dqvdzTp48qebJk0ctUaKEevnyZV37s2fP1BYtWqiKoqjz589P9hxnZ2dVURTV29tbvXr1qq79woULap48eVRHR0c1Pj5e1+7t7a1aWlqqhw8fTvH6d+/eTfa4SZMmqoWFRZrxXrx4MUVbQkKC2r17d1VRFHXTpk3JjgUGBqqKoqh58uRRQ0NDde2xsbFqq1atVEVR1PXr16crhtwut7/PhMgqab3X9L7Hv2DBArp27YqNjY2xPoxkqaCgIHx8fPDx8THuhUeMgMhI415THzVqwPTpRr3kqVOnAKhQoYLez5k1axbx8fF07NgRZ2dnXXuBAgUYNGgQO3bs4LvvvuO9995L8dwPPviAMmXK6B6XL1+eWrVqceDAAaKioihbtiwANjY2WFpa4uDgkOIa9vb2escK2mjDvymKwvjx4/n555/ZuXNnqrc4mjdvTvPmzXWP8+XLR/v27dm6dStHjhyhXbt26YpDCCEyS1hY2GtXsemd+AcMGMDw4cNp27YtvXr1olWrVlhaWhojxizxuqUNBomMhPDwzLl2NnDmzBkA2rRpk+JYy5YtsbS05MKFCyQkJCRb4mZlZZVqsvT29ubPP//k+vXrusTfv39/fv31Vzw9PenQoQNt27bF29sbOzu7dMf77NkzFi1axI8//siVK1eIjo5ONvv+/PnzqT6va9euqcYKEBUVle44hBAisyR2coODg1M9rnfiX7x4MT/++COrV69m5cqVODo60q1bNwICAqhVq5bRAs52atTIMa/r7u7OX3/9xblz5/R+TlRUFIqiULdu3RTHbGxscHd358SJE0RHR+Pk5KQ7Vrx4caytrVM8J7EtLi5O19axY0fCwsKYMWMGS5YsYeHChVhaWtKsWTOmTp1K1apV9Yo1Pj6e9u3bExoaSsWKFWnTpg329vYULFgQVVUJDg7m0aNHqT43tVGQ1GIVQghzp3fiDwgIICAggJs3b/LTTz+xbNkyQkJCCAkJwc3NjV69etGzZ89kQ7e5gpGH200pMYH+8ccfej+ndOnSnDlzhv3796cYIn/06BGnTp0ib968FC9e3KDYvL298fb25uHDh0RERLB27VqWLFnC//3f/3Hy5Em9rhEaGkpoaCg1atTg0KFDyY7t27cvzU/HQgiRk6R7OZ+TkxMjR47k4MGDnDx5kqCgIAoVKsRnn31GuXLlaNq0KUuWLOHp06eZEa/IRH369MHe3p5169a9sThPbGwsAG5ubgD89ttvKc7Zvn078fHxVKhQIdmsfkPY2trStm1bFi5ciJ+fH6dPn2bXrl2643nz5gXgxYsXKZ57+vRpAEaMGJHi2E8//WSU+N4UgxBCmJpB6/jd3Nx4++23adGiBaVLlyYhIYHw8HD69u1L6dKlmTFjhrHiFFnA0dGRadOmAdo97S1btqR63tKlS2nSpAkAQ4YMIU+ePKxdu5Zr167pznn+/Dnz5s0DUk+06fHbb7+lqIIXHx/P5cuXURQl2VyTkiVLoqoqBw8eTHGdNm3aoCgKmzZtStYeHh7OihUrDIrxVa+LQQghTC1DlfsiIyNZvnw5K1as0P2xr1OnDmPGjKFz584cOHCA//znP4wcOZI7d+7wxRdfGDVokXkCAgKIiYlh3Lhx+Pn54enpiYeHB05OTpw5c4bIyEiioqJo0KABoH34CwwMZMKECdSsWRM/Pz9sbGzYtm0b586dw9fXN9UZ/enRrVs3rKysaNSoEc7Ozty5c4d9+/Zx9uxZmjZtmmx+QcuWLfnf//5H79698fX1xcnJCRcXF3r27EnFihVp2rQpq1evpkqVKnh7e/P7779z9uxZRo0apfvQY6jXxSCEECan73rA8+fPqxMnTlTd3d1VRVFURVHUsmXLqp9++ql6+vTpFOfHxsaqjo6OapkyZTK4AtF49P020/HjyPFu3Lihfvzxx2rLli3VsmXLqgULFlQ9PDzU9u3bq2vXrk1x/vbt29XWrVurpUuXVu3t7VVvb281JCQk1Wu7uLio5cqVS/VYUFCQamFhoYaHh+va5s6dq3bs2FEtX768am1trbq7u6uDBw9WV69erT59+jTZ8xMSEtQpU6ao7u7uaqFChVRFUdSmTZvqjt++fVv9/vvv1UaNGqkODg6qr6+vOnfuXFVV1RTnphVPokuXLqmKoqh9+/ZNVwy5nbzPhMgaab3X9K7cl7gUq2DBgnTq1InevXvTtGnT1967rV69Og8fPuTy5csGf0AxhKIoBAYGvnEdv1QUEyLzyftMiMyVuI4/ODg41fea3om/efPm9O7dm3feeYeCBQvq9eIXLlzAyclJ7/Mzi5TsFcJ8yPtMiKyR1ntN78l9AQEBVK9e/bVJfM+ePXz55Ze6x2+99ZbJk74QQgghkuid+Pv27cv69etfe86aNWuYMmWKwUEJIYQQInOkOat/8eLFKXYq+/nnn4lMoy7906dPiYiIoHz58saNUAghhBBGk+Y9/hs3buDq6sqTJ0/0vpiVlRWLFy+mS5cuRgvQGOQevxDmQ95nQmSNtN5rr53cFx0dravAV758eT788ENGjBiR4kKKopAvXz4cHR3JkydDpQEylSR+IcyHvM+EyBppvddem6WLFSum+3rhwoV4enom23pVCCGEENmL3sv5sjPp8QthPuR9JkTWSHeP387OjnHjxvHJJ5/oHuu70cq9e/cyGKYQQgghMlOaid/W1pb8+fMne6wPY+3CJoQQQgjjSzPx/7vMrqnL7hoqKCjojSV7hRBCiOwusWRvWuQefwbOE0JknLzPhMga6b7Hv379+gwP27dr1y5DzxNCCCFE5kqzx5+4G1+6L6goxMfHGxSUsUmPX5izsLAwmjVrRmBgIIGBgaYOJ0MWL15Mv379WLRoEb17937tufI+EyJrpLvHP2HChAy/kMi+EhISWLNmDfPmzePcuXPcvHkTW1tbnJycqFOnDu3ataNt27ZA+v7YZ0eXL1+mfPnyODs7c+nSpUx/vZzw3skJ34MQOV2aiT8oKCgLwxDmomfPnvz888/ky5ePGjVq0LFjR549e8a5c+f43//+x5kzZ3SJP1FO/2Of078/IUTOEBsLDx7A06cQF5f2eeZXX1eYzNq1a/n555+xtbXl7NmzODo6Jjv+4MEDDh06lOJ5MmwrhBBZ48kTiIyEY8fg1Ck4dw6uXIHr1+HRI/2ukeaNfDs7O77++utkj+3t7V/7L/EckT398ccfAAwePDhF0gcoUqQIzZo1A8DHx4d+/foB2pbNFhYWun9Xr14FtFEjCwsLwsPD2bRpE+3bt6dEiRKUK1dOd82EhARCQkJo1qwZxYoVo0SJErRs2ZJt27alGuOWLVsYNWoU1atXx9ramrJly9KqVStWrlyZ7LyzZ88ydepUWrVqhY2NDcWKFaNWrVqMHDmSly9fGvRzCgsLw8LCguDgYM6fP0/Pnj0pV64cjo6OtG7dmpMnT6b6vCdPnjB06FDc3NwoWrQofn5+rFu3Ls3XcXFxSfazelXizzYiIiLFsVu3bjF48GBq165N4cKFKV68ON7e3sydOzfFuTdv3mTgwIF4enpiY2ODu7s7/fr149atW6m+bnR0NAEBAZQrV44SJUrQqVMndu3aleb3IIQwTFQU/O9/8P77UKUKFC4MjRvD4MEQEgK//aZ9ANA36YMU8BGvqF69OgBHjx5947l9+/bFzs6O9evX06FDB2rUqKE79u//V5YuXcrSpUspU6YMPXr04NmzZwDExMTQqlUr9uzZQ6FChWjdujVxcXFs3ryZ0NBQpkyZwpgxY3TXmTJlCuPHj6dUqVLUrVuXNm3acOvWLQ4cOMDq1avp2rUrAGfOnKFOnTrExcVRt25dBgwYQFxcHOfOnWPOnDlMmjTJKJtJHT9+nMaNGxMXF0enTp3YvXs3W7duZdeuXZw5c4ZSpUrpzn3w4AENGzbk1KlTeHl54efnx7Vr13j33Xfp0aNHmq+R3vfTjh076NKlCw8ePKBZs2YMGDCA58+fExkZyTfffMOgQYN05+7cuZPOnTtz//59ypUrR0BAALt27WLx4sVs3LiR8PBwPDw8dOdfunQJb29vrl+/TtOmTalZsyanT5+mTZs2dOrUKV1xCiFS9+IFhIfD5s1aUj9zJu1zra2hYkUoVw7KlIFixcDODgoWhLx5oWfPNJ6o5gL6fpu55MeRpufPn6tFixZVLSws1G7duqkrVqxQr1y5kub5ixYtUhVFUZcsWZLq8cDAQFVRFDVPnjzqxo0bUxwfPXq0qiiK+tFHH6nPnz/Xtd++fVutW7eumj9/fvXcuXO69rJly6qFChVSb9y4keJad+7c0X09YcIEVVEUdcaMGSnOe/DggZqQkJDm9/SqS5cuqYqiqOXKlUvWvnPnTlVRFFVRFHXKlClqbGys7lhwcLCqKIo6cuTIZM8ZO3asqiiKOmDAgGTt4eHhumsFBwcnO+bs7JzitRMl/mzDw8N1bY8fP1bLlCmjWlhYqJs3b07xnOvXr+u+fvr0qeri4qLmy5dP3bNnT4qYLCws1ObNmydr79atm6ooivrFF18ka1+6dKnue0jr/4VX5fb3mRD/FhOjqqtWqWq3bqpauLCqQsp/1taq2qyZqn76qaquWaOqFy+qanz866+b1ntN7vEbaMQI7X5LVqtRA6ZPN+418+fPz6JFixg6dCgrVqxgxYoVADg6OvL222/Tp08fWrRoke7r1q9fH39//2Rtjx8/Zvr06RQpUoTAwMBko0tFixZl0KBB9OvXj2XLlumWuNnY2PD06VNsbGxSvIaDg4Pu68TjxYsXT3GeviNX+ihcuDCjRo0iX758urauXbsSFBTEkSNHdG2qqvL999+jKApDhgxJdg1vb2+qVaum1yjLmyxZsoSoqCi8vLxo06ZNiuMlS5ZMdu6VK1fo27cvDRo0SBFTo0aN+P3337ly5QrOzs5ER0ezYsUKLC0tU3wPPXr0YOTIkbJHhxDp8PIlbNsGy5bB+vUQE5P8uKUlNGgALVtC8+ZQu7bWizeGdCf+gwcPsmDBAs6cOcPt27dxdnbG1dWVoUOHpnk/MieLjNSGZXIKf39/WrVqxb59+9ixYwcHDx7k999/Z/ny5SxfvpwhQ4YQEhKSrmumloROnz7Ny5cvKVu2LN9++22K40+ePAG0e/WJ+vfvz0cffYSrqyvvvPMObdq0oVGjRhQsWDDZcwMCAhg/fjx9+vRh+fLldOzYER8fH1xcXJKdFxkZmeIeu52dHR9++KFe31e7du2SJX1Ad/8+KipK1xYVFUVMTAzFixfX3U55VatWrYyS+I8fPw5A586d33jusWPHAIiPj091BU/ef/7CnD17FmdnZ878M95Yq1Yt7Ozskp1rYWFBixYtUsyzEEKkdOIELFoEP/4I/55KU6gQ+PlBhw7QqhUUKZI5MaQr8b///vv88MMPusd58+blxIkT/Prrr8yePZvg4GDdbn65xSu3tnPM6+bJk4dGjRrRqFEjAB4+fMiyZcsYMWIEs2bNom3btrRs2VLv69WtWzdFW+LeD0ePHk0z6SmKws2bN3WPR4wYQcWKFZk5cyYhISGEhISQP39+/P39mTp1Ks7OzgAUK1aMEydOEBISortfDVC5cmW++OILOnToAMCRI0eYOHFistd0cXHRO/FXqFAh1XZra2viXllL8/fffwNQu3btVM+vU6eOXq/3JleuXAGgSZMmbzw38ee/dOnSNM959eef+D14eXmlem6dOnUk8QuRhqdPYcUK+O9/Yd++5MesrKBdO+jWDXx9tceZTe/EP2vWLH744Qfq16/P5MmTqVWrFlZWVvz555/89ttvrFixgnHjxlGpUiXdH9bcwNjD7ebI1taWwYMHs3v3bn7++WfCwsLSlfgtLS1TtJUpUwaAgQMHMmfOHL2uoygK/v7++Pv7c/v2bcLCwvjpp5/45ZdfePLkCVu2bNGdW6FCBWbMmME333zDgQMH+PXXX5k1axZdunThypUrlCxZkt69e2dJ4aHESX4HDx5M9fj+/ftTbc+bNy+PHz9O9dj58+dTtCV+8AkLC3vjh4nSpUsDsHfv3lQ/mP1b4vfw559/pno8re9BiNzs/HmYPVvr4T94kPxYkybQuze88442Uz8r6V2Xd9myZeTLl4+VK1fSpEkTChUqhKWlJfXr1yc4OJiNGzeiKArfffddZsYrTChxqWZiIk8cDn7+/Hm6r1W5cmUsLS35448/MlQHwNHRkS5durBmzRqqVq3Ktm3buHbtWorz8uXLR8OGDZk0aRKBgYHEx8ezYMGCdL+eIUqVKkXBggWJjo4mMpUJIb/99luaz4uOjtYNsyd69uwZGzZsSDHjv2rVqgCsXr36jTElrsLYvXu3Xt+Dq6srAIcOHUpxLz8+Pp7Q0FC9riNETqeqsH07+PtrM+6/+y4p6Ts5waefah8IwsKgb9+sT/qQjsR/8uRJ3n333WRLlF5VsWJFunbtapR7lZkhKCjotdsUCu3D3Zo1a1Jd537+/Hnmz5+Poii6yWCJk8XS6sm+jo2NDSNHjuTYsWN88sknREdHpzjnwoULuiHpFy9esGPHjhTnPH78WPfcxA8ku3bt4lEqi1oTe8mpjUBkJkVRGDZsGKqqMmvWrGTHwsPDdffb/83T0xMg2RB6bGws3333nW4OxKt69+5NmTJlOHjwIJs3b05x/NV5BwEBAbi4uDBx4kR+/fVXXrx4kezchISEZO8XR0dHunXrRnx8PLNnz0527rJly7h//34a370QuUNsrNazr1ZNm5D36luwWTNYvRquXoVJk+CttzI3lrCwsNdX39V3uUGDBg1UPz+/157Ttm1btW7duvpeMsvo+22m48eRI40YMUJVFEUtVqyY2qZNG3Xo0KHqwIED1cqVK6uKoqgWFhbqe++9pzv/0aNHqoODg1qoUCG1c+fOanBwsPrFF1+oDx8+VFU19SVnr3r+/LnavHlzVVEU1dLSUm3UqJE6evRoNSAgQPXy8lIVRVFXrFihqqqq3r9/X7e0rlu3buro0aPVbt26qWXLllUVRVF79eqlu2779u1Va2trtU2bNuqQIUPUIUOGqHXr1lUtLS3VUqVKqVFRUXr9PN60nO/fy+8SpbYM78GDB7qfo5eXlzpy5Ei1c+fOqpWVlfree++ler2rV6+q1tbWqqIoqoeHh9q/f3/V3t5eLVWqlNqlS5dUf7ahoaGqnZ2dqiiK2rx5c3XkyJHqkCFD1MaNG6eIaffu3WqxYsVURVFUW1tb9d1331VHjBihvvPOO2rJkiVVKyurFD+P0qVLq4qiqE2bNlVHjRql+vn5qYUKFVIDAgJkOZ/IlR48UNX//EdVS5RIufxu0CBVPXHCdLGl9V7T+x24adMmNU+ePOq3336rPnr0KMXx5cuXq/nz59f9oTYnkvj1c+3aNXXWrFlqx44dVVdXV7Vw4cKqjY2N6ubmpnbo0EHdsmVLiudERESoPj4+qqOjo+7DQeLa/6CgINXCwiLNxJ/oxx9/VH19fVVnZ2e1QIECqrOzs9qiRQt1xowZ6t27d1VVVdW4uDj166+/Vlu3bq2WLVtWtbKyUj09PdVRo0apmzZtUuPi4nTX27Ztm9q3b1/Vw8NDtbW1VUuWLKm+++676vz581OtAZCWjCZ+FxeXVNffP3nyRB06dKjq6uqqOjg4qG3atFHXrVunhoWFpXm9Y8eOqb6+vmqxYsVUFxcXtVevXuqlS5de+7P9+++/1QEDBqg1atRQra2tVScnJ9XHx0edP39+inPv37+vfvzxx2r9+vVVOzs7tXDhwqq7u7saEBCgrl+/PsX5t27dUgMCAlQXFxfVyclJ7dixo7pr1y518eLFqoWFhSR+kWvcvKmqY8emXHdfsqT2QeCfP10mldZ7Lc1teXv16pXsHqKqqoSFhXH9+nXy5s1L/fr1qV27NufPn+fIkSNcuXKFKlWq0KFDhxQzpU1NtuUVwnzI+0xkZ9evw9dfazP0X53eVLkyjB4N3bvDv1b5mkxa77U0E7+Fhd63/1NISEjI8HMzgyR+IcyHvM9EdnTtGkyZAgsWaGV1EzVoAOPGaevvza1ifVrvtTSX8128eDFTAxJCCCHMXVQUTJ4MP/yQfKvbFi3gs8/A29v8Ev6bpNnjz0mkxy+E+ZD3mcgObt7Uevjz5mkz9hO1bg0TJkC9eqaLTV/p7vGn5fLly9y+fZvnz5/rLhgfH09cXBx37txh69atLFmyxPCIhRBCiCx27552Dz8kRKu4l6hVKwgKAj3qXZk9vXv8MTExtG3blvDw8NQnC7zyyULu8Qsh0iLvM2GOYmJgxgwt6T98mNTevDlMnKjdy89u0nqv6T2Db8KECYSFhVG0aFF69+6NjY0N9evXp1evXtSsWRNVVWnXrh2nTp0yauBCCCFEZomL08rqvvUWjB+flPQbNICdOyE0NHsm/dfRe6h/586dFC5cmKioKPLmzcv9+/extrbWDetPmTKFyZMn68q4CiGEEOZKVbVqeokldBNVq6ZV1zPHWfrGovdQf+HChfH19WXVqlWAVgJ30aJFuh3BAKpVq0a1atX48ccfMyfaDNJ3aNHe3l5KjwqRyezs7FLU+xciK+3aBR9/DK/uOVWuHHzxhbYO34DV7GbF4Ml9dnZ2ODg46B5XqlSJa9euERUVpdvpq1GjRmzfvt0I4ZqG/DESQoic6+xZGDMG1q1LanNwgM8/h0GDIH9+08WWlfT+XOPm5sauXbt0jxN3Avvjjz90bVFRUTx79syI4QkhhBCGuXsXPvxQq66XmPQLFNAK71y4oB3LLUkf0pH4e/bsyalTp2jWrBnnzp3D3d2dEiVKMGXKFE6dOsVPP/3Ejh07aNeuXWbGK4QQQujlxQttW9wKFWDmTHj5Urtv37u31vufPBlsbU0dZdbTe6i/V69ehIWFsXjxYvbt20fFihWZNGkS/fr1o3LlyoBW5vf//u//Mi1YIYQQ4k1UFTZuhI8+Sj5FyE8pAAAgAElEQVRxr2lT+PZb+GfH61wr3ZX7zp07h7W1NaVKlQJg8+bNrFixgpIlS/LBBx/g7OycKYEaQtYNCyFE7nD8OIwcqS3DS1SxIkydCm3b5tyZ+qlJ9yY9OYkkfiGEyNnu3dNK6c6ZA4k15IoUgcBAGDzYfHbMy0pGK9n77NkzNmzYwJkzZ7h9+zbOzs64urri5+dn0I5+QgghRHrFx2tb5H72mZb8QVuON2gQBAdD0aKmjc8cpSvx/+9//2P06NFER0enOObm5sbs2bPx8fExVmxvdOnSJSZNmsTDhw919QWEEELkDrt2wbBhcORIUluzZlrp3SpVTBeXudN7qP/333/H19eXIkWKMHToUGrVqkWRIkXYtWsXv/32G3v37iV//vzs378fDw+PzI47mS5durw28ctQvxBC5BzXr8Mnn8Dy5UltLi7axL2OHXPXffzXMbhW/9dff018fDy//vorgYGB+Pv706hRI8aNG0d4eDhbtmwhJiaGcePGGRRov379KF68uK5OQKKIiAjc3d2pWLEiISEhBr2GEEKI7OfFC20THVfXpKRvZaVtonPyJHTqJElfH3on/gMHDtC6dWu8vLxSPd68eXMaN27Mvn37DAqob9++/PbbbynaP/zwQ+bNm0doaCizZs3izp07Br2OEEKI7CM0VKujP2aMtpMeQOfOcOqUVnnPysq08WUneif+EiVKUPQNsyScnZ2xt7c3KKDGjRtjZ2eXrO3hP9sleXt74+zsTMuWLdm/fz/37t1j0KBBREZG8tVXXxn0ukIIIcxPVBT83//B22/DmTNam7u79kFg1SowwxXkZk/vxN+7d29Wr17NwYMHUz1+8uRJNm/eTNeuXY0WXKIDBw7g5uame+zh4cG+ffuwt7dn7ty5nDt3jjFjxhj9dYUQQphGXBx88w24ucHKlVpboUJa25Ej0Ly5aePLztKc1b9gwQKUV26W2Nvb4+joSL169ahVqxatW7emdu3anD9/nsjISDZu3EiZMmXw9vbOksDTKygoSPe1j49Plq4+EEIIob+ICG3t/YkTSW3dumlFeP6pHSdSERYWRlhY2BvPS3NWf0bX5CuKQnx8fIaem+jy5cu0bduWY8eOAdpQv4+PD4cPHwZg2LBhtGrVCj8/P71jkln9Qghh3qKjYfRoWLo0qc3NDWbN0pbpifRJdwGfhQsXZmpA6WH7zy4KERERlC1blu3btxMYGGjiqIQQQhhDQoJWhGfcOHjwQGuzstIq8Y0alTur7mUmsyvZ2717d8LDw7l79y7FihVj4sSJ9O3bl/DwcAYNGkRcXBzDhw9n+PDhel9TevxCCGGeIiO1Knv79ye1tW8P06dra/NFxhmtVv/z58/ZsGEDZ8+e5fbt21SpUgVPT0+qVq1KfjPd0FhRFAIDA+XevhBCmInHj7U6+jNmJNXWd3aGkBBtMx2RcYn3+oODgw1P/Nu2bWPgwIFcuXIlxTEnJydCQ0OzvGqfPqTHL4QQ5kFVYd06GD5cW6oHkCePtoXu559DwYKmjS8nMbjHf+HCBapXr05sbCz16tXD39+fhg0bcvv2bSIiIpg3bx42NjaEh4cnW3pnDiTxCyGE6V29CkOHwsaNSW0NG8LcuVJbPzMYnPi7d+/OihUrWL9+PW1TGYfZuHEj7du3Z9SoUUydOtXwiI1IEr8QQpjOy5faEP7nnydV3bO318rv9u2r7aYnjM/gxF+hQgXy58/PiVcXVr5CVVUqV66MlZUVf/31l2HRGpnc4xdCCNP46y94/304dCiprVcvbUMdR0fTxZWTGe0ef+HChenQoQNLX11g+S89e/Zk06ZNPEhcj2EmpMcvhBBZ6/FjrYcfEpI0ea9CBW1YX6ruZQ2Dd+dzdXVl1apV3Lp1K9Xjt27d4pdffjHLyX1CCCGyzqZNULly0oz9vHlh/Hg4elSSvjnQO/EHBAQQGxvL8OHDuXv3rq49Li6O0NBQBgwYQGxsbKbU6hdCCGH+bt7UNtRp2xauXdPaGjaEw4fhyy9lBz1zofdQf3x8PH5+fmzbtg1ra2tcXV2xt7fnzz//5PHjx4C2Ne+2bduS1fg3BzLUL4QQmUdVYcECrdxu4p3ewoW1yXsDBsjkPVMxeKjf0tKSLVu28P3331OxYkVOnTrFjh07eP78OR4eHsyePZutW7eaXdJPFBQUpNfmBUIIIfR35gw0baol+MSk/847cOoUDBwoSd8UwsLCkm1M92969/jXrl1LnTp1KPXP1kiqqnL79m2KFi2a4Q19sor0+IUQwrgSt82dOBFiY7W2UqW0DXXatzdtbEJj8HK+t956izJlymTLXrMkfiGEMJ4DB6B/f/hnA1UUBYYMgUmTtCF+YR7SvTvfvz169Ah3d3ejBiWEECL7iInRdsybPj1piZ6HB/zwA9Svb9rYhP70HqMfNGgQq1ev5o8//sjMeIQQQpih0FCoWhWmTUtaohcUpM3Yl6Sfvejd48+TJw9WVlY0btyYkiVLUq5cOYoWLZrquWvWrDFagMYSFBQklfuEECKd7t3TNtBZvDiprV49rZdfubLJwhKvkVi5Ly163+NPzwS+hMQxIDMh9/iFECJ9VBV++UXbVCexblvBgjBlCgweDJaWpo1PvJnB9/gvXrxo1ICEEEKYpxs3tMl6a9cmtbVqpZXbdXY2XVzCOPTu8Wdn0uMXQog3U1VtSH/UqKQ1+Q4O2mS+Hj202fsi+zC4x5/ozz//ZOPGjRw9epQrV67g4eFBrVq18Pf3x9XV1SjBCiGEyFqXL2sFd7ZtS2r7v/+DmTOhWDGThSUyQbp6/NOmTWPMmDHEx8cDkDdvXuLi4gAoWLAgS5YsoVOnTpkTqQGkxy+EEKlLSNCK7owbpy3XAyhRAubMkUI82Z3BJXsXL17Mxx9/TOXKlZk8eTJ//fUXz58/5/79+2zZsoVKlSrRtWtXNm7caNTAhRBCZI4zZ8DbG4YPT0r6/fvDyZOS9HMyvYf6165dS968eVm/fj3Or8zusLW1xdfXl4oVK+Lq6sry5ctp27ZtpgRrCFnOJ4QQmpcvYepUbR1+YrldFxeYPx9atDBlZMIYjLacz8HBgXbt2rFo0aI0z+nevTs7duwgOjo63YFmJhnqF0IIzdGj0K8f/PWX9lhRtB7/l19CoUKmjU0Yl8GT+6pXr87ff/+d5vGEhAQOHTpE+fLlMxahEEKITPPihbYGf9IkbYMdADc3bTvdBg1MG5vIWnrf4x89ejTh4eEEBwen2qOfO3cu586dY9SoUUYNUAghhGEOHQIvL21oPy5O2yp37Fit3K4k/dxH76H+zz//nN9//529e/diYWFBjRo18PHx4cmTJxw8eJBDhw5hb29Ps2bNUjx35cqVRg88PWSoXwiRG8XGatvmfvUV/LMYiypVYNEiqF3btLGJzGfwtrzpKdn7b6Yu4SuJXwiR2+zfD337wqlT2uM8eeDTT2H8eMiXz7SxiawhJXuFECIXePZM2zo3cRc9AE9PWLgQatQwbWzCPEjJXiGEyCF279Zm7J87pz3Ol0/7EPDJJ9o2uiJ3MVrJ3uxK1vELIXKqmBhtCH/mTK3ePkCdOlovX7bOzX2Mto4/O5MevxAip4qI0Hr5Fy5oj/Pnhy++gJEjtfv6IvfK9T1+IYTISWJitMl6M2cmtTVooPXyZb808TqS+IUQIpv5dy+/QAGYPFmrwGdpadrYhPmTxC+EENlETIy2i15ISFJbgwbauvxKlUwXl8heJPELIUQ2EB6u9fITV1ZLL19kVLoS/8WLF1m6dClXrlzh8ePHaRbmWbNmjVGCE0KI3C61Xn7Dhlovv2JF08Ulsi+9E//Ro0epX78+z549y8x4hBBC/OPfvXwrK62XP2yY9PJFxumd+MeNG8fz588ZM2YM/v7+lChRwqAyvkIIIVIXE6NtovP990lt0ssXxqL3On5HR0fq1avHxo0bMzsmo5N1/EKI7CIsDPr3T97LnzIFhg6VXr5IH4PX8dvZ2VGsWDGjBpWVpHKfEMKcpdbLb9RIW5cvvXyRHkar3Pf++++zYsUKbty4gbW1tbHiyxLS4xdCmLNdu6BPn5S9/GHDQO6oiowyeFveR48e0bhxY5ycnBg7dixvvfUWRYoUSfXcwoULGxatkUniF0KYo2fPtBr706cn1dhv1Ei7l1+hgmljE9mfwYm/XLlyxMTEcOfOnWQXfZWqqiiKQnx8vIHhGpckfiGEudm7V+vlnz2rPZZ1+cLYDL7H7+zsrFcC/feHASGEEEmeP4fAQJg6FRJLodSrB4sXS419kTVkdz4hhMgiBw5A795w6pT2OF8+bSe9jz6SXr4wvrRyX4anjSQkJHD//n2DghJCiNwgNhY++wzq109K+rVrw+HD8MknkvRF1kpX4ldVlTlz5uDh4YG1tTVFixalVKlS+Pv7M2PGjMyKUQghsq3Dh8HLCyZNgvh4yJtX+3rvXvDwMHV0IjdK11B/q1at2LZtGwCFChWiTp063L59m7NnzxIbG8sHH3zArFmzMi3YjJKhfiFEVouL0ybrffklvHyptXl6avfyq1UzaWgilzB4qD8kJIRt27bh7+/P9u3buXfvHqGhoRw5coTLly/TqVMn5syZw/z5840auBBCZDdHj0KdOhAUpCX9PHm0r/fvl6QvTE/vHn+jRo04ePAgly9fxsnJKcXxmzdv4uLigp+fH7/88ovRAzWE9PiFEFnh5Uv46isIDtZ6/ABVq2q9/Jo1TRqayIUM7vEfP36crl27ppr0AZycnOjcuTO7du3KeJRCCJFNnTypTd777DMt6VtaasV5DhyQpC/Mi97r+IsUKcKhQ4dee87hw4fNrmqfEEJkpvh4+PZb+PxzePFCa3N3hyVLtEl9QpgbvXv8devW5eTJk2zevDnV4xs3buTUqVPUqlXLaMEJIYQ5O3NGK7E7ZoyW9C0stOV5hw5J0hfmS+97/GfOnKFq1arky5ePIUOG0KhRI+zt7YmIiGDz5s3s37+ffPnyERkZSUUz20pK7vELIYwpIQFmzIBPP9Uq8QFUqqTdy69f36ShCaFjcK1+gIiICPr06cPly5dTHHN2dmbOnDm0atXKoEAzg6IoBAYGyra8QgiDXbwIfftCRIT2WFFg5Eht2Z6VlWljEwKStuUNDg42PPEDxMTEEBoayqlTp7h69SolS5bEzc0Nf39/ChQoYLTAjUl6/EIIQ6kqzJsHH38MMTFaW/nyWi+/cWOThiZEqozS48+uJPELIQxx7Rr07w/btye1DRmiLd0rWNB0cQnxOunenW/mzJnUq1ePOnXqADBjxgy9d94bPnx4BsMUQgjzoaqwdKm2Ve6jR1pbmTKwaBE0b27a2ITIqDR7/BYWFgQFBTFhwgTdY70uqCjEx8cbL0IjkB6/ECK9bt6E99+HjRuT2vr1g2nTwNbWdHEJoa909/gXLlyIp6dnssdCCJEbrFwJH3wA9+5pj52cYP588Pc3bVxCGIPR7/E/ffoUa2trY17SYNLjF0Lo484d7d79ypVJbd27Q0gIODiYLi4hMsLgkr3lypVj5syZrz1n4sSJuLi4pDs4IYQwtQ0boEqVpKRftCisWgXLl0vSFzlLmkP9ly5d4vHjxwCoqsqVK1c4ffo0R48eTfX8xGV+5nZ/XwghXufBAxgxQiuxm6hDB5g7F4oXN11cQmSWNIf6f/rpJ3r06JHuC3bq1InVq1cbHJgxyVC/ECI127Zpy/SiorTHtrbasH7PnlphHiGyswyt4x8zZgy3bt0CYOnSpVSvXp3q1aunevF8+fLh7OzMhx9+SEEzW9gqiV8I8aonT2D0aK1Xn8jXF374AUqXNl1cQhiTwQV8XFxcGDlyJB9++KHRg8tskviFEIkiIqBPH7h0SXtcqJC2RO+996SXL3IWqdyX879NIcRrPHsG48fD9OlaYR4AHx+tGI/MSRY5UbrX8acmISGBiIgIbt++zfPnz3UXjI+PJy4ujjt37rB161bCw8ONE7UQQhjB/v3Qu7e2jS5AgQJaud2hQ7WtdIXITfRO/Hfu3KF+/fpcuHDhtedZWloaHJQQQhhDbCxMnAj/+Y+2lS5AvXraxjquriYNTQiT0fuz7rhx47hw4QKenp4EBgbi4OCAr68vn3/+OZ06dUJRFLp06cKDBw8yM14hhNBLZCTUqQOTJ2tJP18+7QPA7t2S9EXupvc9/qpVq3Lr1i1u3bqFoih069aNuLg4fvnlFwCWLVvGe++9xx9//JGs1K85kHv8QuQeL19qCT44WPsawNNT22ynShXTxiZEVjK4ct+lS5do06aNboe+qlWrsmfPHt3xHj16ULVqVb788ksjhCuEEOl38iTUrw+ff64lfUtLCAzU7vFL0hdCo3fid3JySrYtb6VKlYiOjk52z79evXocPHjQuBEKIcQbxMfDt99CzZqQ+CeocmUt4QcFQd68Jg1PCLOid+J3c3MjIiKCl/+MnVWtWhUgWa//1KlT5MmTroUCQghhkPPnoUkT+PhjbTKfosAnn2gfAGrVMnV0QpgfvbP0kCFD8PPzo3LlyixfvhxPT08qVKhAYGAgjo6OREZGEhERwbBhwzIz3mRiY2MZN24cz549o3379rRq1SrLXlsIYVoJCTBnjpbknz7V2ipU0GruN2hg2tiEMGd69/hbt25NUFAQ169f59y5c1hYWPDdd9/x999/4+fnx/jx47GysuLdd9/NzHiT2bNnD15eXsyZM4c1a9Zk2esKIUzr6lVo2VJbh5+Y9IcN02byS9IX4vXSVbpiwoQJXL9+HV9fXwD8/PzYt28fn332GbNnz+b69evUrFnToID69etH8eLFdbcSEkVERODu7k7FihUJCQkB4NixY7z11lsAPHv2zKDXFUKYP1WFhQu1iXo7dmhtzs7a1zNngpltEyKEWdJ7Od+LFy/Ily/fG887ceIElStXznBAu3btolChQgQEBHDs2DFdu6enJzNmzMDZ2RlfX192797NsWPHuHXrFt26dWPgwIHMmzcv1WvKcj4hsr8bN2DAANi8Oantvfe0SX2FC5suLiHMlcHL+by8vJIl4n+Lj4/nyy+/pHbt2hmL8B+NGzfGzs4uWdvDhw8B8Pb2xtnZmZYtW7J//34aNGjAwYMHGTZsGJ06dTLodYUQ5ikuDmbMAHf3pKRfogT8+ivMny9JX4j00nty3/Hjx6lTpw7BwcF88sknyY4dPXqUvn37cvjwYRwdHY0e5IEDB3Bzc9M99vDwYN++ffj5+TF16lS9rhEUFKT72sfHBx8fHyNHKYQwtp07tXv3J04ktfXooQ3r29ubLi4hzFFYWBhhYWFvPE/vxB8eHk6fPn0YO3YsmzZtYunSpZQuXZpJkyYxefJkXr58Sb9+/fjmm28MiTvTvJr4hRDm7epVbXneqlVJbRUqaDvr+fmZLi4hzNm/O7XBwcGpnqf3UH+jRo04cuQIQ4YMYc+ePVSvXp0aNWoQHBxMhQoVCAsL44cffkgxTG8MXl5enD59Wvf4xIkT1KtXz+ivI4QwrefP4YsvwM0tKekXLAhTpsDx45L0hTCGdM3qL1iwICEhIQwYMIDHjx9z8uRJHBwcWLduHY0bN86sGLG1tQW0mf2XL19m+/bt1K1bN9NeTwiRtVQV1q8HDw+YMAESF+l07w6nT8PYsZA/v2ljFCKnSFfiP3LkCPXr1+e///0vJUuWpGfPnty9exdPT0++/vpr4uPjDQ6oe/fuNGjQgLNnz1KmTBkWLVoEwPTp0xk4cCAtWrRg8ODBFC1aNF3XDQoK0uvehxAia50+Da1bQ4cOcOmS1latGoSHw/LlULq0aeMTIrsJCwt77e1tvZfzjRo1ipCQEOLj4+nTpw/fffcdtra27Ny5k/79+3P58mWqVq3Kf//7X7PrjctyPiHMz6NH2rD+9OlJu+jZ2cGXX8L774NU/xbCMGnlPr0Tv4WFBaVLl2b+/Pm6Aj6JYmJiGDNmDLNnz8bCwkJXz99cSOIXwnwkJMCPP8KYMXDzptamKFqy//JLSOdgnhAiDQYn/gEDBjBt2jRsbGzSPCc8PJz+/ftz/vz5jEeaCSTxC2EeDh3Syuzu3ZvU1qABhIRoO+sJIYzH4MSvr2fPnmFlZWXMSxpMEr8QpnXnDowfrxXcSXwrligBX3+trct/ZcdvIYSRpJX70ryLtmHDBtzc3KhUqZLusb7atWuXgRAzV1BQkBTuESKLvXwJ8+bB55/D/ftaW968MGKE1vaaAUQhRAa9qZBPmj1+CwsLgoKCmDBhgu6xPhRFMcrsfmOSHr8QWS88HIYPh6NHk9p8fbXyu66upotLiNwi3T3+CRMm0KRJk2SP9X0hIUTuFRUFo0fDzz8ntZUvD999B23byrC+EKaWZuKPjo7m0aNHusdS8lYI8TqxsTBtmjYz/+lTrc3KCj79VCu/W6CAaeMTQmjSHL9funQpe/bsSTrRwoKJEydmSVCZQQr4CJF5Nm2CypW1JJ+Y9Lt21YrzfPaZJH0hslKGC/iUK1eOYsWKsWnTJhwdHVPc889O5B6/EJnj3Dltot6vvya1Vami7Z7XtKnp4hJCZGA5X58+fVi6dCkWFhYULlyYBw8ekD9/fr2W6t27d8/wiI1IEr8QxvXkiTakP20axMVpbba2MHEiDB4sVfeEMAfpntw3a9Ys8uTJw4EDB3j48CEPHjygQIECFC5c+I0vJITImVQVfvpJm7z3999am6JA//4waRIUK2ba+IQQb5aukr2BgYEEBgZmdkxGJz1+IQx35AgMGwa7diW11a2rVd3z8jJdXEKI1KW7x/9vCxcuxNPT06hBCSHM3927WrGdefO0Ovug9ey/+goCAkDPEh9CCDOhd+Lv06dPJoaR+aRynxDpEx+vldgdPx4Sp+3kyaMV5ZkwQbunL4QwPxmu3JeTyFC/EOmze7c2rB8ZmdTWooU2W9/d3XRxCSH0l1buk0E6IYTO339Dz57QuHFS0nd2hl9+gW3bJOkLkRPIohshBC9ewPTp8MUX2lI90IrujB0Ln3yiVeATQuQMkviFyOW2bNGK8Jw9m9TWqRN8+y24uJgsLCFEJpHEL0QudeECjBwJGzcmtbm7a/fxW7QwXVxCiMyVZuIPDg7OcDGe7FjWV4jcIiYGJk+GqVO1IX6AwoUhKAiGDoW8eU0anhAik6U5q9/CgMW5CYmLfc2EoigEBgbKcj6Rq6kqrFyp7ZQXFZXU3qcPTJkCTk4mC00IYUSJy/mCg4PTV6s/NDQ02eOXL1/ywQcf8PTpU0aMGEG9evUoUaIE9+7d46+//uKbb77B3t6epUuXUq1atcz5bjJIlvOJ3O7YMW39/atLe728tKp7deuaLCwhRCZK9yY9//bpp5/yn//8hz179lC/fv0Ux0+cOEG1atUYPHgwISEhhkdsRJL4RW51/z4EBsLs2VpBHgBHR62H37evVN0TIiczOPG7u7tTtmxZtm7dmuY5HTp04NixY1y4cCHjkWYCSfwit4mPh4UL4dNP4c4drc3SEoYMgeBgKFLEtPEJITKfwbX6Y2JiePr06WvPiYqKkt35hDCxffu0SXp//ZXU1rSpNlu/ShXTxSWEMA96D/T5+fmxZ8+eFPf+E61bt45Dhw7Rtm1bowUnhNDfzZvaRL369ZOSfpky2oS+HTsk6QshNHoP9R88eJC3336b58+f06NHD2rVqkXRokW5desWe/fuZeXKlRQrVozff/8dV1fXzI47XWSoX+RkL15ok/SCg+HxY60tf36t4t6YMVCwoGnjE0KYhsH3+AEuXLhAp06dOHbsWIpjXl5erF27lpIlSxoWaSaQxC9yqu3btdn6p08ntbVvD9OmQfnypotLCGF6Bt/jB3jrrbeIjIzk4sWLHDlyhIsXL1KpUiVq1qxJ6dKljRZsZpBteUVOcukSfPQRrF2b1FapEsyYAa1amS4uIYTpZeq2vE+fPsXa2jqjT88y0uMXOcXTp/DVV/D11/D8udZWqJC2ZG/4cMiXz7TxCSHMh9G25V29ejWNGzemePHi2NjYADBv3jxmzpxpeJRCiFSpqrY1rrs7TJyYlPR79dI21/n4Y0n6Qgj9pCvxd+nSha5du7Jnzx6eJ/7lAc6fP8+IESOoX78+Dx48MHqQQuRmJ07A229D585w9arW5ukJu3fD0qVQooRp4xNCZC96J/5Zs2bxyy+/MGDAAM6ePcvIkSN1QwjBwcEMHDiQ/fv3s27dukwLVojc5OFDbfe86tW15XgADg4wbx4cOAANG5o2PiFE9qR34l++fDm1atVi7ty5VKhQIdkxa2tr5syZg4eHBxtf3eNTCJFuCQmwaJE2WW/6dK0Kn4WFVnXv7Fl4/32tCp8QQmSE3on/+PHjNGrU6LWV+by9vV87k1AI8Xp//qkV4OnXD6KjtTZvbzh0CL7/HuztTRufECL70zvxlyxZkp07d772nNDQUJxkb08h0i06Gvr313bK+/NPra1UKfjpJ21HverVTRqeECIH0TvxN2zYkKNHj7Jt27ZUj69du5bz589Tr149owUnRE4XF6etva9USdtUB7TZ+ePGaUV5unUD2f5CCGFMeq/jj46Oplq1aty+fZt69epRoEABdu7cyaRJk1ixYgVHjx7Fzs6O48ePU8LMphnLOn5hjn7/XVt7f+JEUpu/P3z3HfxrGo0QQqSbUUr2Hj9+nOHDh6d6H7927drMnj2b2rVrGxRoZlAUhcDAQKncJ8zC1ata1b3Vq5PaKlTQev5t2pguLiFEzpBYuS84ONjwxJ8oMjKS06dPc/XqVZycnHB1daVu3bpGCTgzSI9fmINnz+Cbb+A//9G+Bm0Dnc8+05bt5c9v2viEEDmLwT3+JUuW4OnpSbVq1dI8Z8+ePezcuZPPPvss45FmAkn8wpRUFdav15L75ctJ7e++q5XeLVXKZKEJIXIwg0v29u3b943FedasWcOUKcDtQcQAACAASURBVFPSH50QOdTp09qmOR07JiX96tUhIgKWLZOkL4TIemnuzrd48WI2bNiQrO3nn38mMjIy1fOfPn1KREQE5WUvUCF49EirqT9jBrx8qbXZ2cGXX2oFePKka19MIYQwnjSH+m/cuIGrqytPnjzR+2JWVlYsXryYLl26GC1AY5ChfpFVEhLgxx9hzBi4eVNrUxQt2X/5JRQtatr4hBC5R4bu8UdHR/P06VMAypcvz4cffsiHH36Y6sXz5cuHo6MjecywKyOJX2SFv/6CYcNg796ktoYNISRE21RHCCGyksGT+xYvXoynpyfVs2EJMUn8IjPdvg3jx8MPP2gT+UDbMe/rr6FHDynAI4QwDaOs409ISGDBggUULVqUjh076tobNmzIxx9/nKzNnEjiF5nh5UuYOxc+/xwSd6POm1ebvf/ZZ2BjY9r4hBC5m8Gz+m/cuIGnpycDBw7kz8Ri4kBMTAxnzpzhnXfeoVatWty9e9c4EQthxsLDoWZNbWg/Mem3agXHjsFXX0nSF0KYL70T/6pVqzh+/DjffvstwcHBuvaCBQty9epVpk2bxuHDh/n8888zJVAhzEFUlFY/38dHS/IA5ctr6/R//RVcXU0anhBCvJHeQ/0+Pj4oivLaHfq8vLy4e/cuFy9eNFqAxiBD/cJQz5/DtGkwaRL8M98VKyvt3v5HH0GBAqaNTwgh/s3gof4TJ05Q6g3VRipXrixD/SJHUVXYuBGqVNGSfGLS79oVzpzR2iTpCyGyE70Tf+PGjVm9ejU3btxI9fidO3dYtWoVlStXNlpwQpjS2bPg5wft2sGFC1pblSrarnorVkCZMqaNTwghMkLvxN+6dWtevHjB+++/z6VLl5Idu3r1KoMGDeLZs2e8++67Rg9SiKz0+DGMHasl+S1btLYiRWDmTDh8GJo2NW18QghhCL2r7QwYMICrV68yadIkNm/ejIODA8WKFeP27dvcuXMHgA4dOjB06NBMC9YQQUFBsi2veC1VheXL4ZNP4O+/tTZFgf79YfJkcHQ0bXxCCKGPxG1505LubXlXrVrF5s2bOXLkCGfPnqV48eJUqlSJgQMHyjp+kW1FRmpL83bvTmqrWxe+/x5q1zZdXEIIkVFGKeCTXUniF2m5e1crwDNvnlZnH6B4cW0tfq9eYKH3zTAhhDAvBs/qf9XFixf57bffmDNnDgDXr1+XxCqylfh4mDMHKlXS/puQoO2Y99FH2mz93r0l6QshcqZ0/Wk7d+4c/v7+VKhQgTZt2uju5y9YsIC6dety9OjRTAlSCGPavVsbvh88GO7d09refhuOHoWpU8HW1rTxCSFEZtI78d+5c4cmTZqwZcsWGjRoQOPGjXW9/NKlS3Po0CG8vLw4fvx4pgUrhCGuX4eePaFxY+2ePoCLC6xZA1u3gru7ScMTQogsoXfiHzt2LHfv3iUsLIzdu3fT9JU1Tf369SMiIgILCwvWrl2bKYEKkVGxsdo9e1dXWLZMaytQAIKC4ORJ6NhRdtATQuQeeif+3bt3065dOxo3bpzq8QYNGuDj48PGjRuNFpwQhtqyBapW1dblx8Robe+8A6dOQWCgVnZXCCFyE70T/82bN3FwcHjtOcWLF+f8+fMGByWEoc6fh7ZtoU0bOHdOa3N3h+3bYfVqbYhfCCFyI70Tf5UqVVi1ahWxsbGpHn/06BGrV6/Gw8PDaMEJkV4xMVr9/MqVYdMmra1wYW2DnSNHoEUL08YnhBCmpnfi79atG/fv32fIkCGcS+xC/SMyMpKhQ4fy9OlTOnfubPQghXgTVdXq57u5aVX2XrzQ2vv21WrujxwJefOaNkYhhDAHehfwUVWVdu3asXnzZhRFoUiRIty/f59KlSpx9uxZQNu6d8eOHShmNlNKCvjkbEePwvDhEB6e1OblBSEhWvU9IYTIjQwu4KMoChs2bGDRokVUrVqVZ8+eAVoxH1dXV2bOnMn27dvNLumLnOv+fa3MrqdnUtJ3dIQffoB9+yTpCyFEajJcsldVVW7fvo2DgwOWlpbGjsuopMefs8THw8KF8Omn8M/+UFhawtCh2hK9IkVMGp4QQpiFtHKf3rvzverFixecOHGCK1eu4OHhQaVKlQwOUAh97N2r9fL/+iuprWlTbcvcKlVMF5cQQmQX6SrZe+/ePdq1a4eNjQ21atWiU6dOuLm5YWtry3vvvceLxBlVQhjZzZta/fwGDZKSfpkysHIl7NghSV8IIfSl91D/+fPnefvtt7ny/+3de1xU1doH8N8eERVvgOIFQVRUQElBHTVQmbxHWHlMy3MylVCUkMhEUjsCXspKC0+moqmVb6dOUaaFnRQV4VjiJfUljuIVUcpESARRruv9Y78MToAMc2EG5vf9fPjorL1n72fPRp/Za6/17KtX0bp1a4wePRpDhw7FrVu3cPToUaSmpmLo0KH49ttv4WBmDy5nV3/jVVIiX82vWAEUFMhtLVoAixfLRXlsbEwbHxGRudK7q3/Lli24evUqYmNjERISAisrzbdu2LABYWFh2LBhA2JiYvSPmCzevn3yaP2MjKq2p56S5+T36mW6uIiIGjOtr/jd3d1hZWWFtLS0Gkful5eXw93dHW3btsXPP/9s8ED1wSv+xuXKFWDhQuCbb6ra3NyA9euBCRNMFxcRUWOi93S+4uJi+Pn51Tpdr1mzZlAqlbhx44buUZJFKyoCli+XS+tWJv02bYB33pHn6jPpExHpT+vE//jjj+Prr7/Gb7/9VuPyq1evIj4+HuPGjTNYcHW5cuUKgoKCMHXq1AbbJxmeEHL9fA8PYOVK+Wl6ADBjhlx1b9EiwNratDESETUVWnf1FxQUYNKkSbh48SKeeuopPP7441CpVCgsLMSJEycQFRWFrKws7Nq1C/b29hrvNXb9/qlTp+LLL7+sdTm7+s1Xerp8H//gwaq2QYPkqns+PqaLi4iosast92md+BWKes3809hxeXn5Q9cJDAxEQkICOnXqhLS0NHV7cnIygoODUVZWhrCwMCxYsKDG9zPxNz63b8vFdjZskAvyAECHDnKd/RdflAvyEBGR7vQe1f/CCy/ovOO6zJ49GwsWLKi2j5dffhlxcXFwcXHBhAkTMH36dHz//ff4+eefERERAUdHR51iItOpqAA++ghYsgS4eVNuUyiA+fPlKXt/6iwiIiID07lkr6FlZmZi0qRJ6iv+/Px8qFQqnDp1CgAQFhaGCRMm4IknnlC/Jy8vD0uXLsWBAwcQFBSEyMjIGrfNK37zcOyYXFb3+PGqtlGj5G79AQNMFxcRUVOk9xX/kSNH4Ovr+9B1SkpKEBMTg9WrV9c/wj85fvw43N3d1a/79euHo0ePaiR+e3t7bN68WavtRUdHq/+uUqmgUqn0jpG08/vv8hX+jh1Vbd26AWvXAs8+C/C5TkRE+ktKSkJSUlKd62md+P38/BAREYGVK1dWK94DyIl69uzZOHv2rEESv6E9mPipYZSWAh98AERFAXfuyG3W1vIo/SVL5Kl6RERkGH++qK2tmJ7WI/Y8PDzw1ltvQalU4pdfflG3FxcXIzIyEj4+Pjh79iwCAwN1j/oBSqUS586dU79OT0/H8OHDDbJtMr4DBwAvL+CVV6qSfkCAPIp/9WomfSIiU9E68Z88eRKRkZFIS0uDUqnE2rVrceTIEXh5eeGdd95B3759kZSUhK1btxoksPbt2wOQR/ZnZmZi//79GMYHrJu9q1eBZ54Bxo4F/vtfua13byAhAfj2W/nvRERkQqKeUlNTRf/+/YUkSUKhUAgbGxuxatUqUVJSUt9NqT333HOia9euwtraWjg5OYnt27cLIYRISkoS7u7uwtXVVaxfv17n7QMQUVFR4tChQzpvgx6uqEiImBghWrUSQi7JI0Tr1kKsWSPE/fumjo6IyHIcOnRIREVFidpSfL1H9aelpSE0NBQpKSkAgFatWiEqKgqvvvoqmpnp5GuO6jceIeTyugsXApmZVe1//Svw9tvyID4iImp4etfqv3v3LhYtWoTBgwfjP//5D0JCQpCYmIju3bvjtddew6BBg5CammrQoMm8nTsHTJwI/OUvVUl/4EAgORn49FMmfSIic6T1Fb+LiwuuXbuGXr16Ydu2bfDz8wMA3L9/H8uXL8e7774LAJg7dy42btxovIh1wCt+w7pzRy62s349UFYmt9nbA6tWAXPnsuoeEZE5MEjJ3gULFuDNN9+EjY1NteWpqamYPXs2MjIy6izR29AkSUJUVBTn7+upogLYuROIjJTn5gPyHPzgYDnpd+hg2viIiKhqPn9MTIx+iT8lJQUjR4586DrFxcWIjo7Gm2++qVu0RsIrfv2dPAksWAD89FNVm6+vXHXP29t0cRERUc30vuL/s6KiIly9ehUeHh4oLy8324F9ABO/PnJygGXLgA8/lAfyAUDXrsA778gD+Fh1j4jIPOk9uA8ASktLsXbtWjg7O6NNmzbw9PQEAMTGxmLhwoW4d++eYaIlkysrk6/m+/YFtm6Vk37z5sDixUBGBvC3vzHpExE1Rlon/vLycqhUKixevBi5ublwdnZWf5PIz89HbGws+vfvj99++81owVLDSEoCBg0CwsLkx+cC8uj9tDTgrbeAtm1NGh4REelB68S/evVq/PTTT1i5ciV+//13zJ49W72s8r7+1atXsWvXLqMEqq/o6GitHl5gya5dkx+a89hjcpIHgF69gD17gL17ATc308ZHRER1S0pKeujzabS+x69UKtG6dWt18oyOjsaKFStQUVGhsU7Hjh3x/fff6xW0ofEe/8Pdvw+sWwe88QZQVCS32dgAS5cCr74KtGxp2viIiKj+9L7Hn5GRAS8vr4euo1Qq8dODw77JrAkh18/v3x94/fWqpP/ss3JxnmXLmPSJiJoarRN/z549kZCQUOvy8vJy7NmzBz179jRIYGRc588D/v7Ak08Cly/LbZ6ewKFDwOefA87Opo2PiIiMQ+vEP2bMGFy6dAkffvihRvc+ICf9jRs34tdff1VX9CPzVFAgF+Dx9AT+/W+5zdYW+Mc/gFOnANY3IiJq2rS+x19YWAhvb29cunQJzs7O6NixI06dOoU5c+bg66+/Rm5uLpycnPDLL7+gXbt2xo67XniPX+7W/+c/gYgIoHLihSQBQUHA6tWAg4Np4yMiIsPS+x5/mzZtkJycjJkzZ+L69es4deoUAGDr1q3Izc3FX/7yF6SkpJhd0q9kyaP6T50CRo4Enn++KukPHw4cOwZs2cKkT0TUlBhsVP+D8vLycP78eWRlZaFLly5wc3ND586d9YnTqCz1ij83Vx60t2WLXGcfADp3lufiz5gBKOpVvomIiBoTg5fsbUwsLfGXlwNxcXLS/+MPuc3KCnj5ZWD5csBMO2WIiMiAast9ViaIhYwoJUV+mM6ZM1Vt48bJj9D18DBdXEREZB7Y2dtEZGfL9fNHjapK+j16ALt2AT/8wKRPREQyXvE3csXFwHvvAatWAXfvym0tWwJLlsgj+Fu1Mm18RERkXiwm8UdHR0OlUkHVhCaq790LhIcDFy5UtU2ZIpffdXExXVxERGQ6SUlJD53FxsF9jdDFi8ArrwDffVfV1q+fXIRnzBjTxUVEROZD73n8ZHp378oPzunfvyrpt2snd/WfPs2kT0REddO6q1+hUECSpIdvzMoK7du3h6OjI8aNG4eVK1eiJZ/yojchgH/9C1i0SB7EV2n2bODNN+W5+URERNrQ+oo/MDAQrq6uEEJACIFOnTph8uTJ8PPzQ4cOHSCEQNu2bdGjRw/k5uZi3bp1GD9+PAoKCowZf5P3v/8r18+fPr0q6SuVwNGjwPbtTPpERFQ/Wif+GTNm4OrVqwgODsapU6fw22+/IT4+HgcPHkRWVhbCw8Nx9+5dbNiwAVlZWVi3bh1+/PFHrFu3zpjxN1l5eUBoKODtDSQny20ODsC2bXLSHzbMtPEREVHjpPXgvrFjx+LevXs4cuRIjcuLiorQo0cPDBgwAImJiQCAIUOGwM7ODvv37zdcxDpoTIP7ysvl5L50qVxyFwCaNZOL8kRFyU/SIyIiqoveg/tOnjwJLy+vWpfb2NggICAAJ06cULf5+Pjg5MmT9QzVcv34IzB0KBAcXJX0R4+WC/K89x6TPhER6U/rxD948GB8/vnnKCwsrHF5YWEhvvnmG7g8MIH8ypUrcHNz0z9KAzDnp/P99hvwwguAry/w889yW/fuwJdfAomJ8ih+IiIibdT1dD6tE39AQAD++OMPhISE4NixYxrdBwUFBYiIiMDt27cxYcIEAHIPQXJyMsaNG6d79AZUWcDHnJSUAGvXAm5uwM6dcluLFvKDdM6eBZ55BqhjIgUREZEGlUplmMfyFhUVITg4GJ9++ikAwN7eHkOGDEFubi4yMjJQWFiIESNG4MCBAygpKUG7du3QrFkz/PjjjxgyZIhBDkZX5niP/4cf5KflZWRUtT39NPDuu0DPnqaLi4iImga97/Hb2Nhg586d2LJlCx577DEAwL59+3DmzBm4uLhg06ZNOHDgAJo3b46cnBxMmzYN+/btM3nSNzeXL8sJfuLEqqTv5iZ/Edi1i0mfiIiMS6+Svbdu3YKdnR2aNWtmyJgMzhyu+IuKgDVrgLfflh+sAwBt2sgj9cPCAGtrk4ZHRERNTG25T6eH9Bw/fhwZGRnIycmBp6cnvL290bFjR72DbIqEAOLjgVdfBa5dq2p/4QX5i0DXrqaLjYiILE+9Ev+ZM2cwb948pKamVls2cOBA7N27F12ZydTS0+Wr+YMHq9oGDQLefx/w8TFdXEREZLm07uq/efMmPD09cevWLXTr1g0BAQHw9fVFTk4OkpOTsXv3bvTu3RuHDh1Ct27djB13vTR0V//t20B0NLBhg1yQBwA6dJDr6gcGygV5iIiIjKm23Kd14g8KCsL27duxefNmzJ07t9ryHTt24MUXX8TSpUuxatUq/SM2oIZK/BUVwI4dwJIlQE6O3KZQACEhwIoVgJ2d0UMgIiICYIDE7+HhgXv37uHSpUs1DuYrKyuDq6srnJycai3rayoNkfhTU+WyusePV7X5+QH/+AcwYIBRd01ERFSN3tP5rl+/jjFjxtQ6gt/KygpjxoxBenq67lE2Qr//LnffDx9elfSdnIDPPwcOHWLSJyIi86J14nd1dUV8fDzu3LlT4/L8/HzEx8ejT58+BgvOkAxdsre0VK6f37ev3L0PyFPyli4Fzp0Dnn2WVfeIiKjhGaxk7+TJk1FQUIDXX38dpaWlGssuXryIiIgIFBYWwt/fX+dgjcmQJXsPHAC8vICFC4HK70EBAfIo/tWrgdatDbIbIiKiejNYyd579+5h+PDhSEtLg5OTE5RKJezt7ZGSkoILFy5ACIFHHnkEx48fh7WZVaMx1D3+q1flZP/111VtffoAsbGAmX7fISIiC6X34D4AKC4uxt///nds3boV+fn56nYbGxuEhobi9ddfR5s2bQwTsQHpm/jv3ZMr7q1ZA9y/L7e1bg38/e9AeLj8YB0iIiJzYpDE/6AbN24gKysL3bp1g6OjIyQzvqGta+IXAvjmG/kqPzOzqv2vf5W/CJhZuQIiIiI1gyf+mnz11VfIzs5GWFiYoTZpELok/rNn5ap7iYlVbV5ectW9ESMMHCAREZGBNUjiV6lUSElJQXlluTozUZ/Ef+cOEBMjz78vK5Pb7O2BVauAuXNZdY+IiBoHgz6k52FM/RQ8XVVUAJ98Arz2mjw3H5Cr7gUHAytXyiV3iYiIGjuDJ35zvtdfmxMn5Kp7R49WtY0YIV/1e3ubLi4iIiJD03oef1OUkwPMmQMMHVqV9Lt2Bf7nf4DkZCZ9IiJqegx+xd8YlJUBGzcCy5cDlbMSmzeXR+8vWwa0bWva+IiIiIzF4hJ/UpLcrf/LL1Vtjz8uF+Hp29dkYRERETWIWhP/xx9/XK/79UII/F45Ks4MXbsGLFoEfPFFVVuvXnLCDwhgXX0iIrIMtU7nUyh0v/1fUVGh83uNQZIktGolcO+e/NrGRu7SX7gQaNnStLEREREZQ72n8y1fvlznHZmjyqT/rMNBvNNrE5z35QD7TBsTERFRQzNoAR9zJUkSOmEeluAnhOOMqcMhIiIymqT//4lBzbV1LCbxl44aDSvJvCoKEhERGYt0+LBlJ34LOEwiIiK12nKfRRfwISIisjRM/ERERBaEiZ+IiMiCMPETERFZECZ+IiIiC8LET0REZEGY+ImIiCwIEz8REZEFYeInIiKyIEz8REREFoSJn4iIyIIw8RMREVkQJn4iIiILwsRPRERkQZj4iYiILAgTPxERkQWxMnUA+tq9ezcSEhJQVlaGefPmYejQoaYOiYiIyGxJQghh6iAM4ebNm4iKisKmTZuqLZMkCU3kMImIiLRSW+4zm67+wMBAdO7cGY888ohGe3JyMjw8PNCnTx+8//77tb7/rbfeQnBwsLHDJDOVlJRk6hDIyHiOmzae34ZjNol/9uzZ+Pe//12t/eWXX0ZcXBwSExPxwQcf4NatW9i5cydeeeUV/PrrrxBCYPHixfD394eXl5cJIidzwP80mj6e46aN57fhmE3iHzlyJOzs7DTa8vPzAQCjRo2Ci4sLxo8fj9TUVMyYMQPvvfceHB0d8f777+PgwYOIj49HXFycKULXiTF+yfXZZn3fq836da3zsOW1LWss/zmY2/mt7/u1XZfn2Hy2aYp/w3Wtw3Ns2G0aKh6zSfw1OX78ONzd3dWv+/Xrh6NHj2qsExYWhhMnTmDTpk2Nqqu/sf9CMfE/nLmd3/q+n4m/buZ2jpn4Da+xn+PamNXgvszMTEyaNAlpaWkAgMTERGzbtg2fffYZAGDz5s3Izs7GypUr67VdSZIMHisREZG5qynFm/V0PqVSiYiICPXr9PR0TJw4sd7bMaPvNkRERCZl1l397du3ByCP7M/MzMT+/fsxbNgwE0dFRETUeJlN4p8+fTp8fHxw/vx5ODs7Y8eOHQCA2NhYBAcHY+zYsQgJCUHHjh1NHCkREVHjZVb3+ImIiMi4zOaKn4iIiIzPohP/3bt3oVQqkZCQYOpQyMDOnTuH+fPn48UXX8TXX39t6nDISHbv3o25c+ciMDAQx44dM3U4ZGBXrlxBUFAQpk6daupQmhSL7uqPiopC27Zt4eHhgSeeeMLU4ZARlJSUYObMmeopodQ0PexZHdT4TZ06FV9++aWpw2gyGv0Vv641/vfv349+/frBwcGhoUIlHejzDIc9e/bgsccew7Rp0xoiVNIDn9XRtOl7fsnARCOXnJwsfv75Z+Hp6anR7uXlJQ4fPiwyMzOFm5ubyMnJEZ988okIDw8X2dnZYtmyZSI8PFyMHz9ePPXUU6KiosJER0APo+v5fdCkSZMaMmTSga7nuaKiQkRERIjExEQTRU7a0Pff8TPPPNPQITdpjT7xCyHElStXNH6hbt++Lby8vNSvFyxYIL777rsa3/vRRx+JhIQEo8dIutPl/CYlJYmwsDCxYMEC8cknnzRYrKQ7Xc7z+vXrxeDBg8W8efPE5s2bGyxWqj9dzm9ubq4IDg4WvXv3FmvWrGmwWJs6s67cp6vaavzXdB9/5syZDRkaGYA259fPzw9+fn6mCI8MRJvzHBYWhrCwMFOER3rS5vza29tj8+bNpgivSWv09/iJiIhIe00y8SuVSpw7d079Oj09HcOHDzdhRGRIPL+Wgee5aeP5NZ0mmfhZ479p4/m1DDzPTRvPrwmZepCBvp577jnRtWtXYW1tLZycnMT27duFEPLgLnd3d+Hq6irWr19v4ihJVzy/loHnuWnj+TUvFl3Ah4iIyNI0ya5+IiIiqhkTPxERkQVh4iciIrIgTPxEREQWhImfiIjIgjDxExERWRAmfiIiIgvCxE9UD9HR0VAoFPj4449NHYpZ+Oyzz3DlyhWd35+fn48PPvhAo02lUkGhUODOnTv6hmdy+/btw4kTJ0wdBpEGJn4iHUiSZOoQTC4yMhJ/+9vfUFBQoPM2+vbti23btmm0zZ49G9HR0WjRooW+IZrUpk2bMHHiRPz666+mDoVIQ5N8LC8RGd/vv/+u9zZycnLQrVs3jbam8qhsQ3w+RMbAK34i0gurfj8cPx8yN0z8REZ07949xMTEwMvLC23btoWHhweCgoJw8+bNausWFRUhNjYWY8eOhZ2dHcaOHYvDhw8jKCgICkXd/1RVKhX69OmD3NxcBAUFoWfPnnB1dcX8+fNRVFSE4uJiLFy4EO7u7vDw8MCaNWs0rkozMzOhUCgwefLkatuuHNuwZ88eAECPHj3wySefAAC8vb3Rs2dP9brFxcWIjo7GyJEj4eDgAAcHB4wcORIbN25Ur5OUlKQ+ptOnT0OhUGDFihXq46jpHv8///lP+Pr6ws7ODt27d8dTTz2FkydPaqxTeQwxMTE4fPgw/P390bFjR7i7uyM8PBz379+v83OcNWsWFAoFzp8/D6VSCVtbW0yYMEG9/NixY5gyZQo8PDzQpk0beHh4YPr06RpjHVQqlfp4Jk+eXO38JSYmYuLEiejcuTOcnJzw5JNP4vTp03XGRmQQpn1GEFHjEhUVJSRJEh9//HGd696/f18MGDBASJIk2rVrJwIDA4WLi4uQJEk4ODiI06dPa6z//PPPC0mShL29vQgJCRE+Pj7C2tpa9OnTRygUijr3p1KpRKdOnYSHh4fw9PQUISEholu3bkKSJDFt2jQxbtw40bZtWxEUFCRGjhwpJEkS06dPV7//ypUrQpIkMXny5FqPe/fu3UIIIWJjY4WXl5eQJEnMnz9f/WS1oqIi4enpKaysrISPj48IDw8Xjz32mGjevLmQJEnExMQIIYTIzMwU0dHRQpIk0aVLFxETEyMOHz4shBDCz89PKBQKkZ+fr97/3LlzhSRJwsrKSkyZMkUMGzZMSJIkmjdvLj766KNqx+Dr6ytatmwp4FN+ZAAACU5JREFU3N3dRWhoqPDw8BCSJIkJEybU+TnOnDlTSJIknJ2dxejRo0VQUJBYsmSJEEKI7du3i2bNmglHR0fx3HPPiblz5wpnZ2chSZKwtbVVx/zRRx8JlUql/owrj1sIId566y0hSZJo0aKFeOaZZ0RgYKBwcHAQLVq0EPHx8XXGR6QvJn6ieqhP4o+IiBCSJIkFCxaoE0JZWZmIi4sTkiSJ4cOHq9fdunWrkCRJzJgxQxQUFKjb582bJyRJ0irx+/n5CUmSxKhRo0RFRYUQQoji4mLRrl07IUmS6N+/v3rbFRUVYvjw4cLW1laUlpYKIeqX+IWoSpBnzpypdhzR0dEa7z916pSQJEn06NFDo12SJOHt7V3tOB5M/AkJCUKSJKFSqcTly5fV6yUnJwt7e3vRvn17cePGDY1jkCRJbNmyRb1uYWGh6NOnj5AkSWMbNak8rvHjx2u0l5WVie7du4sOHTqIP/74Q2PZ008/LSRJEjt27HjoZ3bhwgVhbW0tvL29xc2bN9Xt2dnZwsXFRXTt2lXj/BMZA7v6iYxk69atcHJywrp169CuXTsAQLNmzTB37lx069YNqampOH78OAB5WhwAhIaGok2bNuptzJs3r977Xbp0qXrWgbW1NYYNGwYAePLJJ9XbliQJQ4YMQX5+Po4cOaL7Qf6JUqlEXFwcIiMjNdq9vLzg4uJS4y2OumzduhUAsHHjRo1bCiNHjoS/vz/u3LlTbXpl9+7dMWfOHPXr1q1bY9SoUQCArKwsrfY7bdo0jdclJSVYu3Yt4uPjYWtrq7Hs6aefBiAPVnyYDRs2oLS0FPPnz4eDg4O63dHRETNmzMCNGzfwr3/9S6v4iHTFUf1ERnDjxg3k5+dj9OjRaN68ebXlAQEBiIuLQ0ZGBpRKJc6cOQN7e3solUqN9QYOHIjOnTvXK2G6uLhovHZ0dAQAjfvUANChQwcA8lx6Qxk4cCAGDhyIu3fv4qeffkJ6ejouXLiAo0ePIjs7G+Xl5fXe5tmzZ2FnZwcPD49qywICAvDpp5/i/PnzGu29evWqtm7l56Dt9MMHv2QAQKtWrTB16lQAwOXLl5GWloaMjAykp6fjwIEDAFDnGIJz586p/4yOjtZYVvmF5M/HQmRoTPxERlD5n7i9vX2Ny319fREXF4ecnBzcunULeXl5GD9+fI31AXx9fbFr1y6t9itJErp06VLjMjs7Oy2j1115eTkiIyOxadMm3Lt3D5IkoV+/fhgxYgQuXryIGzdu1HubWVlZ1ab8VfL19QVQ/Ur7z1fkANQD7CoqKrTab8eOHau1HT16FC+99BJOnTql3s+jjz4KHx8fxMfH1zmCv/L34r333qtxuSRJyMzM1Co+Il2xq5/ICCoTVUpKSo3LKxOVp6cn7OzsYGVlhdzc3BrXzcvLq9e+tZkBUJPKLx0lJSXVlmmbsJcsWYJ3330XTzzxBL7//nvk5eUhLS0NmzZtgpWVbtcZjo6OuHTpUo2FcB78HI0tOzsb/v7+yMrKwsaNG5GWloa8vDwkJCTg8ccf12obXbp0gUKhwPXr11FRUVHtp7y8nF39ZHRM/ERG4OjoCBsbG1y4cAEXL16stjw5ORmAPBWuWbNmcHNzQ0ZGRrVu6Pv37+OXX35pkJjbtm0LACgsLKy2rKayvDX1Tnz++efo1KkTvvjiC0yYMAHt27cHIHevX7t2DUD957W7u7sDAPbu3Vtt2YOfo7H98MMPuH37NlasWIF58+ahf//+6mXp6ekAoHEro6bPx83NDRUVFfjiiy+qLUtOTsbSpUtx9OhRI0RPVIWJn0gHdSUvSZIQGhoKIQTefvtt9X30srIy7NixA7t378bAgQPV3cmhoaEoLCzE4sWL1Ym3qKgIS5cuxa1bt4x7MP/P1tYWtra2SE1N1fiysm/fPhw8eLDa+tbW1gCAu3fvqtscHR2Rl5enTvIAUFpaiunTp2u8rtS8eXMUFRU9NK7Q0FAAwLZt23D58mV1e0pKCtasWYM2bdrg0Ucf1fYwdVY5RuDP8+0PHjyoft7Ag8dW0+czb948KBQK7NixQ6NL/48//sD06dOxceNGODs7G+sQiAAw8RPpZM2aNVCpVDX+fPXVVwCA119/HY888gg+/PBDODs7IzAwEK6urnjxxRfRu3dvjSvYwMBAjBgxAnFxcejevTsCAwPRo0cPbNq0Cfb29lp3k9f3avpBCoUCwcHBKC4uxsiRIxEcHIyAgABMnjwZEydOrLZ+5SDCyMhIdbGal156CWVlZRgyZAhmzZqFGTNmwNXVFf/973/x6KOPQgih8UXGxcUFFy5cQEhICL777rsaj2PixImYNWsWUlNT0bdvX0yZMgXDhw+Hn58fCgoK8O2339Y6BsCQJk6cCFdXV2zbtg2+vr4IDw/HqFGj4O/vry569OdjA+Tflddeew0lJSUYOHAglixZgrS0NPTu3RsBAQF4/vnn0bt3b9y4cQNvvPFGgxwLWTgTTiUkanQqi84oFIpqP5XtlcVshJDn0S9fvlwMGTJEtG/fXvj4+Ihly5aJ69evV9t2SUmJiIiIEAMGDBDt27cXY8aMEampqUKpVAoHB4c6Y1OpVNUK3wghxKxZs4RCodCYb195LAqFQmOeuRBCvPPOO8LLy0sdw1dffSW++eabausWFhaKKVOmCHt7e+Hg4CCKiopEaWmp+Oyzz8TUqVOFnZ2d8Pb2FosWLRKFhYVi8+bNQqFQiO3bt6u3cfjwYTFo0CDRunVrMWfOnIcex86dO4Wfn5+wt7cX/fr1Ey+99JJITU3VWOdhtQhqO94/q+3zEkKIjIwMsXz5ctG/f3/RpUsX4e/vLxITE4UQQnTp0kWjTkFZWZmYM2eO6NKli7C1tRXnz59XL9u7d68YP3686Nq1q+jVq5d4+eWX1dshMjZJCBaSJjK1zMxMODg4oHXr1hrtQgh0794dHTp0YElXIjIIdvUTmYElS5agXbt21WrPx8bGIjs7G+PGjTNRZETU1PCKn8gMJCUlYfz48WjVqhVGjRqFnj174scff8Tp06fh4+ODffv2oWXLlqYOk4iaACZ+IjNx4sQJ7NmzB/v370dGRgYGDx4MX19fvPrqq+qpdkRE+mLiJyIisiC8x09ERGRBmPiJiIgsCBM/ERGRBWHiJyIisiBM/ERERBaEiZ+IiMiC/B+3gRostBwyIAAAAABJRU5ErkJggg=="/>
          <p:cNvSpPr>
            <a:spLocks noChangeAspect="1" noChangeArrowheads="1"/>
          </p:cNvSpPr>
          <p:nvPr/>
        </p:nvSpPr>
        <p:spPr bwMode="auto">
          <a:xfrm>
            <a:off x="89233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88709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9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5445" y="2132856"/>
            <a:ext cx="5961159" cy="4554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adaptation time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dirty="0" smtClean="0"/>
              <a:t>= Waiting time / fixation probability</a:t>
            </a: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25</a:t>
            </a:fld>
            <a:endParaRPr lang="he-IL" dirty="0"/>
          </a:p>
        </p:txBody>
      </p:sp>
      <p:sp>
        <p:nvSpPr>
          <p:cNvPr id="7" name="AutoShape 2" descr="data:image/png;base64,iVBORw0KGgoAAAANSUhEUgAAAgUAAAGLCAYAAABXzuE4AAAABHNCSVQICAgIfAhkiAAAAAlwSFlzAAALEgAACxIB0t1+/AAAIABJREFUeJzs3XdYFFf3B/DvgKAoiKCColKMBrBiIVgQFjWCFFvUWFFIiB1F04uAJq/5xahBrInd2BJj76IuiL3XABawRUEsoALS7u+P6y6ugO4u2zmf5+F5c2dmZ8/yjsPZO/eeKzDGGAghhBBS6RlpOwBCCCGE6AZKCgghhBACgJICQgghhLxCSQEhhBBCAFBSQAghhJBXKCkghBBCCABKCgghhBDyCiUFhBBCCAEAVNF2AIpKTEzEmjVrUFhYiKtXr+LIkSPaDokQQggxCIK+VjTcunUrMjIyEBYWpu1QCCGEEIOgE48PQkNDYWtri5YtW8psT0hIgKurK5o2bYrY2FiZfWvXrsWQIUM0GSYhhBBi0HQiKQgJCcGePXtKbZ84cSIWL16MuLg4zJ8/H5mZmQCA27dvw9LSEjVq1NB0qIQQQojB0omkoEuXLrCyspLZlpWVBQDw8vKCg4MDevTogRMnTgAAli1bhtDQUI3HSQghhBgynR1oeOrUKbi4uEjbzZo1w/HjxxEQEICoqKh3vl4QBDVGRwghhOimigwV1ImeAnVhjOnVT2RkpN69j7LnUvR18h4vz3FvO0bZfer4UcU1TNdUxY9/13EV2a/pa0rX/r/WxPtU5Dz6eE1VlM4mBe7u7khKSpK2r1y5gg4dOmgxIvUTiUR69z7KnkvR18l7vDzHve0YTf1/oCl0TVX8+HcdV9H9+kbfrqmKnKcyXlM6MyUxLS0NQUFBuHTpknRbmzZtEBMTA3t7e/j5+SExMRF16tSR63yCICAyMhIikcjg/lES7YiKipLr0ZWqCIKgksyf6C5NX1PEcInFYojFYkRHR1fovqETScHgwYMRHx+PR48ewcbGBtOmTUNISAji4+MxevRoFBQUIDw8HOHh4XKfk26oRNXEYrFGE0y6hg2fpq8pYvgqet/QiaRAHeiGSvQdXcOEEEVV9L6hs2MKVCEqKgpisVjbYRBCCCFqJRaLVfIoinoKCNFRdA0TQhRFPQWEEEIIUQnDTgoeP9Z2BIQQQoje0NmKhqoQ5eIC0bx5EA0cqO1QCDFY1tbWePLkibbDIMSgWVlZ4fFbvuhKpiRWlGGPKQCABg2APXuAFi20HRIhCtGXMQX6Eich+kzef2c0puBd7t0DunQBEhK0HQkhhBCi0ww7Kfj5Z/6/T58CPXoAmzZpNx5CCCFEhxl2UvDVV8DKlUCVKsDLl0D//sCCBdqOihBCCNFJBp0UREVFQWxvD2zfDtSoATAGjBsHfP89/29CCCHEAFDxoncoNdji1CkgIAB4+JC3Q0OBRYsAExPtBEjIO+jLAD59iZMQfaapgYaVJykAgOvXAV9f4OZN3vb3B/76i/ciEKJj9OWPrb7ESYg+o9kH6tCkCXD0KNC2LW/v2gV07QpkZmo3LkIIIUQHVK6kAABsbQGxmM9GAICTJ4HOnYHUVK2GRQjRb/fv38cXX3wBX19fODg4wMLCAi1btkS/fv2wZcsWne1NEYlEMDLS7p8CXYiBcAb9/0K5qyRaWPDBh0OH8nZKCtCpE3DunEbjI4QYhgULFsDV1RWzZs1CZmYmvL29MWbMGDg5OeHMmTPo168fOnXqpO0wyyUIgrZD0IkY9BkNNHwHuZ6rFBcDX38NzJzJ2xYWwObNQLdu6g+QkHfQl2f1+hKnuqxcuRIhISGws7PD4sWLERAQUOqYVatWYeHChTh27JgWInw7kUiEw4cPo6ioqFLHoOs0NaYAzEAp9NHmzGGMT1JkzMSEsXXr1BcYIXLSl3+e+hKnOqSnpzNra2tmZGTEjh49+tZj8/LyZNpxcXGsZ8+erFGjRsza2pp5eXmxefPmlflaBwcH5ujoyIqKilhkZCT74IMPmLm5OWvTpg1bvHhxma9JSEhg3377LfPw8GBmZmbMzs6OeXt7swULFjDGGEtNTWWCIJT5IxKJpOc5ePAgCwsLY66urqxmzZqsdu3arGPHjiwmJoYVFRWVet/IyEgmCAITi8Vsz549LCgoiNWpU4c5ODiwkJAQ9uTJE+mx8sZA5P93VtF/j5W7p+B169cDwcFAQQFvz54NRESoJzhC5KAv38D1JU51+OWXX/D111+jb9+++Oeff+R+3YwZM/Ddd9/B2toaAQEBsLS0xN69e3Ht2jX07NkTO3bskOlOd3JyQkFBAT744ANs27YNvr6+qFq1KrZv346ioiLMmjULEa/dr9auXYthw4ahdu3a6NixI5o1a4bHjx/jwoULAIATJ04gKysLv/32G1asWIFbt27JdD07OjoiODgYANCzZ08kJyejU6dOaNCgAW7evIlDhw7h8ePHCAwMxLZt22Q+W1RUFKZNm4ZRo0Zh6dKlcHR0RNeuXbFp0yZkZmaidevWOPfqUa28MRDqKagwpT7agQOMWViU9Bp8/jljZWTChGiCvvzz1Jc41WH48OFMEAT266+/yv2aq1evsipVqrD69euztLQ06fbc3FzWvXt3JggC++OPP2Re4+DgwARBYF5eXuz27dvS7Tdu3GBVqlRhdevWlfnW7uXlxYyNjdm5c+dKvf+jR49k2t7e3szIyKjceG/evFlqW3FxMRs8eDATBIHt2LFDZp+kp6BKlSosLi5Ouv3ly5fMz8+PCYLAtm7dqlAMRHM9BQa9dLLCunblCyf17Ak8eAD8+itw/z6wbBlgaqrt6AgxHJMmAefPa/593dyA335T2en+/fdfAECTJk3kfs38+fNRVFSEvn37wsHBQbq9WrVqGD16NA4cOIA5c+bg008/LfXaMWPGoFGjRtJ248aN0a5dO5w6dQp3796Fvb09AMDCwgLGxsaoXbt2qXNYW1vLHSvAeyneJAgCvvvuO6xfvx6HDh0qcxxFt27d0O218Vmmpqbo3bs39u7diwsXLqBXr14KxUE0g5KCN7m5AceO8SJHKSnAmjVAejpfTMnCQtvREWIYzp8H4uO1HYVWJCcnAwD8/f1L7evRoweMjY1x48YNFBcXy0zTMzMzK/MPqZeXF06ePIl79+5Jk4JPPvkEu3btQps2bdCnTx8EBQXBy8sLVlZWCsebm5uL5cuX488//8StW7eQkZEhMyDw+vXrZb5u4MCBZcYKAHfv3lU4DqIZBp0UREVFQSQSQSQSKfZCR0fgyBEgMBA4cQKIiwNEImDnTqBePTVESkgl4+ZmEO/r6uqKM2fO4Nq1a3K/5u7duxAEAR4eHqX2WVhYwNXVFVeuXEFGRgbqvXa/sbW1RfXq1Uu9RrKtQDIeCkDfvn0hFosRExODlStXYtmyZTA2NkbXrl3x66+/omXLlnLFWlRUhN69eyMuLg5NmzaFv78/rK2tUaNGDTDGEB0djezs7DJfW1bvSVmxEtUQi8VlT8FXkMEnBUqrUwc4cAD4+GOeDJw9y2sZ7N0LNG2qshgJqZRU2IWvTZI/rkePHpX7NQ0bNkRycjJOnDhRqts9Ozsb//77L0xMTGBra1uh2Ly8vODl5YWsrCwkJCRg8+bNWLlyJT7++GNcvXpVrnPExcUhLi4Obm5uOHv2rMy+48ePIzo6ukIxEtWRfAGu6P8nBl28qMJq1AC2bOGLJwG86mGnTnxxJUJIpTdy5EhYW1tjy5Yt76xB8PLlSwCAi4sLAGDPnj2ljtm/fz+KiorQpEkTlRXzsbS0RFBQEJYtW4aAgAAkJSXh8OHD0v0mrxaFy8/PL/XapKQkAMCkSZNK7Vu3bp1K4ntXDESzKCl4lypVgCVL+HLLAF8nQSQCdu/WaliEEO2rW7cuZs+eDYA/Q99dzn1h1apV8Pb2BgCMGzcOVapUwebNm3Hnzh3pMXl5eVi8eDGAsv8IK2LPnj2lCgEVFRUhLS0NgiDA2NhYut3Ozg6MMZw+fbrUefz9/SEIAnbs2CGzPT4+Hhs2bKhQjK97WwxEswz68YHKCAIwfTpgZweMGwfk5ABBQcDSpcCIEdqOjhCiRcHBwXjx4gW++eYbBAQEoE2bNmjWrBnq1auH5ORknD9/Hnfv3pWWOXZxcUFkZCSmTp2Ktm3bIiAgABYWFti3bx+uXbsGX1/fMmceKGLQoEEwMzODp6cnHBwckJmZiePHjyMlJQU+Pj4y4xl69OiB1atXY8SIEfD19UW9evXg6OiIYcOGoWnTpvDx8cHGjRvRokULeHl54eDBg0hJScHkyZOlCVFFvS0GomEVmtCow9T20TZtYqxq1ZJaBjNmMFZcrJ73IpWavvzz1Jc41e3+/fvs888/Zz169GD29vasRo0arFmzZqx3795s8+bNpY7fv38/69mzJ2vYsKG0omFsbGyZ53Z0dGROTk5l7ouKimJGRkYsPj5eum3RokWsb9++rHHjxqx69erM1dWVjR07lm3cuJHl5OTIvL64uJjNmDGDubq6MnNzcyYIAvPx8ZHuf/jwIZs3bx7z9PRktWvXZr6+vmzRokWMMVbq2PLikZBUMAwJCVEoBkIVDStMrVXWEhN5T8HTp7w9fjwfOPValxwhFaUvlQL1JU5C9JmmKhpSUqCsK1cAPz9AMt+2f39g9WqgWjX1vSepVPTlj62+xEmIPtNUUmDQAw3LXTpZFZo3B44e5f8LABs38iRB0ntACCGEaAgtnfwOGvv28uQJ0Ls3IJni07Iln5nQoIH635sYNH35Bq4vcRKiz6inQF9YWfGCRn378valS0DHjsCrmuiEEEKIvqCkQBXMzIC//wbGjuXtO3eAzp354wVCCCFET1BSoCrGxsC8ecCPP/L2kydAt27AG2uNE0IIIbqKkgJVEgTgu+94USNjYyAvjz9W+P13bUdGCCGEvBMlBeoQGgps3cofKxQXA6NGAdHRvNwRIYQQoqNo9oE6nTgBBAQAjx7xdlgYsGABX0+BkHfQiWtYDvoSJyH6jIoXVZDO3KiSk3n9grQ03u7VC1i3DihjXXRCXqcz1/A76EuchOgzmpJoKJyd+SyE1q15e9s2oHv3kt4DQgghREdQUqAJ9esDCQlA1668fewY4OkJ3Lql3bgIIYSQ11BSoCk1awK7dgGDBvF2UhLQqRMvdkQIIYToAINOCtS69oEyqlYF1qwBIiJ4+7//eI+BLsVICCE6TiwWw8jICNHR0doORWkrVqyAkZERVq5cqZLzqWrtA4NPCkQikbbDkGVkBMyeDfz6K29nZwO+vrwiIiFE7xQXF2Pjxo348MMP4ejoiGrVqsHW1hatW7dGWFgYtm/fLj1W1X8IdE1aWhqMjIzg5OSkkfcTBEEj76NOqvoMIpFIJUkBzY3TlilTgHr1gJEjgfx84OOPgQcPgAkTtB0ZIUQBw4YNw/r162Fqago3Nzf07dsXubm5uHbtGlavXo3k5GQEBQXJvMYQ/pi9jaF/PkNGSYE2DR0K2NgA/foBz58D4eH8kcL//serIxJCdNrmzZuxfv16WFpaIiUlBXXr1pXZ//TpU5w9e7bU62gKJ9FVBv34QC98+CEQH8+TAwD4+WdgxAigoEC7cRFC3unoq0XPxo4dWyohAIBatWqh66tZRyKRCKGhoQCAkJAQGBkZSX9u374NgD/yNDIyQnx8PHbs2IHevXujfv36Mt3xxcXFiI2NRdeuXWFjY4P69eujR48e2LdvX5kx7t69G5MnT0br1q1RvXp12Nvbw8/PD3/99ZfMcSkpKfj111/h5+cHCwsL2NjYoF27doiIiEBhYWGFfk+vjwG4fv06hg0bBicnJ9StWxc9e/bE1atXy3zd8+fPMX78eLi4uKBOnToICAjAli1byn0fR0fHch9dSH63CQkJpfalp6dj7NixaN++PWrWrAlbW1t4eXlh0aJFpY598OABRo0ahTZt2sDCwgKurq4IDQ1Fenp6me+bkZGB4OBgODk5oX79+ujXrx8OHz5c7mfQNuop0AVt2/Jpir6+wPXrwOrVQHo6sHEjYGGh7egIIeVo/ar+yMWLF995bEhICKysrLB161b06dMHbm5u0n2WlpYyx65atQqrVq1Co0aNMHToUOTm5gIAXrx4AT8/Pxw5cgTm5ubo2bMnCgoKsHPnTsTFxWHGjBn46quvpOeZMWMGvvvuOzRo0AAeHh7w9/dHeno6Tp06hY0bN2LgwIEAgOTkZHzwwQcoKCiAh4cHwsLCUFBQgGvXrmHhwoX46aefUEUFlVgvX76MLl26oKCgAP369UNiYiL27t2Lw4cPIzk5GQ0aNJAe+/TpU3Tu3Bn//vsv3N3dERAQgDt37mDIkCEYOnRoue+h6KOLAwcOYMCAAXj69Cm6du2KsLAw5OXl4fz585g5cyZGjx4tPfbQoUPo378/njx5AicnJwQHB+Pw4cNYsWIFtm/fjvj4eDRr1kx6fGpqKry8vHDv3j34+Pigbdu2SEpKgr+/P/r166dQnBrDlHD9+nW2a9cutmDBAsYYY3fv3mXFxcXKnEptlPxo2pWRwZi7O2N8lQTG2rVj7MEDbUdFtERfrmF9iVMd8vLyWJ06dZiRkREbNGgQ27BhA7t161a5xy9fvpwJgsBWrlxZ5v7IyEgmCAKrUqUK2759e6n9X3zxBRMEgU2ZMoXl5eVJtz98+JB5eHiwqlWrsmvXrkm329vbM3Nzc3b//v1S58rMzJT+99SpU5kgCCwmJqbUcU+fPpX7/p6amsoEQWBOTk4y2w8dOsQEQWCCILAZM2awly9fSvdFR0czQRBYRESEzGu+/vprJggCCwsLk9keHx8vPVd0dLTMPgcHh1LvLSH53cbHx0u3PXv2jDVq1IgZGRmxnTt3lnrNvXv3pP+dk5PDHB0dmampKTty5EipmIyMjFi3bt1ktg8aNIgJgsCmT58us33VqlXSz1DetfAmef+dVfTfo0Kp37Vr1xAREYFdu3YB4BnZmDFjsHTpUuzYsQNLlixBq1atVJ23VB516wKHDgEDB/KaBmfO8FoGe/YATZtqOzpCVGbSJOD8ec2/r5sb8Ntvqjtf1apVsXz5cowfPx4bNmzAhg0bAAB169bFhx9+iJEjR6J79+4Kn7djx44IDAyU2fbs2TP89ttvqFWrFiIjI1G1alXpvjp16mD06NEIDQ3FmjVrEBkZCQCwsLBATk4OLMrocaxdu7b0vyX7bW1tSx33Zi9GRdSsWROTJ0+GqampdNvAgQMRFRWFCxcuSLcxxjBv3jwIgoBx48bJnMPLywutWrWSq3fmXVauXIm7d+/C3d0d/v7+pfbb2dnJHHvr1i2EhISgU6dOpWLy9PTEwYMHcevWLTg4OCAjIwMbNmyAsbFxqc8wdOhQRERE4PHjxxX+DKomd1KQmZkJb29vpKeno1OnTjA2NpY+F2nYsCHOnj0Ld3d3nDlzBi1atFBbwAavRg1gyxZg9Ghg2TLg5k2eGOzcCXzwgbajI0Qlzp/nQ2kMQWBgIPz8/HD8+HEcOHAAp0+fxsGDB7F27VqsXbsW48aNQ2xsrELnLOsPVFJSEgoLC2Fvb49Zs2aV2v/8+XMAfGyAxCeffIIpU6bA2dkZH330Efz9/eHp6YkaNWrIvDY4OBjfffcdRo4cibVr16Jv374QiURwdHSUOe78+fOlnulbWVlh4sSJcn2uXr16ySQEAKTjBe7evSvddvfuXbx48UI6tfNNfn5+KkkKLl++DADo37//O4+99KrQXFFRUZlT/0xMTADw37+DgwOSk5MBAO3atYOVlZXMsUZGRujevXupcR26QO6k4Ouvv8ajR48gFovRpUsXREVFSZOC0NBQuLi4oFu3bti8eTMlBRVlYgIsWQLY2QE//ghkZgI+PnyMQc+e2o6OkAp77XG6QbxvlSpV4OnpCU9PTwBAVlYW1qxZg0mTJmH+/PkICgpCjx495D6fh4dHqW1prxZVu3jxYrl/EAVBwIMHD6TtSZMmoWnTppg7dy5iY2MRGxuLqlWrIjAwEL/++iscHBwAADY2Nrhy5QpiY2Olz8cBoHnz5pg+fTr69OkDALhw4QKmTZsm856Ojo5yJwVNmjQpc3v16tVR8Nrg6v/++w8A0L59+zKP/0BFX5BuvSo17+3t/c5jJb//VatWlXvM679/yWdwd3cv89gPPvhAv5OCxMRE9OrVC126dClzf6dOnSASibB9+3b88MMPKguw0hIEYPp0oEEDYNw4ICcHCAoC/vgDCAnRdnSEVIgqu/B1kaWlJcaOHYvExESsX78eYrFYoaTA2Ni41LZGjRoBAEaNGoWFCxfKdR5BEBAYGIjAwEA8fPgQYrEY69atwz///IPnz59j9+7d0mObNGmCmJgYzJw5E6dOncKuXbswf/58DBgwALdu3YKdnR1GjBiBESNGyP05lCUZcHj69Oky9584caLM7SYmJnj27FmZ+65fv15qmyQpEovF70w0GjZsCAA4duxYmUnbmySf4eTJk2XuL+8zaJvcUxIfPHgg8wyqLLa2tmX+4kkFjB4N/PMPUK0aUFQEhIby3gOa50yIzrO2tgZQ8kde0sWcl5en8LmaN28OY2NjHD16VKk6B3Xr1sWAAQOwadMmtGzZEvv27cOdO3dKHWdqaorOnTvjp59+QmRkJIqKirB06VKF368iGjRogBo1aiAjIwPnyxh8smfPnnJfl5GRIe26l8jNzcW2bdtKzUxo2bIlAGDjxo3vjEkyWyQxMVGuz+Ds7AwAOHv2bKmxA0VFRYiLi5PrPJomd1LQokUL/P3333j58mWZ+7Ozs7Fx40aZ6RhERfr0AeLiAMlzqR9+4L0HRUXajYuQSm7NmjXYtGlTmfP4r1+/jj/++AOCIEgHpkkGrpX3DfhtLCwsEBERgUuXLuHLL79ERkZGqWNu3Lgh7ebOz8/HgQMHSh3z7Nkz6Wslycrhw4eRnZ1d5md4/ThNEQQBEyZMAGMM8+fPl9kXHx8vfb7/pjZt2gCATLf8y5cvMWfOHOmYi9eNGDECjRo1wunTp7Fz585S+18f5xAcHAxHR0dMmzYNu3btQn5+vsyxxcXFMmvt1K1bF4MGDUJRUREWLFggc+yaNWvw5MmTcj69lsk7TSE2NpYJgsA++eQTlpKSIp3ewRhj586dY8OHD2eCILA5c+ZUaDqEqijw0fTH1auM2duXTFns04exnBxtR0XURF+uYX2JUx0mTZrEBEFgNjY2zN/fn40fP56NGjWKNW/enAmCwIyMjNinn34qPT47O5vVrl2bmZubs/79+7Po6Gg2ffp0lpWVxRgre9rc6/Ly8li3bt2YIAjM2NiYeXp6si+++IIFBwczd3d3JggC27BhA2OMsSdPnkinBw4aNIh98cUXbNCgQcze3p4JgsCGDx8uPW/v3r1Z9erVmb+/Pxs3bhwbN24c8/DwYMbGxqxBgwbs7t27cv0+3jUl8c0phBJlTSV8+vSp9Pfo7u7OIiIiWP/+/ZmZmRn79NNPyzzf7du3WfXq1ZkgCKxZs2bsk08+YdbW1qxBgwZswIABZf5u4+LimJWVFRMEgXXr1o1FRESwcePGsS5dupSKKTExkdnY2DBBEJilpSUbMmQImzRpEvvoo4+YnZ0dMzMzK/X7aNiwIRMEgfn4+LDJkyezgIAAZm5uzoKDg3VySqLcry4uLmaBgYHSC93a2poJgsCcnZ2l8y19fHx0pl6Bwd6o7t5lrFWrksSgc2fGHj3SdlREDfTlGtaXONXhzp07bP78+axv377M2dmZ1axZk1lYWDAXFxfWp08ftnv37lKvSUhIYCKRiNWtW1d6P5XUNoiKimJGRkblJgUSf/75J/P19WUODg6sWrVqzMHBgXXv3p3FxMSwR6/uBwUFBeyXX35hPXv2ZPb29szMzIy1adOGTZ48me3YsYMVFBRIz7dv3z4WEhLCmjVrxiwtLZmdnR0bMmQI++OPP8qscVAeZZMCR0fHMusLPH/+nI0fP545Ozuz2rVrM39/f7ZlyxYmFovLPd+lS5eYr68vs7GxYY6Ojmz48OEsNTX1rb/b//77j4WFhTE3NzdWvXp1Vq9ePSYSidgff/xR6tgnT56wzz//nHXs2JFZWVmxmjVrMldXVxYcHMy2bt1a6vj09HQWHBzMHB0dWb169Vjfvn3Z4cOH2YoVK5iRkZHOJQXCq5PI26uAVatWYc6cOUhJSUFeXh6qVKmC9957D+PGjcOYMWM00s00b9483Lx5E25ubggODi7zGEEQDLe+eFYWf6Qg6apydeW1DOzttRoWUS19uYb1JU5C9Jm8/84q+u9RoaTgdYwxPHz4ELVr19bo86Zz585h6tSpcHFxwcCBA8ud7mHwN6qXL4HgYEDy7MzOjicGrwbOEP2nL9ewvsRJiD7TVFKg9IJIgiDAxsZGJQlBaGgobG1tpSNBJRISEuDq6oqmTZtKi38kJibCx8cHv/zyS6nBG5VK1arAunW8NBzAV1f09CzpPSCEEEIUpFCZ45SUFGzduhW7d+/G06dPyz2urKVC3yYkJAQTJkwo9Shg4sSJWLx4MRwcHODr64vBgwejVatWSE1NhSAIKKrso++NjIA5c4CGDYHPPweys/miSqtX81LJhBBCiALkTgr27t2LnmqqptelSxfpNBqJrKwsALymNAD06NEDJ06cwIcffoj9+/dj8uTJCAgIUEs8emfKFKBePV7UKD8fGDQIuH8fkLPKGCGEEAIokBQsX74cVlZWWL16NTw8PN5ZyKiiTp06BRcXF2m7WbNmOH78OAICAvDjjz/KdY7X61OLRCKIRCIVR6lDhg4FbG2Bfv2AZ8/4Y4V794Cff+Y9CoQQQgyOWCyWqY9QUXInBZI1p8taqENXlbVohUHr3h1ISODrIzx4AMycyccaLFsGvLEICSGEEP335hfe6OjoCp1P7q+Q7du3x7lz5yr0Zopwd3dHUlKStH3lyhV06NBBY++vt9zcgKNHgfff5+01a4CAAN57QAghhLyF3EnBF198gYsXL2Lp0qV48eKFOmMCULKGd0JCAtLS0rB//365FqF4XVRUlEq7VfSGkxNw5Agg+X2iNtGCAAAgAElEQVTFxQHe3rz3gBAVs7KygiAI9EM/9KPGnzeXX36TWCxWSe+4QnUKfvnlF3z99dcwNTVFx44dyw1y06ZNCgUxePBgxMfH49GjR7CxscG0adMQEhKC+Ph4jB49GgUFBQgPD0d4eLjc5xQEmjuNnBzg44+BHTt429ER2Lu3pBeB6DS6hgkhiqrofUPupGD79u0YNGgQcnNz33lscXGx0gGpCt1QXyksBMaMAZYs4e3atYGdO0t6EYjOomuYEKKoit435B5oOHfuXOTl5eGnn36Ct7e3dLUvXRYVFWX4sw7epUoV4PffgQYNgOho4NEjwMeHV0IMDNR2dIQQQlRAVbMQ5O4psLKygpeXF7Zu3VrhN9UE+pZVhj/+AEaPBoqLAWNjYNEi4NNPtR0VKQddw4QQRVX0viH3QEM3NzdUrVpV6TciOiAsDNiyBTAzA4qKeHvaNL7eIiGEkEpP7qTgs88+w+7du7Fv3z51xkPULSgIOHAAsLbm7chI3ntQWKjduAghhGid3GMKiouL0bZtW/j7+8Pd3R0ODg6oV68ejMqoljd79myVBqksGlNQjo4deS0DX1/g1i0+5uDBA77AUvXq2o6OEEKIgjQ+pqCsP/7lodkHeuL+fV798MIF3u7YEdi+nc9QIFpH1zAhRFEam5KoSAaiC9/M6YYqp+xsvl7CgQO87ewM7NnDaxoQraJrmBCiKI0lBfqGbqgKyM8HRo7kjw8AoH59YPduoHVrrYZV2dE1TAhRlNqSguzsbFStWlU64yA7O1vuk9asWVPpgFSFbqgKKi4GvvwSmDWLty0s+EyFrl21G1clRtcwIURRapuSWKtWLfzf//2fTNvKyuqtP5JjdEWlXftAGUZGwK+/ApJBos+eAX5+wPr12o2LEELIO6l97QORSISQkBCMGDFC2pbrhIKAQ4cOVTiwiqJvWRWwfj0wYgR/rADw3oPJk7UbUyVE1zAhRFE0pqAcdEOtoEOHgD59+EBEgCcFM2fyHgWiEXQNE0IUpbGKhtOmTUNCQsJbj9mxYwc+++wzpYMhOsTHB0hI4IMOAf5YYdgw4OVL7cZFCCFEbeROCuR5Pr9r1y6sXbu2ojERXdG6NXDsGJ+mCPDZCf7+Jb0HhBBCDEq5jw/mz5+PpUuXStvnz5+Hra0t6ku+Ob4hJycH165dg5ubG86cOaOeaBUgCAIiIyOpoqEqPHoE9OrFqyACPFnYvbukF4GoBT0+IITIS1LRMDo6Wj1jCrKysvD+++/j4cOHcp3IxMQEDg4OWLJkCby8vJQOSFUEQcD16wzvvaftSAxEbi4weDAgWSXTwYEXOXJx0W5cBoySAkKIotQ2psDS0hLp6ekoLi6Wli2OjIyUtt/8efnyJVJSUnQiIZBo2pQX60tMpIUAK8zMDNi4ERg1irdv3QI6dy7pPSCEEKL3FCpz7OTkBAcHB3XHpBKCIAAo+Wju7nwAff/+QBW5l4EipTAG/PgjMHUqb1erxqcw9u6t3bgMEPUUEEIURVMSyyEIAkJDGf78s2S6PQDY2wPh4cCnnwKWltqLT+8tWwZ89hlQVMSnKc6fz5dgJipDSQEhRFGUFJRD8otJTwcWLOA/mZkl+83NeWIQHg44OWkvTr22axcwYACQk8Pb337LexEEQbtxGQhKCgghiqKkoBxv/mJyc4HVq4E5c4CkpJLjjIz4uIPJk/nKwURBp04BAQGAZEBqcDCwZAlgYqLduAwAJQWEEEVprHiRPnq9toKZGe/tvnIF2LkT6NaNH1NczMfPderEk4KNG4HCQu3FrHfc3XktgyZNeHvVKiAwkK+dQAghRCPUvvaBvpMnW7pwgfccrF0LFBSUbHd0BCZOBEJDAR1Y8FE/PHzIk4GTJ3m7TRv+eKFePe3Gpceop4AQoih6fFAORX4x9+/zcXILFwKPH5dsr1kTCAvj4w7s7dUUqCF58QL4+GPeFQPw7GrPnpKKiEQhlBQQQhSlsaQgOjr61TS/8pmYmMDS0hJ2dnbw9vbW6jLKyvxiXrzgvd9z5gDXrpVsNzbm4+kmT+a95eQtCguBsWOBP/7gbWtrYPt2/nyGKISSAkKIojSWFBgpuDpe1apVsW7dOvTp00epwCqqIr+Y4mL+ZXf2bODN5R48PXly0KsXTxZIGcqqZbBuHV91kciNkgJCiKI0lhTcuHEDvXr1wp07d9CtWzf4+fmhc+fOePz4MU6dOoVZs2ZBEAQsXLgQ6enp+PHHH3H//n1s374dvr6+SgeoLFXdUM+c4T0HGzbIDkBs3BiYNAkICeHTG0kZ3qxlEBvLexGIXCgpIIQoSmNJweTJk7FixQqcPHkSTSQjzV9z9uxZtG/fHl9++SV+/vlnZGVloUmTJggKCsKyZcuUDlBZqr6h3r0LzJsHLF4MPH1asr1WLf53b8IEoGFDlb2d4di9m5eRlNQy+OYb4KefqJaBHCgpIIQoSmNJgbOzMzw9PWVWTnyTn58fUlNTkZycDADo378/Ll++jKTXCwNoiLpuqM+fAytW8N6DmzdLtlepwsfYTZ4MtG2r8rfVb6dP81oGGRm8HRzMxxyYmmo3Lh1HSQEhRFEaq1OQm5uLtLS0tx6Tn5+PJ0+eSNs2NjbIyspSOriKer1OgaqYmwPjxwMpKcCmTXyMAcAfLaxZA7RrB4hEwLZtfGwCAdC+PV846c1aBtnZ2o2LEEIMhMbrFIwdOxaLFi1CYmIiOpUxkvz48ePo1KkT/Pz8sGvXLgBAy5Yt0apVK6xZs6bCgSpKk9+yTp7kPQd//80fn0s0bQpERPAvxjVqaCQU3fbwIRAUBJw4wdtubryWQf362o1LR1FPASFEURp7fHD8+HF069YNgiDAy8sLvr6+8PDwwKNHj3Dq1CnMnz8fz549Q1xcHDw9PdGrVy/s2LEDy5Ytw8iRI5UOUFnauKHevs3H0v3+u+yXYGtrvlbQuHGAnZ1GQ9I9OTnAoEF8miIAODjwWgYuLtqNSwdRUkAIUZRGixddunQJH330Ea5fv15qn729PWJiYtC7d2/cu3cPjRo1Qvfu3bFp0yaYa2F4vjZvqM+eAUuXAjExwOtPXExMgMGDee+Bm5tWQtMNhYU8Q/r9d962tubPWzp31m5cOoaSAkKIojRe0TA3NxenT5/G+fPnkZSUBBsbG7Ro0QK9evWCyatFcJ4/f4579+7BWYuV7HThhlpYCGzZwusdHDsmu69rVz4osWdPPluv0mGMz0L44QferlaN15vu21e7cekQXbiGCSH6hcocl0PXbqjHjvFxB//8IzsA0cWF9xwMH84Xbap0li/ntaSLivg0xdhY3otAdO4aJoToPo0mBYwxxMfH49atW3j27BmKyxleHx4ernRAqqKrN9TUVGDuXL668PPnJdvr1AHGjOG1fSrdGkJ79vBaBi9e8PZXXwH/+18l7UIpoavXMCFEd2ksKXj8+DE8PT3fWXNAEAQUvT4EX0t0/YaalcUTg5gY4M6dku2mpsDQobz3oGVL7cWncWfOAP7+JbUMhg3jAzMqcS0DXb+GCSG6R2NJQUhICFauXInOnTvD19cXdnZ2Za6HIAgCRowYoXRAqqIvN9SCAl7vYNYs4NQp2X0ffghMmQL06FFJCgDevAn4+ZWsRtW9O3/eUknXr9aXa5gQojs0lhQ4OTmhTp06OH78OIz1YCUgfbuhMsbr+8yaxQcnvh56s2Z8UOLQoXw8nkHLzOSFjSS1DFq35rUMKuFcTn27hgkh2qfRioYdOnTQi4RAHwkCn5G3aRP/ojxhQknBo6tXgU8/Beztgejokh52g1SnDnDwIF+GEgAuXAA6dgT+/Ve7cRFCSCUgd09B3759cfbsWaSlpUHQg75sQ/iW9eQJXyJg7lzg3r2S7VWr8iqJkybxXgSDVFjI60kvXszbVla8loGkrnQlYAjXMCFEszTWUzB9+nQ8e/YMU6dORX5+vtJvqEnqWPtAk6ysgC+/5DMW/vyzZKGlly95stC8OR+bFxcn+7jBIFSpAixcyGsZADxD6t6dd6UQQgiRofG1D0JCQnDx4kWcO3cOJiYmaNCgAWrVqlXmsWfPnq1wYBVliN+yGAMSEngxpO3bZROBli35uIPBg3lPgkFZsYLXMigs5M9Z5s7lvQgGzhCvYUKIemlsoGFZMw3KU179Ak0y9BtqSgqfzrh8OZCbW7Ld1pb/vRw9mj+eNxh79wIffVRSy+DLL4EZMwy6loGhX8OEENWjioblqCw31EeP+GP3efOA+/dLtpuZASNG8HEHWqw2rVpnzgABAUB6Om8PHQosW2awtQwqyzVMCFEdSgrKUdluqPn5wPr1/NHChQuy+wID+aMFkcgA6h2kpvJaBikpvN2tG69lYGmp3bjUoLJdw4SQilNbUrBt2za4uLjg/fffBwBs3bpV7lkHvSTTybSost5QGQMOHeLJwc6dsvvatOHJwcCBev7lOjOTT1mUrDLVqhWwe7fB1TKorNcwIUR5aksKjIyMEBUVhalTp0rb8gZEZY51Q1ISX4Rp1SogL69ku50dr4Pw2Wd81WK9lJMDDBkCbN3K2/b2PDEwoDmadA0TQhSltqQgKioKPj4+8Pb2lrblpYppERVFN9QSDx8CixbxcQevFz6qXh0ICQEmTgSaNtVefEorKuLZzcKFvF2rFq9l0KWLduNSEbqGCSGKojEF5aAbaml5ecC6dfzRwuXLJdsFgffGT57M/57q1bgDxvgshO++4+2qVYE1a/hMBT1H1zAhRFEaK17k4+ODVatWvfWY2NhYuLq6Kh0MUa9q1XjPwMWLfIafry/fzhjvhff2Bj74gCcOBQXajVVuggB8+y2vZVClCq/sNGAAr2VACCFEIeUmBTk5OcjOzkZ2djaysrIQHx+PpKQk6bY3f+7fv499+/bhv//+02T8RAmCwFde3LMHuHQJ+OSTkoGHp0/zR/WNGwMzZwJPn2o3VrmNGMFHVpqb8yxn4kRey0AHamYQQoi+KPfxwbx58xAeHi6dcSA5rLwZCJL93bt3x759+9QRq0Ko61Ux6en80fz8+Xxwv0SNGjxpmDiRJwo679w5Xvv5wQPeHjyYV3jSwzKPdA0TQhSltjEFRUVFGDJkCNJfFYpJSEiAg4MDHBwcygzC1NQUDg4OmDZtGurVq6d0QKpCN1Tl5ObyR/KzZ8suTGhkBPTty8cddOyo4+MO0tJ4LYPkZN7u2pWvmaBntQzoGiaEKEqjZY4jIyMRGRmp9JtpEt1QK6a4mI87mD2bL7j0Og8Pnhz068cf4+ukR4+AoCDZWga7dgENGmg3LgXQNUwIURTNPigH3VBV5+JFXu9gzRrZAYj29vyxwief6OiX8NxcPkBiyxbebtSI1zJo3ly7ccmJrmFCiKI0VtFw27Ztcp9UnRUNxWIxfvjhB7Ro0QKDBg2S1lF4E91QVe/+fT7mYOFC4PHjku0WFsCnn/IEoYynS9pVVASEhwMLFvB2rVp8qoWXl3bjkgNdw4QQRVW6ioYJCQmYMWMGnJ2dMWXKFDRq1KjcOOiGqh45ObxK4pw5JUsQAHzcQf/+/NGCh4f24iuFMeD//g/45hveNjXlH+Djj7Ub1zvQNUwIUZTOVTQUBEHhcQehoaHYuXMnbGxscOnSJen2hIQEjBo1CoWFhQgPD8eECRPAGIMgCEhLS8OcOXMQExNTbhx0Q1Wv4mL+mH72bL7ewus6deLJQZ8+gLGxduIrZfVqIDQUKCzk7ZkzgSlTdHbUJF3DhBBFGcSYgsOHD8Pc3BzBwcEySUGbNm0QExMDBwcH+Pr6IjExEXXq1AEAZGdnY/LkyViyZEmZ56QbqmadO8d7DtatK/mbCwBOTvyxQmgof8ygdXFxfITks2e8PX488NtvOpS5lKBrmBCiKJ1LClJTU+Hk5KTw69LS0hAUFCRNCrKysiASiXDu3DkAQHh4OHx9fZGfn4+9e/eisLAQY8aMQbt27co8H91QtePePb7GwqJFsoWPLC35AkwTJvDxflp18SKvZXDvHm/37g2sXcsXg9AhdA0TQhSl0aQgPj4ey5cvx8OHD5GXlyd946KiIhQUFCAzMxM3btxQakzBm0lBXFwcli5dinXr1gEAFi1ahHv37mH69Olyne/NxxgikQgikUjhuIhynj8HVq7kvQc3bpRsNzbmSzdPngy0b6+9+HD3Lk8MJD1THh7A9u1A3bpaDEoWJQWEkHcRi8UQi8XSdnR0tGaSgkOHDqF79+5vfbP69evDy8tL+odcEepICuiGqn1FRcCOHcCsWcDhw7L7PD2BSZO0OO4gK4svnHTgAG83acKnLDZpooVgSqNrmBCiKI0tiPTzzz+DMYbZs2cjNTUVzZs3x/jx43Hz5k1s27YNTk5OeP/995VKCMri7u6OpKQkafvKlSvo0KGDSs5NNMfYmPfOJyQAJ0/yqsOSBCAxkc9WaNKE9yhkZ2s4OEtLPlJy+HDevn6dl2s8flzDgRBCiG6QOylISkpCy5YtMWnSJDg4OMDb2xtnz56Fo6MjAgMDkZCQgPPnz2OBZD54BVm+qoaTkJCAtLQ07N+/Hx4KznOLioqS6VYh2uXuzh/dp6bytYpq1eLb09L444SGDXnPwc2bGgzK1JQ/5/j+e97OzAR8fEoKHhFCiB4Qi8VyzxJ8KyYnCwsLNnHiRGl77ty5rGrVqiw/P1+6LTAwkHXp0kXeU0oNGjSI1a9fn5mamrKGDRuyZcuWMcYYE4vFzMXFhb333nssJiZGoXMq8NGIljx7xti8eYw1bcoYLybAfwSBsT59GIuPZ6y4WIMB/f47Y8bGJUHExmrwzUuja5gQoqiK3jfkHlPQrl072NraYteuXQCA/fv3w9fXF0eOHEHHjh0BAOPHj8eaNWvw5MmTimcrFUTPY/WHpN7BnDnAwYOy+9q2BSIi+OBEyfLOarVrF3+zFy94+/PPeeEjOYt3qRJdw4QQRWlsTEHbtm2RmJiI+Ph4AICbmxsEQcCOHTukx8TFxcHNzU3pYFSNHh/oByMjIDCQj/e7cAEICSlJAM6e5Y/8HR2Bn36SXdZZLfz9gfh4wNaWt3/9la+fkJen5jcmhBDlqerxgdw9Bffv30eLFi3w9OlT/Pnnnxg8eDD69OmDHTt24KOPPsLFixeRnJyMmJgYTJgwocKBVRR9y9Jv6em81sGCBUBGRsn2atV4kjBpEtCsmRoDSE3lCYJksGuXLnycgbW1Gt9UFl3DhBBFabROwYULFzBz5kyMGDECH374IdLT0xEUFITTp0/DzMwMgwYNwi+//ILatWsrHZCq0A3VMOTlAevX80cLFy/K7vP15cmBr6+aKhU/fsznS0rmUrq48CmLjo5qeLPS6BomhChKJyoa3rx5E7Vq1YK1Br9FvQvdUA0LY4BYzJODHTt4W8LVlScHw4apoShhXh4wYgTw11+8Xa8esHMnH+ygZnQNE0IUpbExBSNGjMDGjRuRXcZk8saNG+tUQiBBYwoMhyDwmYLbtgHJyXzJgho1+L5//wVGjQLs7YHvvgP++0+Fb1ytGl/QYcoU3n7wgC+7vHu3Ct+EEEIqRuNjCoyNjcEYg4mJCTp37ozAwEAEBATA2dm5wkGoA33LMnxPngBLlgCxscCdOyXbq1ThqyJHRADlLI2hnNhYvroTY7wC08KFQFiYCt9AFl3DhBBFaezxwePHj7Fv3z7s2bMH+/btw4MHDwDwXoKAgAAEBgZCJBLBxMRE6WBUiW6olUdhIbBpE3+08GYxwi5d+KOF3r1VVEp582bZ2Qjffw9Mm6aWQQ10DRNCFKW1MQUXLlzAnj17sHfvXhw9ehT5+fkwNzdHt27dsHnzZqUDUhW6oVZOx4/zlZA3buTrLkg4OQHh4XwJ55o1K/gmx44BQUHAo0e8HRwM/PGHygsp0DVMCFGUVgcaFhUV4cyZM9i5cyfmzp2LrKwsAEBxcbHSAakK3VArtzt3+BLOv/8uu4SzhQXwySc8QVBihe8S164BPXuWLAHZvTvPRF6V51YFuoYJIYrSaFLw8uVLnDhxAgkJCUhISMCxY8fw4lXlN1tbW3h7e8PHxwejRo1SOiBVkSydTEsmV27PnwOrVvHeg2vXSrYbGfFHChERfLVGpXr/MzKAXr2AEyd4u2VLXhGxYUOVxE5JASFEXpIllDW2dLKXlxdOnz6NvFfPUm1tbdGlSxeIRCL4+PjA1dVV6SDUgW6o5HXFxXzCwJw5JSslS7Rrx8cdKFVKOSeHjzHYupW3GzTgb9SyZYVjpmuYEKIojfUUGL2q/W5ubo6wsDCMHDkSLVVw41MXuqGS8ly8CMTEAGvWAC9flmy3swPGjQM++wyoU0eBExYV8VkJ8+fzds2afORjt24VipOuYUKIojSWFGzfvh0HDx7EwYMHcfnyZTDGUKdOHXh5ecHb2xsikUinkgS6oZJ3ycjgswrLKqUcHMx7D+TuAGOMr5Pw5Ze8bWICLF3KazIria5hQoiitDLQMDMzE4cOHcLBgwchFouRnJwMAKhduza8vLzwzz//KB2QqtANlcjrXaWUIyKAHj3kHHewfj2vgJifz9s//gh8+61SgxboGiaEKErrZY4fP36Mv//+Gz///DNu3boFQHdmH9BAQ6KIt5VSbtaMPyGQq5RyQgIfxSiZ9hAWxrsjqlRRKB5KCggh8tL4QEOJnJwcJCQk4ODBg4iLi8OFCxfAGEP16tXRtWtX+Pv7Y/To0UoHpCp0QyUVce0aMHcusHw58GqCDQC+SGJYGB970KjRW05w9Sqfsnj7Nm/7+wMbNgDm5nLHQNcwIURRGuspiIqKwsGDB3HixAkUFBQAAJo2bQo/Pz8EBARAJBLBVMXFWyqCbqhEFZ484UMDYmNL/r4DvDpi376896Bz53KeDty/DwQEAOfO8Xa7drwLol49ud6brmFCiKI0OvugWrVq8Pb2hr+/P/z9/fHee+8p/cbqRjdUokqFhcCWLbz3QLKSskTbtjw5+PhjoGrVN1747Bmf67hnD287OvJaBnKMYKRrmBCiKI0lBTt37kTXrl1hZmam9JtpEt1QibqcPcuTg3XrSsYTAoCNDTB6NDBmzBudAQUFfOPSpbxdqxZfQ+EdY13oGiaEKErrAw11Fd1QibqlpwOLF/Npja/WBwPAZyN+/DHvPWjf/tVGxoCffgJ++KHkoGXL+MjFctA1TAhRFCUF5aAbKtGU/Hzg7795QaRTp2T3dezIk4N+/XgegD//5KsyvRqXg2nT+EqLZQxKoGuYEKKoit43jFQYi86JioqCWCzWdhjEwJmaAkOH8iUQjh4FBg0qmX147BhvOzkBM2YAmX7DgP37+SMEAJg6la/QJEkSCCFECWKxGFFRURU+D/UUEKIG9+7x0gSLF5essAzwaolDhwLhgTfRKqIbkJbGd5SxyiJdw4QQRdHjg3LQDZXogtxcPiAxJqZ0tURRp3xMfPgdgq7NhjGKgebN+cwEe3sAdA0TQhRHSUE56IZKdAljQHw8Tw62beOrNko4VX+A8Tm/IBTLUKueGbBzJ9C2LV3DhBCFqS0piI6OhqDUIvPA1KlTlQ5IVeiGSnRVaipfUHHJEiArq2R7DTzHCKxEuNkSOP81HUJQEF3DhBCFqC0pkCyVrAxdWfuAbqhElz1/DqxaxWsevFpTTMoPu7EH/igqYqjAP0VCSCWjtqQgLi5Opl1YWIgxY8YgJycHkyZNQocOHVC/fn08fvwYZ86cwcyZM2FtbY1Vq1ahVatWSgekKpQUEH1RXMwnJMTEALt3v75HgLN1OiZE10HwCCNYWGgrQkKIvtDYmIJvv/0WP//8M44cOYKOHTuW2n/lyhW0atUKY8eORWxsrNIBqQolBUQfJScD86amY/nf5njBzAHwa7hmTYaRIwWMGwe8/752YySE6C6NJQWurq6wt7fH3r17yz2mT58+uHTpEm7cuKF0QKpCSycTfZZ18RZqtXaEE24gFY1l9vn6AuPH80UYjY21FCAhRKdofOlke3t7ODg44PCbq8G8pn379nj69CmuX7+udECqQj0FRN8JgoBC767YFV8d8zAe++Ars79xY2DsWCAkhC/pTAghGqtoGBAQgCNHjpQaayCxZcsWnD17FkFBQUoHQwiRZbxvN4KGW2Ev/JAEZ0yo+jssqhcCAG7eBD7/HGjYEAgLAy5c0HKwhBC9J3dPwenTp/Hhhx8iLy8PQ4cORbt27VCnTh2kp6fj2LFj+Ouvv2BjY4ODBw/C2dlZ3XG/E/UUEH0nvYYZA6Kj+Q+AZybWWDVsL+Yda4+kJNnXdOnCHy307ftqrQVCSKWi0eJFN27cQL9+/XDp0qVS+9zd3bF582bY2dkpHYwqUVJA9F2pa3jlSuDTT4FC3lPA/jcDB9p/hXnzBWzfLlsQyc6OL+McFvbGMs6EEIOm8YqGjDHcvHkTFy5cwM2bN/H++++jbdu2aNiwodJBqAMlBUTflXkNHzgAfPRRSdWjsDBg/nyk3TPBwoW8INLjxyWHm5gAAwfy3gMPjzIXYySEGBCtljnOyclB9erVlX5zdaKkgOi7cq/hK1cAf3/g9m3e9vUF/voLqFkTubnA+vVAbCxw7pzsy9q1AyZMAD7+mC/MRAgxPBpfOnnjxo3o0qULbG1tYfGqmsrixYsxd+5cpYMghCigeXPg+HGgbVve3ruXDya4exdmZnw2wpkzwJEjsss4nzkDjBzJByZ+801JTkEIIRIKJQUDBgzAwIEDceTIEeTl5Um3X79+HZMmTULHjh3x9OlTlQdJCHlD/fp8haXAQN6+eJE/Hzh/HgB/TNCpE1+h8fZtICqqZGzBo0fAzz8DTk5Av37AwYN8LCMhhMidFMyfPx///PMPwsLCkJKSgoiICGkXRXR0NEaNGoUTJ05gy5YtaguWEPIac3NgyxZg3Dje/u8/3mOwZ4/MYfXrA5GRwK1bPEno3JlvLy4GNm8GunUDWl9Dt64AACAASURBVLQAFi7k6zEQQiovuccUdO7cGfn5+Th58iQEQUBUVBSmTZsms/hRixYt4OzsjH/++UdtAcuLxhQQfSf3NcwY8NtvwJQp/L+NjIB584AxY8p9ydmzfKXGtWuB1zr9YGEBDB/OX9qihQo+BCFEozQ2puDy5cvw9PR863LKXl5eEIvFSgdDCFGCIAAREcDGjYCZGe8CGDsWmDwZKCoq8yVt2wJLlwJ37wL/93+AgwPf/uwZsGAB0LIl4OXFBy3m52vwsxBCtErupMDOzg6HDh166zFxcXGop0OToqOioihJIZVHv36AWAzY2vL2nDl821ueCdSuDXz5JXDjBrB1K+DnV7Lv8GFg8GCgUSPgu+/44wdCiG4Si8WIioqq8HnkTgo6d+6MixcvYt++fWXu37x5M65fv44OHTpUOChViYqKosWQSOXywQfAiRMlff/btvGv/PfuvfVlxsZAr1586ebr14EvvuAJAwBkZAD/+x9fayEoiB/zeqEkQoj2iUQilSQFco8pyMjIQKtWrfDw4UN06NAB1apVw6FDh/DTTz9hw4YNuHjxIqysrHD58mXUr1+/woFVFI0pIPquQtdwdjavWiRZ1bRBA2DHDsDNTe5T5OUBf//NByAeOya7z8kJGDUKCA0F6tZVLkRCiOpptHjR5cuXER4eXmaXfPv27bFgwQK0b99e6WBUiZICou8qfA0XFgLh4fyvOgDUqMEHCUimMSrg/Hl+mjVrgBcvSrabmgIDBvAhDB07UsVEQrRNKxUNz58/j6SkJNy+fRv16tWDs7MzPDw8lA5CHSgpIPpOJdcwY0BMDB90KJmZMHs2TxaU+AuelQWsXs0ThKtXZfe1asWTg6FD+WxJQojmaSwpWLlyJdq0aYNWrVqVe8yRI0dw6NAhfP/990oHpCqUFBB9p9JreNs2PmowJ4e3x43j0xgl5Q4VxBgfiLhgAbBpE1BQULKPpjUSoj0aSwqMjIwQFRWFqVOnlnvMlClTsGjRIrx4vX9RSygpIPpO5dfw2bN8pOB///F2z578cULNmhU6bXo6n964eHHp0slduvCxBx99ROstEKIJaksKVqxYgW3btknbW7ZsgYuLC1xcXMo8UU5ODhISEtC4cWNcvnxZ6YBUhZICou/Ucg3fvcvHFFy4wNstW/IBiPb2FT51URGwaxfvPdi7V7Z0srU1EBzMF3Vs1qzCb0UIKYfakoL79+/D2dkZzxWoe2pmZoYVK1ZgwIABSgekKpQUEH2ntmv42TP+KGHnTt6uVw/Yvh1Q4SDhmzd5z8Hy5cDDh7L7PD2Bzz4D+vfntZYIIaqj1scHGRkZyHn1DLJx48aYOHEiJk6cWGYQpqamqFu3Lqoo+YxS1SgpIPpOrddwUREffChZ3dTMjNc87tNHpW/z8iUvivT778CBA7L7atUq6T2gsQeEqIbGxhSsWLECbdq0QevWrZV+M02ipIDoO41cw/PmARMn8mpEggD88gtfQ0ENcwuvXweWLOG9BxkZsvs6duRjDwYMAKpXV/lbE1JpaHRKYnFxMZYuXYo6deqgb9++0u2dO3fG559/LrNN2ygpIPpOY9fwzp3AoEEl5ZA/+4wnCyYmanm7/Hw+GeL334H9+2X3WVrymQthYXyKIyFEMRpbEOn+/fto06YNRo0ahZMnT0q3v3jxAsnJyfjoo4/Qrl07PHr0SOlgCCFaEBAAJCYCDRvy9u+/821ZWWp5O1NTPp5g3z6+5sI335Qs15CVxfOR1q2BDh2AZctkiyURQtRL7qTg77//xuXLlzFr1ixER0dLt9eoUQO3b9/G7Nmzce7cOfzwww9qCZQQokatW/M1E9q25e39+4FOnYC0NLW+bePGfF2FO3eAf/4BfH1LnlycOAF88glgZ8eLIp07p9ZQCCFQ4PGBSCSCIAhvXSnR3d0djx49ws2bN1UWoLLo8QHRd1q5hl+84CUJt27lbRsb/t8aXOgsNZXXPVi6FHjwQHafmxtfb2HIkJIFmwghJTT2+ODKlSto0KDBW49p3ry5Rh4fvHjxAu7u7tgpmVJFCFGNGjX4V/YpU3g7IwMQiXiRIw1xcgJ+/JEXQtq8mddYkvQenD/PKzTb2QEff8zrIRQVaSw0Qgye3D0F/fr1w65du5CamlrmKoiZmZlwcHBA69atcfToUZUH+rrIyEhYWFjA1dUVAQEBZR5DPQVE32n9Gl68mJdDlvzVnToViIrSyqpHt28DK1fyMQZvPtFo2BAYORIICeGPIwipzDTWU9CzZ0/k5+fjs88+Q2pqqsy+27dvY/To0cjNzcWQIUMUDiI0NBS2trZo2bKlzPaEhAS4urqiadOmiI2NBQDs378fzZo1Q11ar5UQ9Ro1CtizhxcUAIBp0/gshdxcjYdibw/88AMfmHjwIDBsWEnZ5Lt3ec/Ce+8BPj58wSbJEg+EEMUoNCXxhx9+wE8//QQAqF27NmxsbPDw4UNkZmYCAPr06YNNmzYpHMThw4dhbm6O4OBgXLp0Sbq9TZs2iImJgYODA3x9fZGYmIjffvsNL168wNWrV2FmZobNmzdDKOObi9a/ZRFSQTpzDScn89LI16/ztrs7H2dQRo+hJmVl8acay5YBr02IAsCXcxg0iI8/+OADWtKZVB4aXzr577//xs6dO3HhwgWkpKTA1tYW77//PkaNGlWhOgVpaWkICgqSJgVZWVkQiUQ492rIcXh4OHx9faWPC1auXIm6devC39+/7A+mKzdUQpSkU9fwo0d8HqFYzNsNGvDSyG3aaDUsicuXeVGk1atLl1Vu1ownB0OH8orOhBgyjScF6vJmUhAXF4elS5di3bp1AIBFixbh3r17mD59ulznEwQBkZGR0rZIJIJIJFJ53ISoi04lBQCvOjRuHC9LCPDSg3/+CehQ0bL8fF6LadkyvjhTcXHJPiMjPuVx+HCgd2+qnEgMg1gshliSrAOIjo7WfFJw8+ZNpKSkIDU1FWPGjMG9e/dgZ2dXZje+vNSRFOjUDZUQBenkNcwY8NtvwOefl/zFnTED+Oorneujv3+f9xwsW8afgLzOwoKXVB4+HPDy4gkDIYZAYwMNAeDatWsIDAxEkyZN4O/vj/HjxwMAli5dCg8PD1y8eFHpQN7k7u6OpKQkafvKlSvooMG50oSQMggCEBHB6xRbWPBt33zDh/+/fKnV0N5Uvz7w5ZfAv/8Cx44BY8YAVlZ837NnPFnw8eFTIL//vnTiQEhlJHdSkJmZCW9vb+zevRudOnVCly5dpNlIw4YNcfbsWbi7u+Py5csqCczS0hIAn4GQlpaG/fv3w8PDQ6FzREVFyXSrEEJUJCAAOHoUcHDg7VWrgG7dSj/Q1wH/3959h0V1rW8DfjbVQrNgQREVCxALJmJDBDtiIdgiSYwlxh6jSdSf5iSgHE80R6PEbqJG/dQUrNEUK2KIYPcQLGABYkdUREVRWN8fSwZHQIdhYArPfV1zkV3Y8+7JcvPO2mu/S1Fk7aUlS2TvwebNcjLI3KkdUlKAWbMANzegdWtg8WLg2dhpIqMRGRmJ0NDQ4h9IaOj9998XVlZWIioqSgghREhIiFAURbU9OjpalCtXTsycOVPTQ6oMGjRI1KxZU1hZWYnatWuLVatWCSGEiIyMFG5ubsLV1VWEh4cX6ZhFODUig2QUbfjGDSHatRNC3lgQom5dIeLi9B2VRm7dEmLxYiFat84LP/dlYSFEYKAQP/8sxMOH+o6USHPFvW5oPKbAzc0NTZs2xc8//wxAfgufOXMmcp4bydOjRw+kpaWpTZikLwZ5P5aoCIymDT96JKc1/H//Ty7b2spnBQt5MsgQJSTI8Qfr1gHJyerbbG1lz0JwMNClS4lNHkmkE6U2puD69euo8opi49WrV8f53GeZDQBvHxCVgnLl5O2D//xHLmdkAL17ywGJxpDUAGjUCAgLAy5elE9dvv9+3pCJjAyZLAQEyHEKo0cDBw6oP9lApG+6un2gcU9B+/btcebMGVy9ehXW1tb5egru3bsHJycneHp64s8//yx2YMVlNN+yiAphlG1482Y5pD+3pODIkXIuZCP8ep2ZKR9r3LgR2LEj/zjKWrXk/AvBwcAbbxjcwxdURpVaT8GgQYNw584djBs3DomJiWrbTp48ifHjx+Phw4fo37+/1sEQkZHr2xc4eFD+xQSAFStkcYDbt/UblxbKlwf69QMiIuS8UGvXysmZzM3l9itXgK+/lgUeGzWSZZhPn9ZvzETFpXFPgRACffr0wc6dO6EoChwcHHDnzh00atQICQkJAGSBoL179xarXoGuGOW3LKLnGHUbvnpVVgg6elQuN2woH2N0c9NvXDpw65ZMFH74AYiKyn+H5LXXZDLRvz/QpAl7EKh0lWpFQyEE1q5di/nz5yMhIQGPHj2ChYUFXF1dMW7cOIwZMwbmuWm0nuVWNGQlQzJWRp0UAPIWwtChwLPBybC3l33xPXroNSxdunwZ+OkneVq5+c/zGjaUyUG/fsDrrzNBoJKTW9lQLxUNAZkgpKamokqVKgaTCDzP6C+oVOaZRBvOyZGzK86YIZfNzICvvgI+/tjk/kImJsoEYdMm4NmULWrq1s1LEFq1YhVFKhl6mfsgKysL8fHxSE5OhoeHBxo1aqR1ACXFJC6oVKaZVBuOiACGDMkbgPjee8Dy5XnzH5uYixdlchARkX8GRwCoXVsOv+jbF/D2BiwsSj9GMk2lmhTcvn0bQ4cOxR9//IEnT56o1tva2mLAgAFYsmQJrKystA5Gl0zqgkplksm14ZMn5TiDlBS53KaNfFpBz1Mwl7SUFHmamzYB0dH5xyBUqiQfd+zTR47JfFbMlUgrpZYUnD9/Hl27dkVycjIqVqyITp06oVWrVrh16xZiYmIQGxuLVq1a4ZdffoGjo6PWAemKyV1QqcwxyTZ886b8ehwdLZdr1QK2bgVattRvXKXk2jVgyxbZg1BQrQNLS8DPT5Z56N1b3nIgKopiXzc0LX04efJkoSiKCA8PF0+ePMm3feHChUJRFPHFF19oesgSBUCEhISI/fv36zsUIq0U4Z+ncXn8WIj338+rKVyunBAbNug7qlKXmirEmjVC9OsnRMWK+UstA0I0aybEZ58JERMjxNOn+o6YDNn+/ftFSEhI6ZY5trCwQFxcXIGPHGZnZ8PNzQ22trY4fvy49lmKjpjktywqU0y6DQshixpNmgRkZ8t106YB//53mRyB9+iRrKT4yy/yyc3Ll/PvU7ky0LUr4O8PdOsGODmVephkBErt9kG9evUQEBCAxYsXF7rP22+/jcjISFy9elXrgHTFpC+oVCaUiTa8Zw8wcCBw545c7t1bzqFgZ6ffuPRICDn8Yvt2mSQcO1bwfs2ayTEI/v5ysKK1denGSYap1JKCsWPHYsuWLTh+/DhqFjAwKDk5GQ0bNkRwcDDWrFmjdUC6UiYuqGTSykwbTkyUAxDPnJHLr70GbNsGuLrqNy4DceUK8McfwO+/A7t3A3fv5t+nYkWgY0c5YVPHjrJoUhnscCGUYlKQkZGB3r174/z58wgMDESPHj3g5+eH+/fv4+jRowgJCUFKSgq2bNmCypUrq/2uh4eH1gFqq8xcUMlklak2nJ4OvPMOsHOnXK5cWRY96tRJv3EZmKdPgSNHZILwxx/ycceCmkiVKnLAop+fTBI8PEyuLAQVotSSAjMt005FUZCde8+wFLGiIRm7MpUUAHJswWefAXPmyGVzcyA8HBg7ln/RCpGWJu/A5CYJ164VvF+1ankJQvv2MklgT4JpKfWKhkOHDtXuDRQFq1ev1up3i6PMXVDJ5JTZNrx+vZy7OHdawpEjgYULAQOpgWKohAASEuSAxf375evmzYL3tbeXZSLatgXatQNaty7TwzhMil4qGhqDMntBJZNRptvw4cPAm2/mffX19pYP99eood+4jIgQcphGbpIQGSkncyqIoshxCO3ayRLMr78uexOYhxmfUksKoqOj4e3t/dJ9srKyMGPGDMyaNUvrgHSlTF9QySSU+TZ89SoQFJRXJ9jJSZYGbN1av3EZqZwcmSQcOgT89Zf8efZs4ftbWcknHF5/Pe/VtKnJVqY2GaWWFFhYWGDy5MkICwuDRQGFuo8cOYJhw4bhzJkzehlD8KIyf0Elo8c2DPkA/9ixQO4tSCsrYOlSYPhw/cZlItLSgJiYvCQhNjZveoqCmJsDDRrIXoTXXpM/PTyAxo1NJ1m4d09OaJWbi06erN94iqrUkoKmTZsiPj4ezZs3x7p169CkSRMAwOPHj/HFF1/g66+/Rk5ODoYPH45vv/1W64B0hRdUMnZsw88IASxZAkycKIffAzJRmD+f/ds6lp0NnDsHHD8u6yMcPy7/QGZkvPz3zMzkE6QNGwL166u/6tUDbGxKJ/6iePxYTlyVmAjExcnzPHkSuHAhbx8nJ/lIqDEptaQgKysLISEh+O9//wtLS0uEhYWhbdu2GDFiBM6dOwd3d3csW7YMPj4+WgejS7ygkrFjG35BVBQwYEDe6Ln27eU4g+rV9RuXicvJAc6flwnCqVPA6dPydeFCwY9DFsTRUU5zUbNm/pejI+DgkPeysSnewybZ2TKJuXdPNpWrV+XQlGvX5H9fuiTPJyUl/9wTL3J2ludcqZL28ZS2Uh9oePjwYQwfPhynT5+GoigoV64cpk+fjilTpsDS0lLrQHSNjySSsWNSUIB//pETKh09Kpdr1ZLjDFq10m9cZVBmpuxVOH0aiI+X4xUuXpTJwv372h/XzEw+HWFjIzuCrK3lz9yXosgOo9xXdjaQlZWXCLyqV6MwLi6ApyfQooV8tWxpXKWkS/2RxFxxcXEYP348Dh48CAAoX748QkJC8Mknn8Dc3FzrQHSNF1QydmzDhXj0CBgzBvj+e7lsZQUsWwYMG6bXsEgSQo5VuHgx73XpUt639WvXgBs3Xv0tvSQ4Ospv/w0byleDBvKnm5usl2UKSq2n4MGDBwgJCcE333yD7OxsjBkzBn379sW4ceNw7tw5NG3aFCtWrEBrAxkZzAsqGTu24ZcQAli8WI4zyB3YPG6cHGdgQD2WVLDsbCA1VSYIaWmydHPuKz1dToXx8KHsAXj8WP7M/W8AsLDI/7K1lbUW7O3zflapIr/t16wp7zKVhSEopZYUuLi44J9//kH9+vWxcuVK+Pr6AgAePXqkGmgIACNHjsSSJUu0DkhXeEElY8c2rIEDB+Q4g9RUuezjI8sjc5wBlVGlWub4ww8/xJdffokKFSrk2x4bG4thw4bh3LlzfCSRSAfYhjVU0DiDLVsALy/9xkWkB8W9bmhc/frAgQMIDw8vMCEAgNatW+PEiROYMmWK1sEQERWZs7N8MmHIELl85YrsMdBDeXUiY6d1meOHDx8iOTkZ7u7uyM7ONqhBhgC/ZZHxYxsuIiHkHAkff5w3zmDkSOCbb+QQdqIyoNR6CgDgyZMnmDt3LpydnWFjY6MqYLRgwQJ8/PHHyMzM1DoQIqJiURRgwgQ5baCjo1y3YoXsNUhJ0W9sREZC46QgOzsbfn5+mDJlCtLS0uDs7KzKRtLT07FgwQK89tpruFbY3J16EBoaisjISH2HQUSlyc9PVtpp00YuHzkiC/fv2qXXsIhKUmRkJEJDQ4t9HI2TglmzZuHQoUMICwvDjRs3MOy5Z4JDQ0Px5ZdfIjk5GVu2bCl2ULoSGhrKwkVEZVHt2vLJhPHj5XJaGuDvD/z73/p5QJ6ohPn5+ekkKdB4TIGXlxcqVqyo+uYdGhqKmTNnIue5f2BeXl6oWrUqfvvtt2IHVly8H0vGjm1YR9avl2MLcmf66dULWLvWuGrXEmmo1MYUnDt3Dp6eni/dx8vLC4cOHdI6GCIinXvnHTkVYIMGcnnHDlnD9uRJ/cZFZIA0Tgrq1auHnTt3Fro9Ozsb27dvR7169XQSGBGRzjRtKusYvPmmXL54EWjbFlizRr9xERkYjZOCzp0748KFC/juu+/UbhkAMiFYsmQJrl69qqp0SERkUOzt5eRJs2fLWXcePQKGDgVGj86rn0tUxmk8puD+/fto0aIFLly4AGdnZ1StWhUnTpzABx98gM2bNyMtLQ21a9fG33//DTs7u5KO+5V4P5aMHdtwCdq3Dxg0KK88speXnIa5Th39xkVUTKU6dfK1a9cwffp0rF27Nt+b9u3bF/PmzYOLi4vWwegSL6hk7NiGS9jly3LehJgYuVylCrBuHdCjh37jIiqGUk0Kct2+fRsJCQlISUlBjRo10LhxY1Q3sAlIeEElY8c2XAqysmQFxMWL89ZNmwbMnCmn3iMyMnpJCowBL6hk7NiGS9HGjcAHHwAPHsjlDh3kOicn/cZFVERMCgrBCyoZO7bhUnbunLydEBcnlx0dZY2Drl31GxdREZTq3AdERCarcWM5vuD99+VyairQvTvwxRd5EywRmTiTTgo49wERFUmFCsB338mKhxUqyJkXw8KALl0AA5rXhehFupr7gLcPiAwU27CenT4tbyecPi2Xq1cHNmwAOnXSb1xEL8HbB0REJcHDAzh8GBgyRC7fuCF7DGbM4O0EMlnsKSAyUGzDBuT774GxY4HMTLncubOsaVCzpl7DInpRqfUUmJmZwdzc/KUva2trVKtWDZ6enpg8eTIePXqkdWBERAZj6FDZa+DmJpf37gWaNwcMYEZYIl3SOCkYPnw4XF1dIYSAEALVqlVDUFAQfH19UaVKFQghYGtri7p16yItLQ3z5s1Dt27dkJGRUZLxExGVjiZNgCNHgPfek8upqUBAgCx+xLkTyERonBQMHjwYycnJGDVqFE6cOIFr164hIiIC+/btQ0pKCiZOnIgHDx5g0aJFSElJwbx58/DXX39h3rx5JRk/EVHpsbGRMyuuWyf/GwDmz5czLp47p9/YiHRA4zEFXbp0QWZmJqKjowvc/vDhQ9StWxfNmjXDnj17AAAtW7ZEpUqVsHv3bt1FrCHejyVjxzZs4C5cAIKDZe8BIB9hXLRI3mpQFL2GRmVXqY0pOHbsGDw9PQvdXqFCBfTq1QtHjx5VrWvXrh2OHTumdXBERAbL1RX4809gyhS5/PAhMHw48PbbQHq6fmMj0pLGScEbb7yBH374Affv3y9w+/3797F161a1WRIvXbqExo0bFz9KIiJDZGUFzJkD7NoF1Kgh1/3wA+DpmTf7IpER0Tgp6NWrF+7cuYOxY8fi8OHDat0TGRkZmDx5Mu7evYvu3bsDkD0LUVFR6Mq64URk6rp2BU6dkgMPASApCWjfHvjPf1jTgIyKxmMKHj58iFGjRmH9+vUAgMqVK6Nly5ZIS0vDuXPncP/+fbRv3x579+5FVlYW7OzsYG5ujr/++gstW7Ys0ZMoCO/HkrFjGzZCQgDh4fKWwpMncp2PjyybXLeuXkOjsqHUxhRUqFAB69atw4oVK9CxY0cAwK5du3Dq1Cm4uLhg6dKl2Lt3LywtLZGamoqBAwdi165dekkIiIj0QlGAiROB2FigUSO57uBBoFkzWQCJSR4ZuGJVNLx16xYqVaoEc3NzXcakE/yWRcaObdjIPXgATJ4MLF2aty4oCFi+XE7LTFQCinvd0CopOHLkCM6dO4fU1FQ0adIELVq0QNWqVbUOoiTwgkrGjm3YRPz2m3wq4fp1uVy9OrByJdCzp37jIpNUqknBqVOnMHr0aMTGxubb1rx5c/z666+oWcK1wM+ePYvw8HBkZWWhZ8+e6Nu3b4H78YJKxo5t2ITcugWMGgVs3py3btQoYO7cvCJIRDpQaknBzZs30aRJE9y6dQu1atVCr1694O3tjdTUVERFRWHbtm1o0KAB9u/fj1q1amkdkKaysrIwZMgQbNy4scDtvKCSsWMbNjFCyEqI48cDueXfGzSQ69q00W9sZDJKbaDh9OnTcevWLSxbtgz//PMPli5dinfffReTJk3Cli1bsHLlSpw/fx5Ln79/pqHhw4ejevXqaNq0qdr6qKgouLu7o2HDhli4cKFq/fbt29GxY0cMHDiwyO9FRKQXiiLnTfjf/4AOHeS68+cBb2/gX//i/AlkEDTuKXB3d0dmZiYuXLhQ4MDCp0+fwtXVFbVr1y60FHJhDh48CBsbG7z33nuIi4tTrW/RogXCw8Ph4uKC7t27488//1Qbu9CnTx9s37694BPjtywycmzDJiw7W86Z8NlnQFaWXNekCbB6NcAntqgYSq2n4PLly+jcuXOhTxpYWFigc+fOiI+PL3IQPj4+qFSpktq69GdlQjt06AAXFxd069YNsbGxOHDgAD766CNMmDABAwYMKPJ7ERHpnbk58Omnct6E5s3lur//lrcRPvuMvQakNxaa7ujq6oqIiAjMnz8fdnZ2+banp6cjIiJCZ2WNjxw5ArfcucsBeHh4ICYmBmFhYfD19dXoGKGhoar/9vPzg5+fn05iIyLSiWbNgMOHgdmzgbAw4OlTWQVx2zbZa+Dlpe8IycBFRkYiMjJSZ8fTOCkICgrCjBkz8K9//Qvz5s2DpaWlatv58+fx1Vdf4f79+wjILfNpAJ5PCoiIDJKVFfDFF0BgIDBsGHDiBBAfL3sNpkwBQkKAcuX0HSUZqBe/8M6YMaNYx9N4TEFmZibatGmDuLg41K5dG15eXqhcuTIOHjyIxMRECCHQtGlTHDlyBFZWVkUOJCkpCb1791aNKUhPT4efnx9OnDgBAPjwww/h7++Pnho+28v7sWTs2IbLoCdP5ARLM2fmlUl2d5e9Bq1b6zc2MgqlNqagfPnyOHz4MD799FNkZGSonjhISEhA+fLlMWXKFERHR2uVEBTE3t4egHwCISkpCbt370brIv6jCA0N1Wm3ChFRibK0lE8iHDsGvPGGXHfmDNC2LTBhQt6jjEQviIyM1EnvuNZljq9fv46UlBTUqlULTk5OUBRF6yCCg4Nx4MABpKWloVq1apg5cyaGDRuGAwcOYPTo0XjyZtV75gAAGt5JREFU5AkmTJiACRMmaHxMfssiY8c2XMY9fQr8979AaGjeEwq1agGLFgFvvqnX0Mhw6aXMcWE2bdqEK1euFOmPd0nhBZWMHdswAQDOnpXVD6Oi8tYFBQELF8okgeg5pXb7QBMLFy7EpEmTdHnIYuHtAyIyem5uwP79wHffAbmPbm/ZIscaLFokax5Qmaf32wcF8fPzQ1RUFHJycnR1SK3xWxYZO7ZhyufGDWDSJOD58u6tW8uZF3PrHVCZZlA9BQCKNbaAiIheonp1YMMGOfNivXpyXWws8PrrciDinTv6jY+Mns6TAiIiKmH+/rIC4pQpsjpiTo4cY9CokZyW2QB6a8k4mXRSwDEFRGSyKlSQNQ1OnQI6dpTrbt0CRoyQjzAeOaLf+KhUGeyYgoMHDyLbAAa+8H4sGTu2YdKYEMDPPwOffAJcvizXKQrw/vuybLKjo37jo1JTYo8krlmzpkjjA4QQmD17NhISEpgUEOkA2zAV2f37MgmYOzevIqKdHTB9OvDRRyyXXAaUWFJgZqb9nQU+fUBUfGzDpLWEBGDiRDkgMVedOsCXXwKDBgHFuL6TYSuxpEDbexOKoiAkJETrgHSFF1QydmzDVCxCyKRg8mTg9Om89S1bAvPmAR066C82KjEGVdHQkOQmJ5wymYwVkwLSiadPgVWrgM8/B27ezFsfGChvNXh46C820pncKZRnzJjBpKAgvKCSsWMbJp3KyAC++kr2EmRmynWKArzzjpxfwdVVr+GRbrCnoBC8oJKxYxumEnH5spyJce1aeYsBkLUOhg+X6+vU0W98VCxMCgrBCyoZO7ZhKlGnT8segp9/zltnZSUnX5o6lZMtGSmDK3NMRERGwMMD+Okn4MQJoHdvuS4rS1ZGrFcP+OADIDFRvzHqS2Ym8NZbsjBUGWPSSQErGhIRvYKnJ7B9OxATA3TtKtc9eSJnZWzcGBg4UCYOZcXjx0DfvjJh6tgRiI/Xd0QaMciKhoaEXa9k7NiGSS9iYoDZs4Ft29TXd+8uZ2js2tV06xw8eCATgl275HKnTsCOHUD58vqNqwg4pqAQvKCSsWMbJr2Kj5dzK2zYADxfpbZRI2D8eGDIEFkt0VSkpcnbKIcOyWVvb+D33wEbG/3GVURMCgrBCyoZO7ZhMghJSbJs8urVwMOHeettbWViMGaM8dc6OH5c9hAkJ8vl7t2BTZuAihX1G5cWmBQUghdUMnZsw2RQ7t6VicGiRcDFi+rbWrUChg2TJZQdHPQTnzZyp5yeOlWOJQCAt9+W52llpd/YtMSkoBC8oJKxYxsmg5STI8snL1wI/PGH+jZrayAoCHj3XaBLF7lsqOLjgdGjgT//lMvm5rK406RJsqiTkWJSUAiWOSZjx6SADN6FC8D33wNr1gD//KO+zd4e6NMH6N8f6NbNcGZovHIFCAmRvQG5k/fVqyfPw4jng2CZ41fgBZWMHdswGY3sbGDfPvmHdssW4NEj9e02NvLxPn9/eb9eHyWVjx8HFiwAfvghb1ppMzNg3Dg5e6QRjh8oCHsKCsELKhk7tmEyShkZwM6dQEQE8OuvefMsPM/VVX4rb9tWvjw8dP+YoxCyauPWrTIR+Ptv9e29e8tHL419kOQLmBQUghdUMnZsw2T0HjyQicGOHfLZ/+vXC97Pzg5o1gx47TX5cneXczDUqqXZN/gnT4Br1+Q4gb//lr0C+/cDN26o72duDvTrJ8cNtGlT/PMzQEwKCsELKhk7tmEyKUIA//ufHJy4d68sknTv3qt/z94eqFpVJgcVK8qxCU+eyJLMmZnyD39qat7kTgVp2hQIDpYzQpr4hE9MCgrBCyoZO7ZhMmnZ2cCZM7JYUGys/JZ/+rRmicKrVK8uiw916iSfgmjcuPjHNBJMCgrBCyoZO7ZhKnOEkE8HJCTIn5cvy5937shbEffvy3oCVlbyZW0NODoCNWvKV+PGslfA0VHfZ6I3TAoKwQsqGTu2YSIqKk6dTERERDph0kkBp04mIqKygFMnvwK7XsnYsQ0TUVHx9gERERHpBJMCIiIiAsCkgIiIiJ5hUkBEREQAmBQQERHRM0wKiIiICACTAiIiInqGSQEREREBYFJAREREzzApICIiIgAmnhRw7gMiIioLOPfBK7BuPBk7tmEiKirOfUBEREQ6waSAiIiIADApICIiomeYFBAREREAJgVERET0DJMCIiIiAsCkgIiIiJ5hUkBEREQAmBQQERHRM0wKiIiICACTAiIiInqGSQEREREBYFJAREREz1joO4Ci2rZtG3bu3ImnT59i9OjRaNWqlb5DIiIiMglGO3XyzZs3ERISgqVLlxa4ndPOkq5FRkbCz8+v1N6Pbdj0lXabItNnElMnDx8+HNWrV0fTpk3V1kdFRcHd3R0NGzbEwoUL1bbNmTMHo0aNKs0wqYyLjIzUdwhkYtimyNAYRFIwbNgw/P777/nWf/TRR1i+fDn27NmDxYsXIy0tDUIITJkyBQEBAfD09NRDtCWntC4QunwfbY9V1N/TdH9N9nvZPqZ2kWabKv7+r9qvuNuNjbG1qeIcpyy2KYNICnx8fFCpUiW1denp6QCADh06wMXFBd26dUNMTAwWLVqEffv2ISIiAsuXL9dHuCXG2P6xFedYTApKB9tU8fc35Au4Phhbm2JSUDQGM6YgKSkJvXv3RlxcHABgz549WLlyJTZu3AgAWLZsGa5cuYKwsDCNjqcoSonFSkREZKiK82fd6J4+0JSB5DpERERGwyBuHxTEy8sLZ8+eVS3Hx8ejTZs2eoyIiIjItBlsUmBvbw9APoGQlJSE3bt3o3Xr1nqOioiIyHQZRFIQHByMdu3aISEhAc7Ozli9ejUAYMGCBRg1ahS6dOmCsWPHomrVqnqOlIiIyHQZzEBDIiIi0i+THWj4vMePH2PatGnIzMxEYGAg/P399R0SGblLly5h1qxZSE9Px88//6zvcMgEsIQ76drZs2cRHh6OrKws9OzZE3379n3l75SJnoJ9+/bhxo0bCA4OxsiRI7FixQp9h0QmYsCAAUwKSKdeVcKdqKiysrIwZMgQ1SP+L2MQYwq0UZTSyHFxcXB1dQUAZGZmlnqsZBy0KbdN9DIs4U66VtQ2tX37dnTs2BEDBw7U7A2EkYqKihLHjx8XTZo0UVvv6ekpDhw4IJKSkkTjxo1Famqq2Ldvn9i4caMQQoiRI0fqI1wyAkVpU7n69+9f2mGSEdG0Td26dUvk5OSIyZMniz179ugpWjIG2lynhBCid+/eGh3faMcU+Pj4ICkpSW3d86WRAaBbt26IjY1Fly5d8NlnnyE6OlqjeypUNhWlTbVt2xbTp0/HyZMnMWfOHEydOrW0wyUjoGmbiomJwcWLF7Fv3z5kZGTg/Pnz7C2gAhXlOmVjY4PNmzdDCIEBAwZodHyjTQoKcuTIEbi5uamWPTw8EBMTg549e2Lu3Ll6jIyM1cva1LJly/QYGRmrwtpUWFgYPvzwQz1GRsbqZW3K19e3SMcy2jEFREREpFsmlRSwNDLpGtsU6RrbFOmaLtuUSSUFLI1MusY2RbrGNkW6ptM2pasRkaVt0KBBombNmsLKykrUrl1brFq1SgghRGRkpHBzcxOurq4iPDxcz1GSMWGbIl1jmyJdK+k2VSaKFxEREdGrmdTtAyIiItIekwIiIiICwKSAiIiInmFSQERERACYFBAREdEzTAqIiIgIAJMCIiIieoZJAZmM0NBQmJmZwczMDLNmzXrpvhMmTFDtm5KSovV7bty4EZcuXdL699PT07F48WK1dX5+fjAzM8O9e/e0Pq6h2LVrF44eParTYw4dOhRmZmb43//+p9PjEhGTAjJRmzdvLnSbEEK1XVEUrd9j6tSpeOedd5CRkaH1MRo1aoSVK1eqrRs2bBhCQ0NhbW2t9XENwdKlS+Hv74+rV6/q9LhBQUEIDQ1F9erVdXpcIjKxqZOJAKBGjRo4ceIEkpOT4eLikm/7oUOHcPXqVdjY2ODBgwdav8+NGzeKEyYAIDU1FbVq1VJbN2TIkGIf1xDo4vMpSGBgIAIDA0vk2ERlHXsKyOS8+eabAIAtW7YUuD0iIgL29vbw8fGBLqp8s1L4y/HzITIeTArI5HTq1AkODg6F3kLYtGkTAgMDYWVlpbY+KSkJZmZmCAoKyvc7ueMVtm/fDgCoW7cu1q5dCwBo0aIF6tWrp9r38ePHCA0NhY+PDxwdHeHo6AgfHx8sWbJEtU9kZCTMzOQ/v5MnT8LMzAwzZ84EUPiYgg0bNsDb2xuVKlVCnTp1EBgYiGPHjhV4DjNmzMCBAwcQEBCAqlWrws3NDRMnTsSjR49e+fnl3rNPSEiAl5cXHBwc0L17d9X2w4cPo1+/fnB3d4eNjQ3c3d0RHBysNrbCz89PdT5BQUGqc821Z88e+Pv7o3r16qhduzb69OmDkydPvjK25+PLHVOgzTkfOXIE48aNg7u7O+rXr49PPvkEhw4dKvBz/Pzzz+Ho6AhXV1e1RHPjxo3o1KkTKleujPr162PQoEFISkrK9145OTlYsGABOnXqBCcnJ1SqVAmtW7dGWFgYnj59qrbviRMnEBQUBCcnJzg4OKBdu3aYNWsWsrOz8x33+PHjCAwMhLOzM6pVq4bu3btj7969Gn2GRIUq/pxNRIYhJCREKIoitm7dKoYMGSLMzc3FjRs31PaJjY0ViqKIHTt2iMDAQKEoikhOThZCCHHp0iWhKIoICgoq9Njbtm0TQgixYMEC4enpKRRFEWPGjFHNSvbw4UPRpEkTYWFhIdq1aycmTpwoOnbsKCwtLYWiKGLGjBlCCCGSkpJEaGioUBRF1KhRQ8yYMUMcOHBACCGEr6+vMDMzE+np6ar3HzlypFAURVhYWIh+/fqJ1q1bC0VRhKWlpfj+++9V++Weg7e3tyhXrpxwc3MT48ePF+7u7kJRFNG9e/dXfo5DhgwRiqIIZ2dn0alTJzFixAgxbdo0IYQQq1atEubm5sLJyUkMGjRIjBw5Ujg7OwtFUYSDg4Mq5u+//174+fkJRVFEcHCw6ryFEGLOnDlCURRhbW0t+vfvL4YPHy4cHR2FtbW1iIiI0Di+U6dOaXXOJ06cELa2tkJRFNGyZUsxdOhQ4eDgIMzMzERsbKzaMZ2dnUXVqlXF6NGjha+vr7h8+bIQQoixY8cKRVGEjY2NGDJkiHjnnXeEra2tsLe3F9HR0Wrv17lzZ2FmZiZef/11MX78eNGzZ09RoUIFoSiKGDZsmGq/hIQEYW9vL+zt7UWfPn3EhAkThIeHR4Ftcv369cLS0lKYm5uL7t27izFjxggXFxdhZmbGWRepWJgUkMl4/g/39u3bhaIoYsWKFWr7TJ48WTg4OIjHjx8XKykQIv8fJyGE+Pbbb4WiKCI0NFTt90+cOCEURRF169ZVW68oimjRooXauheTgp07dwpFUYSfn5+4ePGiar+oqChRuXJlYW9vL65fv652Di+e+/3790XDhg2FoihqxyhI7nl169ZNbf3Tp09FnTp1RJUqVcSdO3fUtr355ptCURSxevXql35miYmJwsrKSrRo0ULcvHlTtf7KlSvCxcVF1KxZU2RkZGgU34tJgSbnnJ6eLmrWrCkqV66sSsKEEOLy5cuiQoUKon379mrHNDMzy/dHPjIyUiiKInr06CHu3bunWn/69GlhZ2cnmjVrJrKzs4UQQuzevVsoiiKGDh2qdoybN28KS0tLYW1tLbKystQ+ry1btqjt6+XlJczNzUVKSooQQojbt2+LypUri1q1aomkpCTVfunp6eKNN94QFSpUUO1LVFS8fUAmqVu3brCxscl3C2HTpk3o06dPvlsHuuLl5YXly5dj6tSpaus9PT3h4uKCmzdvFvmY3377LQBgyZIlarcpfHx8EBAQgHv37mHNmjVqv1OnTh188MEHquWKFSuiQ4cOAKDxI5gDBw5UW87KysLcuXMREREBBwcHtW254zhSU1NfesxFixbhyZMnGDNmDBwdHVXrnZycMHjwYFy/fh0//vijRvG9SJNzPn78OK5fv47x48ertgFArVq1sGzZMgQGBqo9TeLk5IR27dqpvc/8+fMBAJMmTYKtra1qvbu7O/r06YO4uDjs378fgLzNtHLlSsyePVvtGI6OjvD29saTJ09w9+5dAHlPwsTHx6vt+9tvv+HmzZtwdnYGAKxZswZ37tzBkCFD1AbS2tnZYcyYMcjMzMSKFSs0/tyInsenD8gkWVtbo2fPnti8eTPu3bsHOzs7HD9+HJcuXUJ4eHiJvW/z5s3RvHlzPHjwAIcOHUJ8fDwSExMRExODK1euFHhv+FXOnDmDSpUqwd3dPd+2Xr16Yf369UhISFBbX79+/Xz7Ojk5AYDGj1A+n4AAQPny5TFgwAAAwMWLFxEXF4dz584hPj5edS/7VWMWzp49q/oZGhqqti33D/eL56IpTc751KlTAIBWrVrl23fw4MGq/05LSwOQ/zMAZOzm5ub4888/ER0drbYtdxxIQkICOnfujAYNGqBBgwZ4/Pgxjh07hr///huJiYk4evQoYmNjAeR9Zm+99Ra++eYbfP7551i6dCl69uyJgIAAdOvWDeXLl1d7fwC4fv16vs/wzp07qvcn0gaTAjJZ/fr1w48//ogdO3bg7bffRkREBOzs7NQGzeladnY2pk6diqVLlyIzMxOKosDDwwPt27fH+fPncf369SIfMyUlJd9ji7m8vb0B5P+G/uI3eQCqwX45OTkavW/VqlXzrYuJicG4ceNw4sQJ1fu0bdsW7dq1Q0RExCufNMj9w5/7bftFiqIUOFhPE5qcc+4fy2rVqml0zII+g5SUFGRnZyMsLKzA33nxHObMmYM5c+aoegQaNGgAb29v1K9fH6dPn1Z9Zm5uboiJiUFoaCh27tyJb7/9Ft9++y1sbW0REhKCjz/+WPX+ALB69WqN3p+oKHj7gExWjx49UL58edWI8U2bNqF3796wtLQscP/c7tusrKx82zT9Yz5t2jR8/fXX6NmzJ3777Tfcvn0bcXFxWLp0KSwstMvBnZyccOHChQKLAOUmA02aNNHq2EVx5coVBAQEICUlBUuWLEFcXBxu376NnTt3okePHhodo0aNGjAzM8Ply5eRk5OT75Wdna317QNN5BY8Kug2R1ZWVr6nAQpSo0YN2NnZ4dGjR4Wew5w5cwDIWz7Tpk1DixYtsHXrVty4cQMJCQlYvXo1qlSpku/YDRs2xPr163Hr1i3s378fn376KaysrPDpp5+qPpcaNWoAAKKjowt9/9xeCKKiYlJAJqtixYro3r07fv/9dxw7dgyJiYmq7u+C5N4fvn//fr5tBZUyLqga4g8//IBq1arhp59+Qvfu3WFvbw9Adl//888/AIr+3L6bmxsA4Ndff823LSoqCoB8LLKk/fHHH7h79y5mzpyJ0aNH47XXXlNty70P/vztkYI+n8aNGyMnJwc//fRTvm1RUVGYPn06YmJiSiB6qVGjRgBQYOnljz76CBUrVsTp06dfeozGjRvj3r17Bf7/2Lp1K7744gucOXMGgGwP5ubm2LZtG/r06aMaRyGEwJkzZ6AoiuozW7VqFcaOHYtHjx7BwsICvr6++Oqrr1RjSvbt26d6fwAFJk/x8fGYMmUK/vjjD40+D6IXMSkgk9avXz88ePAAH374IWxtbeHv71/ovg4ODnBwcEBsbCzOnz+vWr9r1y7VBfl5uYMVn6+K6OTkhNu3b6sSAAB48uQJgoOD1ZZzWVpa4uHDhy89h/HjxwMAVq5ciYsXL6rWHzx4ELNnz4aNjQ3atm370mPoQu79+RfrCezbt081f8Pz51bQ5zN69GiYmZlh9erVal3cd+7cQXBwMJYsWaIaUFcS+vTpg5o1a2LRokU4fPiwav21a9ewZs0a+Pv7w8PD46XHGDduHADZC/D8wNELFy5g8ODBWLt2LerUqQNAfmbZ2dmIi4tTO8aYMWNw69YtAHmf2d27d7Fs2TIsXbpUbd/ExEQAeb1B7733HmxsbPDzzz+rDUrMysrCO++8g/nz56sN4iQqCiYFZNJybxfExMSgd+/eL33qwMzMDKNGjcLjx4/h4+ODUaNGoVevXggKCiowmcgd+T116lRVoZ5x48bh6dOnaNmyJYYOHYrBgwfD1dUVp0+fRtu2bSGEUP0xyD1GYmIixo4dix07dqjWP9+b4O/vj6FDhyI2NhaNGjVCv3790KZNG/j6+iIjIwO//PJLoWMOdMnf3x+urq5YuXIlvL29MXHiRHTo0AEBAQGqgk8vnhsAzJ49G//3f/+HrKwsNG/eHNOmTUNcXBwaNGiAXr164d1330WDBg1w/fp1/Oc//ynRc6lQoQLCw8ORnp6ONm3aoEOHDhg0aBDq16+PrKwszJgx45XHyI15z549cHZ2xltvvYW+ffvC09MTDx8+xJIlS1CxYkUAeQlEQEAABg0ahA8++ACNGjXC5s2b0bVrV7X2MG7cONSuXRuffvopvLy8MGHCBLRr1w7Tp0+Hh4eHKrGsWbMm5s6di5s3b6Jp06bw9fXFiBEjULduXcTFxWHSpEl4/fXXS+gTJFPHpIBMhqIo+bqs7ezs0KVLFyiKgv79+79y/y+//BJfffUVatSogR9//BGPHj3CunXrMGLEiHz7fvTRR+jbty/i4+OxaNEiZGZmIjg4GBs2bICvry+2b9+O+Ph4vPXWW4iLi8N7770HRVHUuna/++47eHp6Yu3atapqiQXFtWrVKqxduxbt27dHZGQkMjIyMHbsWOzbtw++vr5afz5F3W/nzp347LPPkJ6ejh9//BG2trbYuXMnNmzYgOrVq2P37t2qfd966y2MGDECN2/exPLly5GcnAwACAsLw86dO9G5c2ccP34chw4dwuDBg7Fr1y6MHTtWZ+dR2L79+/dHTEwMevXqhUuXLmHPnj3w9vbGgQMH4OnpqdFx165dizVr1qBdu3bYv38/EhISMH78eERHRyMgIEC1n4+PD7Zt24bAwEDs27cPhw4dQqdOnRAfH68aOJjbHqytrXHgwAHMmzcPVatWxbp165CVlYVx48YhJiZGbdDjyJEjER0djV69eiE5ORm///47evXqha1bt75yhlCil1FEUW9wEhERkUliTwEREREBYFJAREREzzApICIiIgBMCoiIiOgZJgVEREQEgEkBERERPfP/AfXarmhNABr2AAAAAElFTkSuQmCC"/>
          <p:cNvSpPr>
            <a:spLocks noChangeAspect="1" noChangeArrowheads="1"/>
          </p:cNvSpPr>
          <p:nvPr/>
        </p:nvSpPr>
        <p:spPr bwMode="auto">
          <a:xfrm>
            <a:off x="89233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8" name="AutoShape 5" descr="data:image/png;base64,iVBORw0KGgoAAAANSUhEUgAAAgUAAAGLCAYAAABXzuE4AAAABHNCSVQICAgIfAhkiAAAAAlwSFlzAAALEgAACxIB0t1+/AAAIABJREFUeJzs3Xd8Tff/wPHXubH3ihFkqCB2bC0Ro0QitqKU0qo9u37faiV0l1I1S+0qSs1atZLYlRpVu1ZQIlE7RiTn98dHbkQS7k1u7oj38/HIo86457xvenLu+37O5/P+aLqu6wghhBDihWewdQBCCCGEsA+SFAghhBACkKRACCGEEI9JUiCEEEIIQJICIYQQQjwmSYEQQgghAEkKhBBCCPGYJAVCCCGEACCLrQMw144dO1i4cCGPHj3i6NGj7Ny509YhCSGEEJmC5qgVDVetWsXVq1fp06ePrUMRQgghMgW7eHzQu3dvihUrRpUqVZKsDwsLw8vLC09PTyZNmpRk288//8zrr79uzTCFEEKITM0ukoJevXqxYcOGZOuHDh3KDz/8wObNm5kyZQrR0dEAREREkD9/fnLnzm3tUIUQQohMyy6SgoYNG1KwYMEk627evAmAj48Pbm5uNG/enL179wIwe/ZsevfubfU4hRBCiMzMbjsa7tu3jwoVKhiXK1asyJ49ewgICCA4OPi5r9c0LQOjE0IIIexTeroK2kVLQUbRdd2hfoKCghzuPGk9lrmvM3V/U/Z71j5p3ZYRP5a4huWaSv/+z9svPdutfU3Z2/9ra5wnPcdxxGsqvew2KahduzbHjx83Lh85coR69erZMKKM5+vr63DnSeuxzH2dqfubst+z9rHW/wNrkWsq/fs/b7/0bnc0jnZNpec4L+I1ZTdDEs+dO0dgYCCHDx82rvP29mbixIm4urri5+fHjh07KFKkiEnH0zSNoKAgfH19M90fpbCN4OBgkx5dWYqmaRbJ/IX9svY1JTKvkJAQQkJCGD16dLruG3aRFHTt2pXQ0FCuXbtG0aJFGTNmDL169SI0NJR+/foRGxvLkCFDGDJkiMnHlBuqsLSQkBCrJphyDWd+1r6mROaX3vuGXSQFGUFuqMLRyTUshDBXeu8bdtunwBKCg4MJCQmxdRhCCCFEhgoJCbHIoyhpKRDCTsk1LIQwl7QUCCGEEMIiMndS8N9/to5ACCGEcBh2W9HQEoIrVMB38mR8X3vN1qEIkWkVKlSI69ev2zoMITK1ggUL8t8zvugmDElMr8zdpwCgZEnYsAEqV7Z1SEKYxVH6FDhKnEI4MlP/zqRPwfNcugQNG0JYmK0jEUIIIexa5k4KvvpK/ffGDWjeHJYvt208QgghhB3L3EnBhx/CvHmQJQs8eAAdO8LUqbaOSgghhLBLmTopCA4OJsTVFdasgdy5Qddh4ED4+GP1byGEECITsFnxojt37rBkyRJOnjzJuXPnWLJkCXv27KF06dKULFky3QFZSrLOFvv2QUAAREWp5d69Yfp0yJrVNgEK8RyO0oHPUeIUwpHZZUfDX3/9lXLlytGnTx/Gjh3LsmXLAFi9ejWVKlViqj03zdeuDbt2QZkyann2bGjbFu7etW1cQgghhJ0wOSk4ePAg3bp1I1u2bIwcOZI33njDmI34+fmRO3duBg8ezJYtWzIs2HQrW1YlBjVqqOV166BJE4iOtm1cQgghhB0wOSkYNWoU+fLlY9euXXz66ad4eHgYt/n4+PD3339ToEAB1qxZkyGBWkyxYhASokYjAPzxB7zyCpw9a9OwhBCO7fLly7z//vu0aNECNzc38ubNS5UqVWjfvj0rV66020csvr6+GAy27V5mDzEIxeT/C/v37ycwMBAXF5cUtxcsWJCWLVvaVVKQ6iyJefOqzofduqnlkyfh5ZfhwAGrxieEyBymTp2Kl5cX3377LdHR0TRq1Ij+/fvj4eHBn3/+Sfv27Xn55ZdtHWaqNE2zdQh2EYMjs1RHQ5PLHMfGxnLr1q1n7nPjxg3u3buX7qAs5Zm/oGzZYP58cHGBsWPhyhVo1AhWrICmTa0WoxDCsc2bN49Bgwbh4uLCwoULCQgISLbP/PnzmTZtmg2iEy8KX19ffH19GT16dLqOY3JLgbe3N2vWrCEqoff+U86dO8eGDRuoUqVKugKyKoMBvvkGJkxQy7dvQ8uWsHixbeMSQjiEq1evMmLECDRNY+nSpSkmBAA9evRI1mq5ZcsW/P39cXV1pXDhwjRq1IgpU6ak+Hp3d3c8PDyIj48nODiYunXrkjdvXmrUqMGMGTNSfM327dsZOXIk9erVI1euXJQsWRJfX19jcnLu3DkMBgNhYWHouo7BYDD+NG7c2Hicbdu28c4771CxYkXy589PkSJFePnll/n++++Jj49Pdt7g4GAMBgOhoaFs3LiR1q1b4+zsjLu7O7179+bGjRvGfU2NQViRbqJNmzbpmqbp3t7e+owZM/QRI0bomqbply5d0idMmKBXrVpV1zRNX7dunamHzFBmvDVl0SJdz5pV11UFA10fPz5jAhPCRGZfwzbiKHFmhK+//lrXNE1v3769Wa/74osvdE3T9MKFC+s9evTQBw8erJcrV07XNE339/fX4+Pjk+zv7u6ulyxZUm/Xrp3u5OSk+/v76+3atdOzZMmia5qmj3/qfrVw4UJd0zS9SJEiemBgoP7hhx/qffr00evUqaPXqVNH13Vdv3Hjhh4cHKy7u7vrmqbpo0ePNv7MmzfPeCw/Pz/dw8ND79atm/7BBx/oHTt21AsXLqxrmqYHBgYme29BQUG6pml6v3799KxZs+qenp563759dWdnZ13TNL169erGfU2NQZj+d5bev0ezXv3111/r2bJl0zVNM/44OTkZ//vxxx+nKxhLStMvZssWXc+bNzExeO89XY+Ls3xwQpjAUT5sHSXOjPDGG2/omqbp48aNM/k1R48e1bNkyaKXKFFCP3funHH9vXv39GbNmumapukzZ85M8ho3Nzdd0zTdx8dHj4iIMK4/ffq0niVLFt3Z2VmPe+Je5ePjozs5OekHDhxIdv5r164lWW7UqJFuMBhSjffMmTPJ1sXHx+tdu3bVNU3Tf/vttyTbEpKCLFmy6Js3bzauf/Dgge7n56drmqavWrXKrBiE9ZICs6ZO/uCDD2jfvj2TJ0/m+PHjREREULx4ccqXL0+/fv2oVq2aZZsxrK1JEzVxUsuWqo/BuHFw+bKqaZAtm62jEyLzGDYMDh60/nmrV4fvvrPY4Y4dOwZA2bJlTX7NlClTiIuLo127dri5uRnX58iRg379+rFlyxYmTJjA22+/ney1/fv3p3Tp0sblMmXKULNmTfbt28fFixdxdXUFIG/evDg5OVG4cOFkxyhUqJDJsQJJRpol0DSNkSNHsnjxYrZt25biY5OmTZvS9In+WdmyZaNNmzZs3LiRQ4cO0bp1a7PiENZhVlIA6uL/zoJ/VHanenXYvRtatFCjEhYuhMhINZlS3ry2jk6IzOHgQQgNtXUUNnHixAkA/P39k21r3rw5Tk5OnD59mvj4+CTD9HLmzJniB6mPjw9//PEHly5dMiYFb731FuvWrcPb25u2bdsSGBiIj48PBQsWNDvee/fuMWfOHH766SfOnz/P1atXiYuLM27/559/Unzda6+9lmKsABcvXjQ7DmEdZicFoEYiPGuUQb58+dIckCUFBwcbe2Saxd0ddu6EVq1g717YvBl8fWHtWihePAMiFeIFU716pjivl5cXf/75J6dOnTL5NRcvXkTTNOrWrZtsW968efHy8uLIkSNcvXqV4k/cb4oVK0auXLmSvSZhXWxsrHFdu3btCAkJYeLEicybN4/Zs2fj5OREkyZNGDdunMkdwuPi4mjTpg2bN2/G09MTf39/ChUqRO7cudF1ndGjR6c6Ki2l1pOUYhWWERISkvIQfDOZnBQ8ePCAefPmsWrVKrZu3crDhw+T7aPrOpqmJckibSldYzaLFIEtW6BzZ5UM7N+vahls3AienhaLUYgXUiZpbUz4cN21a5fJrylVqhQnTpxg7969yZrdb926xbFjx8iaNSvFihVLV2w+Pj74+Phw8+ZNwsLCWLFiBfPmzaNz584cPXrUpGNs3ryZzZs3U716dfbv359k2549e9I9/E1YjtWHJC5atIh+/foRFhZG2bJladiwYbKfhIsw08idG1auVJMngap6+PLLanIlIcQL780336RQoUKsXLmS3bt3P3PfBw8eAFChQgUANmzYkGyfTZs2ERcXR9myZS1WzCd//vwEBgYye/ZsAgICOH78ONu3bzduz/p4UriUvugdP34cgGHDhiXbtmjRIovE97wYhHWZnBTMnTuXsmXLcvr0aQ4fPmxsqnj6Z9u2bRkZr/VlyQI//qimWwY1T4KvL6xfb9OwhBC25+zszPjx4wH1DH19KveF+fPn06hRIwAGDhxIlixZWLFiBRcuXDDuc//+fX744Qcg5Q9hc2zYsCFZi21cXBznzp1D0zScnJyM611cXNB1nfDw8GTH8ff3R9M0fvvttyTrQ0NDWbJkSbpifNKzYhDWZfLjg1OnTtGuXTuKFi2akfHYJ02DTz9V1Q8HDoSYGAgMhFmzoGdPW0cnhLChHj16cPfuXf73v/8REBCAt7c3FStWpHjx4pw4cYKDBw9y8eJFY5njChUqEBQUxKhRo6hRowYBAQHkzZuX33//nVOnTtGiRYsURx6Yo0uXLuTMmZMGDRrg5uZGdHQ0e/bs4eTJkzRu3DhJf4bmzZuzYMECevbsSYsWLShevDju7u50794dT09PGjduzLJly6hcuTI+Pj5s3bqVkydPMmLECGNClF7PikFYmaljF7t06aK7ubklK6phr8x4a+ZZvlzXs2dPrGXw5Ze67iC/E+FYMuwatjBHiTOjXb58WX/vvff05s2b666urnru3Ln1ihUr6m3atNFXrFiRbP9NmzbpLVu21EuVKqUXKlRI9/Hx0SdNmpTisd3d3XUPD48UtwUHB+sGg0EPDQ01rps+fbrerl07vUyZMnquXLl0Ly8vfcCAAfqyZcv0mJiYJK+Pj4/Xv/zyS93Ly0vPkyePrmma3rhxY+P2qKgoffLkyXqDBg30woUL6y1atNCnT5+u67qebN/U4klw9uxZXdM0vVevXmbFIKxXp0B7fJDnioiIoGHDhjRp0oSuXbvi6+tLNjseu69pWsbNSrZjh2opSCjXOWiQ6jj1RJOcEOmVodewBTlKnEI4MlP/ztL792hyUgDw8ccf88UXX6BpGtmyZSNnzpwp7vfff/+lOSBLyfAb1ZEj4OcHCeNtO3aEBQsgR46MO6d4oTjKh62jxCmEI7NWUmByn4JvvvmGL774AoDs2bOn2rfAnqa/THOdAlNUqgS7dqnqh0eOwLJlEBWlRisUKGD58wkhhBCpsFSdApNbCmrVqsXx48fZtGkTtWrVMg4hsVdW+/Zy/Tq0aQMJQ3yqVFEjE0qWzPhzi0zNUb6BO0qcQjgya7UUmDwk8fz583Tp0oX69evbfUJgVQULqoJG7dqp5cOHoX59eFwTXQghhHAUJicFDRs25MyZMxkZi+PKmROWLoUBA9TyhQvwyivq8YIQQgjhIExOCj766CP279/PyJEjjZW5xBOcnGDyZPjsM7V8/To0bQqrV9s2LiGEEMJEJvcp6NOnD/v37+fAgQNomoazszPFixdPMotXgqdrZNuCTZ9zzp4N77wDcXFgMMC0aWpZCDM4yrN6R4lTCEdmd0MSU/rwT018fHyaA7IUm9+o1q6FTp0gYTbJ4GAYNUpVRxTCBDa/hk3kKHEK4cjsLilwNHZxo9q7FwIC4No1tdynD0ydquZTEOI57OIaNoGjxCmEI5OkIJ3s5kZ14oQqcnTunFpu3RoWLYIU5kUX4kl2cw0/h6PEKYQjs3lSsHr1aipUqEC5cuUAWLVqlcmFiVq3bp3mgCzFrm5Uly+rIkeHDqnl+vVhzRooXNi2cQm7ZlfX8DM4SpxCODKbJwUGg4Hg4GBGjRplXDbpgJqWbMpOW7C7G9WtW6qWwdatarlCBdiwAdzcbBuXsFt2dw2nwlHiFMKR2bzM8ahRo4zzfycsi3TIlw/WrYM334TFi+H4cXj5ZZUYVKli6+iEEEKIzN2nICgoKOPmPkir+Hh47z2YMEEt58sHq1aBPcUo7IKjfAN3lDhF5hESEkKTJk0ICgoiKCjI1uGkydy5c+nduzdz5syhZ8+ez93/eX9nCXMfjB492jpljhs3bsz8+fOfuc+kSZPw8vJKczCWljAhkl0xGGD8eBg3Ti3fugUtWqiKiEIIhxMfH8+yZct49dVXcXd3J0eOHBQrVoxq1arRp08f1qxZY9x37ty5GAwG5s2bZ8OIM865c+cwGAx4eHhY5Xz2NAFfWlnqPfj6+hIcHJzu46T6+CAmJoZHjx4BoOs6oaGh1K9fn1u3bqW4/927d/n999/5999/0x3UC+Hdd6F4cfU44eFD6NwZrlyBwYNtHZkQwgzdu3dn8eLFZMuWjerVq9OuXTvu3bvHqVOnWLBgASdOnCAwMDDJazLDh9mzZPb3l5mlmhTMnj2bIUOGJPmf+9VXX/H111+nuH9Cc0WzZs0sHGIm1q0bFC0K7dvDnTswZAj8+y988YUUORLCAaxYsYLFixeTP39+Tp48ibOzc5LtN27cSLHCqzxuEfYq1ccH/fv3p1OnTjRs2JCGDRsC4ObmZlx+8sfHx4dXX32Vt99++7mPGMRTXn0VQkNVcgDw1VfQsyfExto2LiHEc+16POnZgAEDkiUEAAUKFKBJkyaAat7t3bs3AL169cJgMBh/IiIiAPXI02AwEBoaym+//UabNm0oUaJEkub4+Ph4Jk2aRJMmTShatCglSpSgefPm/P777ynGuH79ekaMGEG1atXIlSsXrq6u+Pn58csvvyTZ7+TJk4wbNw4/Pz/y5s1L0aJFqVmzJsOHDze2GqdVSEgIBoOB0aNH888//9C9e3c8PDxwdnamZcuWHD16NMXX3blzh0GDBlGhQgWKFClCQEAAK1euTPU87u7uqT66SPjdhoWFJdsWGRnJgAEDqFWrFvny5aNYsWL4+Pgwffr0ZPteuXKFvn374u3tTd68efHy8qJ3795ERkameN6rV6/So0cPPDw8KFGiBO3bt2f79u2pvgdbS7WlwMnJiSVLlhiXDQYDb775psN26rBrNWrA7t2qb8E//8CCBRAZCcuWQd68to5OCJGKatWqAfDXX389d99evXpRsGBBVq1aRdu2balevbpxW/78+ZPsO3/+fObPn0/p0qXp1q0b9x6XS7979y5+fn7s3LmTPHny0LJlS2JjY1m7di2bN2/myy+/5MMPPzQe58svv2TkyJGULFmSunXr4u/vT2RkJPv27WPZsmW89tprAJw4cYI6deoQGxtL3bp16dOnD7GxsZw6dYpp06bx+eefk8UClVj//vtvGjZsSGxsLO3bt2fHjh1s3LiR7du3c+LECUqWLGnc98aNG7zyyiscO3aM2rVrExAQwIULF3j99dfp1q1bqucw99HFli1b6NSpEzdu3KBJkyb06dOH+/fvc/DgQcaOHUu/fv2M+27bto2OHTty/fp1PDw86NGjB9u3b2fu3LmsWbOG0NBQKlasaNz/7Nmz+Pj4cOnSJRo3bkyNGjU4fvw4/v7+tG/f3qw4rUbPpBzyrV29quu1a+s6qJ+aNXX9yhVbRyVsxFGuYUeJMyPcv39fL1KkiG4wGPQuXbroS5Ys0c+fP5/q/nPmzNE1TdPnzZuX4vagoCBd0zQ9S5Ys+po1a5Jtf//993VN0/R3331Xv3//vnF9VFSUXrduXT179uz6qVOnjOtdXV31PHny6JcvX052rOjoaOO/R40apWuapk+cODHZfjdu3NDj4+NTfU9POnv2rK5pmu7h4ZFk/bZt23RN03RN0/Qvv/xSf/DggXHb6NGjdU3T9OHDhyd5zf/93//pmqbpffr0SbI+NDTUeKzRo0cn2ebm5pbs3AkSfrehoaHGdbdv39ZLly6tGwwGfe3atclec+nSJeO/Y2JidHd3dz1btmz6zp07k8VkMBj0pk2bJlnfpUsXXdM0/dNPP02yfv78+cb3kNq18DRT/87S+/coRfjtibMzbNsGr72mahr8+WdiLQNPT1tHJ4TFDBsGBw9a/7zVq8N331nueNmzZ2fOnDkMGjSIJUuWGFtXnZ2defXVV3nzzTfT1M+qfv36tGrVKsm627dv891331GgQAGCgoLInj27cVuRIkXo168fvXv3ZuHChcYW3bx58xITE0PeFFocCz9RUTVhe7FixZLt93QrRnrky5ePESNGkC1bNuO61157jeDgYA4lVHxF9bmYPHkymqYxcODAJMfw8fGhatWqJrXOPM+8efO4ePEitWvXxt/fP9l2FxeXJPueP3+eXr168fLLLyeLqUGDBmzdupXz58/j5ubG1atXWbJkCU5OTsneQ7du3Rg+fDj//fdfut+DpUlSYG9y54aVK6FfPzUF85kzKjFYuxbq1LF1dEJYxMGDqitNZtCqVSv8/PzYs2cPW7ZsITw8nK1bt/Lzzz/z888/M3DgQCZNmmTWMVP6gDp+/DiPHj3C1dWVb7/9Ntn2O3fuAKpvQIK33nqLd999l/Lly9OhQwf8/f1p0KABuXPnTvLaHj16MHLkSN58801+/vln2rVrh6+vL+7u7kn2O3jwYLJn+gULFmTo0KEmva/WrVsnSQgAY3+BixcvGtddvHiRu3fvGod2Ps3Pz88iScHff/8NQMeOHZ+77+HDhwGIi4tLcehf1qxZAfX7d3Nz48SJEwDUrFmTggULJtnXYDDQrFmzZP067IEkBfYoa1b48UdwcYHPPoPoaGjcWPUxaNnS1tEJkW5PPE7PFOfNkiULDRo0oEGDBgDcvHmThQsXMmzYMKZMmUJgYCDNmzc3+Xh169ZNtu7c40nV/vrrr1Q/EDVN48qVK8blYcOG4enpyffff8+kSZOYNGkS2bNnp1WrVowbNw63x2XWixYtypEjR5g0aZLx+ThApUqV+PTTT2nbti0Ahw4dYsyYMUnO6e7ubnJSULZs2RTX58qVi9gnOlcnDG2vVatWivvXsdAXpPPnzwMkqd6bmoTf/7M60z/5+094D7Vr105x3zp16khSIMygafDpp1CyJAwcCDExEBgIM2dCr162jk6IdLFkE749yp8/PwMGDGDHjh0sXryYkJAQs5ICJyenZOtKly4NQN++fZk2bZpJx9E0jVatWtGqVSuioqIICQlh0aJF/Prrr9y5c4f169cb9y1btiwTJ05k7Nix7Nu3j3Xr1jFlyhQ6derE+fPncXFxoWfPniZV30uvhA6H4eHhKW7fu3dviuuzZs3K7du3U9z2zz//JFuXkBSFhIQ8N9EoVaoUALt3704xaXtawnv4448/Utye2nuwNZMrGgob6dcPfv0VcuSAuDjo3Vu1Hsg4ZyHsXqFChYDED/mEJub79++bfaxKlSrh5OTErl270lTnwNnZmU6dOrF8+XKqVKnC77//zoULF5Ltly1bNl555RU+//xzgoKCiIuLY9asWWafLz1KlixJ7ty5uXr1KgdT6HyyYcOGVF939epVY9N9gnv37rF69epkIxOqPJ53ZtmyZc+NKWG0yI4dO0x6D+XLlwdg//79yfoOxMXFsXnzZpOOY22SFDiCtm1h82ZIeC71ySeq9cAOZqMU4kW2cOFCli9fnuI4/n/++YeZM2eiaZqxY1pCx7XUvgE/S968eRk+fDiHDx/mgw8+4OrVq8n2OX36tLGZ++HDh2zZsiXZPrdv3za+NiFZ2b59e4rVahO+XafUcpGRNE1j8ODB6LrOlClTkmwLDQ01Pt9/mre3N0CSZvkHDx4wYcIEY5+LJ/Xs2ZPSpUsTHh7O2rVrk21/sp9Djx49cHd3Z8yYMaxbt46HDx8m2Tc+Pp6QkBDjsrOzM126dCEuLo6pU6cm2XfhwoVcv349lXdvW2Y9Pti5cyczZ87k/Pnz3L59m/j4+BT3S6mCl0inV16BnTvBzw8iImDaNLh8GX7+GXLmtHV0QryQwsPDmThxIs7OztSqVYsyZcoQGxvLjh07OHr0KJqm0bt3b1o+7gtUq1YtChUqxKJFi7h+/TpVqlTBYDAwZMgQ8uXL99zzffrpp+zfv59vv/2WCRMmUL9+ferXr09kZCTHjh0jPDycxYsX4+7uTkxMjHE+hrp161K6dGkuXLjArl27iIyMpHv37sYk5dtvv2XTpk34+voai/+Eh4cTHh5ufGxgbR9++CGrV69m1qxZHDp0iAYNGnDhwgXWrl3LW2+9lWLrxYgRI5gxYwZBQUEsXryY+vXrs2LFCnLmzEnHjh2TtQjkzp2b2bNn06lTJwIDA2nSpAlVq1bl4cOH/PXXX1y8eJEzZ84Y912wYAHt27enVatW5MuXj4CAAIoWLcqFCxfYvXs3169fJyYmxnj8L774gu3btzNq1Ci2bt2Kt7c3J06cIDQ0lDfeeIMFCxZk7C8xLUwdu7h161Y9S5YsxrGVz/qxB2a8Ncdy8aKuV62aWMvglVd0/do1W0clMoCjXMOOEmdGuHDhgj5lyhS9Xbt2evny5fV8+fLpefPm1StUqKC3bdtWX79+fbLXhIWF6b6+vrqzs7OuaZpuMBiMtQ2Cg4N1g8GQZCx9Sn766Se9RYsWupubm54jRw7dzc1Nb9asmT5x4kT92uP7QWxsrP7NN9/oLVu21F1dXfWcOXPq3t7e+ogRI/TffvtNj42NNR7v999/13v16qVXrFhRz58/v+7i4qK//vrr+syZM1OscZCa59UpeLquQAJ3d/cU6wvcuXNHHzRokF6+fHm9cOHCur+/v75y5Uo9JCQk1eMdPnxYb9GihV60aFHd3d1df+ONN/SzZ88+83f777//6n369NGrV6+u58qVSy9evLju6+urz5w5M9m+169f19977z29fv36esGCBfV8+fLpXl5eeo8ePfRVq1Yl2z8yMlLv0aOH7u7urhcvXlxv166dvn37dn3u3Lm6wWCwuzoFJk+d3LRpU3bu3MnEiRNp1aoVJUqUwGCwzdOHyZNxSe78AAAgAElEQVQnc+bMGapXr06PHj1S3CdTT+d686Z6pJDQVOXlpWoZuLraNCxhWY5yDTtKnEI4MlP/ztL792jyp/r+/ftp3bo1ffv2pWTJkjZLCA4cOMDGjRtxcnKyq2marSp/fpUEPC5RyrFjUL8+pPKcTQghhDCFyZ/spUuXtkjt65T07t2bYsWKGXuCJggLC8PLywtPT09j8Y8dO3bQuHFjvvnmm2SdN14o2bPDokWqNByo2RUbNEhsPRBCCCHMZHJS0Lx5c1asWJEhPSZ79eqV4hCToUOH8sMPP7B582amTJlCdHQ0VatWpVChQmiaRtyL3vveYIAJE2DcOLV865aaVMkOC2IIIYSwfyZ/9f/iiy84cOAAjRo1Yvjw4bz00ksUKFAgxX2rVq1qVhANGzY0DqNJcPPmTUDVlAaVlOzdu5dXX32VTZs2MWLECAICAsw6T6b17rtQvLgqavTwIXTpokYmmFhlTAghhAAzkoIcOXIY//3WW2+lup+lvsHv27ePChUqGJcrVqzInj17CAgI4LPPPjPpGE/Wp/b19cXX1zfdcdmtbt2gWDFo3x5u31aPFS5dgq++Ui0KQgghMp2QkJAk9RHSy+SkILVe/k8zdy7rjJTSpBWZWrNmEBam5ke4cgXGjlV9DWbPhqcmIRFCCOH4nv7CO3r06HQdz+SkYO7cuek6kblq167N+++/b1w+cuQIfn5+Vo3BIVWvDrt2qSJHJ0/CwoUQGQnLl0MK06cKIYQQCdI8nODixYtERUXh5eWV5NGCpSTM4R0WFoarqyubNm0yzhFuquDg4Mz/2CAlHh6q+mGrVrB3ryqR3KgRrFun+h4IYUEFCxa0qxZCITKjp6dffpqlHiOYXLwI4O7du4wZM4apU6cSExODrus4OTlRvnx5Xn31VcaNG5emGtldu3YlNDSUa9euUbRoUcaMGUOvXr0IDQ2lX79+xMbGMmTIEIYMGWL6G5OCKmpmxc6d4bff1LK7O2zcCOXK2TQsYRq5hoUQ5krvfcPkpCA2NpY6depw6NAhAMqVK0eDBg2Iiopi3759XLlyhdatW7N06VLjTGC2JDfUxx49gv794ccf1XLhwrB2LZgw9aewLbmGhRDmslpFwy+++IJDhw7x1ltvcerUKY4fP86PP/7IqlWrOHPmDP3792f16tXGIkP2IDg42KK9Mh1SliwwYwYkPHq5dg0aN05sPRBCCOHwQkJCLNK53uSWgtq1a3PixAkuXLhgfN7/pBs3blC6dGl8fHxSnILS2uRbVgpmzoR+/SA+HpycYPp0ePttW0clUiHXsBDCXFZrKThx4gSdOnVKMSEAKFCgAJ06dWL37t1pDkZksD59YOVKNdVyXJxaHjNGzbcohBDihWdyS0G5cuWIjY3l9OnTKU6GFBcXx0svvUSuXLk4evSoxQM1l3zLeobdu9XIhP/+U8vvvANTpqhHDcJuyDUshDCX1VoKGjZsyPnz51mwYEGK22fNmkVERAT16tVLczCWJn0KUlG/vqpl4OamlmfMgA4d1GgFIYQQDsfqfQouXbqEl5cXMTExdOjQgQYNGlCoUCHCwsJYv349Fy9epFChQvz9998Ut4Ox8PItywSXL6vqh49HlFC/PqxZo0YoCJuTa1gIYS6rDUkEOHnyJD179mTv3r3JttWtW5epU6fi7e2d5mAsSW6oJrp1S82XsGWLWi5fHjZsUDUNhE3JNSyEMJdVkwKA+Ph4Dh8+zLFjx4iIiMDFxYUKFSpQq1atNAeREeSGaoaHD+HNN2HRIrVcogSsXw/Vqtk0rBedXMNCCHNZPSlwFHJDNVN8PHzwAXz7rVrOm1eNVGjSxLZxvcDkGhZCmCu9941Uu5uPGDECPz8/mjdvDsDw4cNNrm8+fvz4NAdkSS/s3AdpYTDAuHFQsiSMGKGmX/bzg/nzoUsXW0cnhBDiGTJ87gODwUBwcDCjRo0yLpsqPj4+3YGll3zLSofFi6FnT/VYAVTrwYgRto3pBSTXsBDCXBnWUrB161Y8PDySLIsXRJcuUKwYtG2rOiK++y5cugRjx6oWBSGEEJmSRfsUPHz4kPPnz+Pp6WmpQ6aZfMuygEOH1JDFy5fVcteuMGcOZM9u27heEHINCyHMZbXiRQaDgTFjxjxzn1GjRlGnTp00ByPsTLVqqvph+fJqedEi8PdXrQdCCCEynVQfH4SHh/Pvv/8CGLOO48ePs3r16hT3v3v3LuvXrydHjhwZEGbaSEdDC3Bzg507oXVrVQVx61bw8VFDFkuUsHV0QgghsEJHw99//x0/Pz+zD/j2228zY8aMdAeWXpqm8c8/Oi+9ZOtIMol799Tjg1Wr1LKbmypyVKGCbePKxOTxgRDCXBlap2DatGlERkYCMGbMGBo1akSjRo1SDCJbtmy4ubnRuXNnnJyc0hyQpWiahqbptG2rOs6/8gqYOKJSpObRIxg0CH74QS0XKqTKIr/8sm3jyqQkKRBCmMtqxYt8fX3p1asXPXv2TPPJrEnVVEh8a7Vrq+SgY0eZDDBddB0++wweD1UlRw41hLFNG9vGlQlJUiCEMJdUNEyFpmn07q3z00+Jw+0BXF1hyBB4+23In9928Tm82bPVlMtxcWqY4pQp0K+fraPKVCQpEEKYy6pJwa1bt1i+fDlRUVHcv3/feOK4uDhiY2OJjo5m06ZNnD17Ns0BWUrCLyYyEqZOVT/R0Ynb8+RRicGQIfBEOQZhjnXroFOnxCmXP/pItSLIcxqLkKRACGEuqyUFZ8+epUaNGty8efOZ+xUrVozLCePabejpX8y9e7BgAUyYAMePJ+5nMKhJAkeMUDMHCzPt2wcBARAVpZZ79IAff4SsWW0bVyYgSYEQwlxWq1Pw0UcfcfPmTdq0acOcOXNwcXGhY8eOzJo1ixEjRpA9e3a6dOliFwlBguDgYOMQjZw5VWv3kSOwdi00bar2iY+HZctUX7n69dW/Hz2yXcwOp3ZtVcugbFm1PH8+tGql5k4QQghhFSEhIQQHB6f7OCa3FHh5eXH37l0iIiIA6NmzJ9HR0axduxZQZZD9/f1Zu3YtTRM+cW3IlGzp0CHVcvDzzxAbm7je3R2GDoXevSFfvoyNM9OIilLJwB9/qGVvb/V4oXhx28blwKSlQAhhLqu1FFy4cIGWLVsalytVqsTu3buNy02aNKFOnTp2M0OiKapVg7lz4fx5GDlSjbADOHcOhg+H0qXhvffgcR4knsXZWRU2CghQywcOqKaXEydsG5cQQgiTmZwUlC5dmltPlLctX748N27c4MiRI8Z1NWrUYP/+/ZaN0ApKlFD94yIiVIfEhKkbbt1SEwSWKaPq9uzbZ9s47V7u3LByJfTpo5bPnVPPZXbtsmlYQgghTGNyUlCxYkXCwsK4ceMGAFWqVAFg+/btxn327dtH4cKFLRyi9eTODf37q46Iq1dDQnXkuDg1FL9OHWjYEFasUOtECrJkUcWNEubJ+O8/1YFj5UrbxiWEEOK5TE4KPvzwQyIjIylbtiwhISGUKVMGb29vPvnkE6ZNm0bfvn3Zu3cvHTp0yMh4rcJggMBA2LYNwsOhW7fEgkc7dqjRCuXKwaRJcOeObWO1S5oGn3wCs2aBkxPcvw8dOqhmGCGEEHbL5KSgTp06zJw5k9y5cxP1ePjZlClTiIuLY+DAgcycORMPDw+6deuWYcHaQs2a8NNPcPYsfPghFCig1p85o2oclC6t1l+8aNs47VLv3qoMcq5capjHwIGqloF0nhNCCLtkdkXDuLg4Hj58SM6cOQG4dOkSGzduxMXFJU0TKGWUjOq5feeO6pw4YYJKDBJkyQKdO6t6BzVqWPy0ji08XHVAvHpVLffoATNnQrZsto3LzsnoAyGEuaxWvGjevHl4e3tTtWrVVPfZuXMn27Zt4+OPP05zQJaiaRpBQUEZNnVyXJzqdzB+vHqk8KRGjVRy0KqVehQhgNOnwc8P/vlHLb/6qioKIWM+UyVJgRDCVAlTJ48ePdo6SYHBYCA4OJhRCRPhpODdd99l+vTp3L17N80BWYo1b6h//KFaDpYuTdoB0dNTDW3s0UN1YnzhRUWpzhp796rl6tVVLYMSJWwbl52SpEAIYa4MaymYO3cuq1evNi6vXLmSChUqUKFChRQPFBMTQ1hYGGXKlOHvv/9Oc0CWYosbakSE6nw4Y4YazpigUCE1V9DAgeDiYtWQ7E9MDHTpovoaALi5wYYNkMp19SKTpEAIYa4MSwouX75M+fLluWNG9/qcOXMyd+5cOnXqlOaALMWWN9Tbt1XH+4kT1VD9BFmzqnoHw4erL8kvrEePVIY0Y4ZaLlRIPYt55RXbxmVnJCkQQpgrQ/sUXL16lZjHM+CVKVOGoUOHMmzYsGQn1DSNbNmy4ezsTJaEsXs2Zg831EeP1PD88ePV9ABPatJE9Tto2fIF7Xeg6/D552roIkCOHKredLt2to3LjtjDNSyEcCxW62g4d+5cvL29qVatWppPZk32dkPdvVv1O/j1VzU6L0GFCqrl4I031KRNL5w5c1QFxLg4Vd9g0iTViiDs7hoWQtg/qyUFTzp9+jSHDh0iIiKCihUrUrNmTburZGivN9SzZ+H779Xswk8+mSlSRFVTHDDgBZxDaMMG6NgREjqofvghfPHFC9qEksher2EhhP2yalJw5swZ2rdvz+HDh5OdtEmTJvzyyy8USphVyMbs/YZ686ZKDCZOhAsXEtdny6YqKA4fDo8rSb8Y/vwT/P0Taxl07646ZrzAtQzs/RoWQtgfqyUF+/fvp1mzZty4cQNPT0/8/PyoU6cO0dHR7Nmzh6VLl+Lm5sbmzZvx8PBIc0CW4ig31NhYWL5cTbz09IRLr74K774LzZurlvVM78wZVcvg1Cm13KyZet7ygtYycJRrWAhhP6yWFAwaNIipU6eyfPly2rZtm2z7ihUr6NChA++99x7ffPNNmgOyFEe7oeq6mkzw229V58QnQ69YUXVK7NZN9cfL1KKjVdWnhFoG1aqpWgYv4FhOR7uGhRC2Z7WkwN3dHRcXF3Y9YxrcGjVqcO/ePY4dO5bmgCzFkW+op0+rxwqzZyc+ZgdwdlZ98Pr3h6JFbRdfhouJUWM3E+pkuLqqfgdeXraNy8oc+RoWQthGeu8bJvfkypUrF5UqVXrmPq6urty/fz/NwQjlpZdUZ8QLF+Drr6FkSbU+KgqCg9Vn5DvvwNGjNg0z4+TKpR4b9O2rliMiVA2Dp+tJCyGEsCiTk4K2bduydOlSjh8/nuL2I0eOsGbNGgIDAy0WXHoFBwcTEhJi6zDSrGBB+OADNWLhp58SJ1p68EDNJ1Spkuqbt3lzJpx4MEsWmDZN1TIAuH5d9TFYvty2cQkhhB0KCQkhODg43ccx+fHByZMn6du3L/v27aNRo0a0bNkSX19f7ty5Q3h4OOPGjePu3btMnz7dOINiAn9//3QHaq7M2PSq6xAWpoohrVmTNBGoUkX1O+jaFbJnt12MGWLuXFXL4NEj1ePy++9h0CBbR5XhMuM1LITIWFbrU2BI45hxTdOIe3KWICvJ7DfUkydVv4M5c+DevcT1xYqpz8t+/VTtg0xj40bo0CGxk8UHH8CXX2bqWgaZ/RoWQlie1ZKCtDZLJExhbG0vyg312jX44QeYPBkuX05cnzMn9OwJw4ZB+fK2i8+i/vwTAgIgMlItd+umemNm0loGL8o1LISwHJtUNHQEL9oN9eFDWLxYPVo4dCjptlat1KMFX99MUO/g7FlVy+DkSbXctKnqlJg/v23jygAv2jUshEg/u0sKzp49K8WLbEjXYds2lRysXZt0m7e3Sg5ee83Bv1xHR0Pr1omzTFWtCuvXZ7paBi/qNSyESDurJgWhoaHMmTOHqKgo7t+/bzxxXFwcsbGxREdHc/r0aZv0IXia3FDh+HE1CdP8+fDkSFEXFxg8WA1rtJOq1OaLiYHXX4dVq9Syq6tKDCpWtG1cFiTXsBDCXFZLCrZt20azZs2eebISJUrg4+PDokWL0hyQpcgNNVFUFEyfrvodJEwtAKocQK9eMHQoeHraLr40i4tT2c20aWq5QAFV8KhhQ9vGZSFyDQshzGW14kVfffUVuq4zfvx4zp49S6VKlRg0aBBnzpxh9erVeHh4UK5cObtICERSzs7wySdw/rzql1e5slofEwNTpqiOiG3bquGODvUZ5OSk3kBCLYMbN9SEEb/+atu4hBDCQZncUuDm5kaBAgU49LgX26BBgzh48CA7HleZu3TpEpUrV+bzzz9nwIABGRexieRbVup0HTZtUv0ONm5Muq1WLdXvoGNHyJrVNvGlybx58PbbibUMvvsOhgyxdVTpItewEMJcVmspuH79Oo0bNzYuly9fnvDwcGJjYwEoWbIkDRo0YPHixWkORliHpqmZFzdsgMOH4a23EjsehoerR/VlysDYserLt0Po2VP1rMyTR2U9Q4eqWgbx8baOTAghHIbJSYGnpycnE4aBARUqVODhw4eEh4cb17m5uXH48GHLRigyVOXK8OOPanqBoKDEgkcXL6rP1FKl1OfrmTO2jdMkzZurZyDFi6vlsWOhe3dVF1oIIcRzmZwU1KhRgx07dhAaGgpA9erV0TSN3377zbjP5s2bqV69uuWjFBmuWDE12VJEhJpXIWFCwrt3VVVhT0/1SGHXLjvvd+DtrYYqJlRsWrRITRBx86Zt4xJCCAdgclIwZswYsmbNSpMmTVi0aBHOzs4EBgby9ddf07lzZ7y8vDh58iTt27fPyHhFBsuZUz2a//tvWLdOzUEEqhX+11/VZIX168Mvv6jH93bJ3R127lSBAmzdCj4+cOmSTcMSQgh7Z3JSUKJECbZu3UrXrl0p8riN+YcffqBGjRosXbqUiIgIevXqxeuvv55hwQrrMRigZUvVIfHQIXjzzcSOh3v3QufOaorn8ePt9Et44cKwZYsaVgHw118qSThyxLZxCSGEHbNIRcMzZ85QoEABClmhEk5ISAiffPIJlStXpkuXLjRq1CjF/aTntuVdvqxGAE6bBv/9l7g+b17VujB0KLi52S6+FMXFqVEIU6eq5QIFVMEjHx/bxmUCuYaFEOay2uiDZylTpoxVEgJQszXmyZOH7NmzU6ZMGaucUyglSsBnn8GFCyoxKFdOrb99W1VOLFNGtSDs3WvbOJNwclJVm778Ui0n1DJYssS2cQkhhB1KtaVg9OjRaGmcPWfUqFFm7d+7d2/Wrl1L0aJFk4xeCAsLo2/fvjx69IghQ4YwePBgdF1H0zTOnTvHhAkTmDhxYorHlG9ZGS8+XvU7GD9ezbfwpJdfVvUO2rZVn8t2YcEC6N07sTPE2LHw7rt2O0uUXMNCCHNlWJljQzrmqY83c2z49u3byZMnDz169EiSFHh7ezNx4kTc3Nxo0aIFO3bsMPZnuHXrFiNGjODHH39M8ZhyQ7WuAwdUa8GiRUk7IHp4qMcKvXurxww2t3kztG+vmjcABg1ShY7sJnNJJNewEMJcGZYUbN68Ocnyo0eP6N+/PzExMQwbNox69epRokQJ/vvvP/7880/Gjh1LoUKFmD9/PlWrVjU7kHPnzhEYGGhMCm7evImvry8HDhwAYMiQIbRo0YKHDx+yceNGYzw1a9ZM+Y3JDdUmLl1SrfXTpyctfJQ/v5qAafBgKF3advEBqtOhv3/iaIQ2beDnn9VkEHZErmEhhLmsNiHSRx99xFdffcXOnTupnzDU6wlHjhyhatWqDBgwgEmTJpkdyNNJwebNm5k1a5ZxLoXp06dz6dIlPv30U5OOp2kaQUFBxmVfX198fX3NjkukzZ07qvLwhAlw+nTieicnNXXziBGqpLLNXLyoEoOElqm6dWHNGjVRhJ2QpEAI8TwhISGEhIQYl0ePHm2dpMDLywtXV1c2Pl0s/wlt27bl8OHDnH7yU8BEGZEUyA3V9uLi4Lff4NtvYfv2pNsaNIBhw2zY7+DmTejQQQ1dBChbVk2/XLasDYJJTq5hIYS5rDb64O7du8TExDxzn4sXL6a5c+LTateuzfHjx43LR44coV69ehY5trAeJyfVOh8WBn/8AV27JiYAO3aoKolly6oWhVu3rBxc/vyqp+Qbb6jlf/5RtQz27LFyIEIIYR9MTgoCAgLYuXNnsr4GCVauXMn+/fsJDAy0SGD58+cH1AiEc+fOsWnTJurWrWvWMYKDg5M0qwjbql1bPbo/e1bNq1CggFp/7px6nFCqlGo5sOo8C9myqeccH3+slqOjoXFjWLnSikEIIUT6hISEEBwcnO7jmPz4IDw8nFdffZX79+/TrVs3atasSZEiRYiMjGT37t388ssvFC1alK1bt1I+oe68ibp27UpoaCjXrl2jaNGijBkzhl69ehEaGkq/fv2IjY1lyJAhDDFjKlxperV/Cf0OJk6EU6cS12uaal0YPhwaNrTiiMGZM6F/f/XMQ9PUpA+DBlnp5MnJNSyEMJfVOhoCnD59mvbt26c4E2Lt2rVZsWIFLi4uaQ7GkuSG6jgS6h1MmKCmKXhSjRoqOXjttcTpnTPUunXqZHfvquX33oOvv1Z1n61MrmEhhLmsmhQA6LrOmTNnOHToEGfOnMHT05OaNWtSqlSpNAeRERJGH8ioA8fy11+qbMDChfDwYeL6EiVg4EDo2zdxeucM8+efEBAAkZFquXNnmDsXcuTI4BMnJUmBEMJUCaMQrDb6wNHIDdWxRUaqWgdTp8LVq4nrc+RQ/QKHDYOKFTMwgLNn1ZDFhM6uDRuqfgZWKucNcg0LIcxn1ZaCW7dusXz5cqKiorh//77xxHFxccTGxhIdHc2mTZs4e/ZsmgOyFLmhZg7378PixerRwl9/Jd3WooVKDlq0yKB+B//9p8ZLJoylrFBBDVl0d8+AkyUn17AQwlxWSwrOnj1LjRo1uPmceXKLFSvG5cuX0xyQpcgNNXPRdQgJUcnBb7+p5QReXio56N49A4oS3r8PPXvCL7+o5eLFYe1a1dkhg8k1LIQwl9XqFHz00UfcvHmTNm3aMGfOHFxcXOjYsSOzZs1ixIgRZM+enS5duthFQpBAhiRmHpqmRgquXg0nTqhBAblzq23Hjqm+Bq6uMHIk/PuvBU+cI4ea0OHdd9XylStq2uX16y14EiGESB+rD0n08vLi7t27REREANCzZ0+io6NZu3YtAFu3bsXf35+1a9fStGnTdAeWXvItK/O7fh1+/BEmTVLTOSfIkkX1DRw+HFKZGiNtJk1SszvpuqrANG0a9OljwRMkJdewEMJcVmspuHDhAi1btjQuV6pUid27dxuXmzRpQp06dRg/fnyagxHCHAULwvvvq2JHS5ZAQsHLR4/U6IVatdSX+uXLVemBdBs8GH79VbUexMWpGZ4++STpswwhhHBgJicFpUuX5tYTdWjLly/PjRs3OHLkiHFdjRo12L9/v2UjFOI5smRRpQV271Y/nTsnllLevl1Nb+DpqYY6pruUcrt2qphC4cJq+bPP4M03k46fFEIIB2VyUlCxYkXCwsK48Xg+3CpVqgCw/YlZbvbt20fhhJulEDZQr54arfB0KeWzZ9XjhFKl1H/TNUCmfn2Vfbz0klqeP1/VNXhOJ1whhLB3JicFH374IZGRkZQtW5aQkBDKlCmDt7c3n3zyCdOmTaNv377s3buXDh06ZGS8ZpGOhi+u0qVVIcILF2DKFNVSAHD7tmoxKFsW2rdXLQlpav339IRdu9SUywCbN6taBhcvWuw9CCGEqaze0RBgzpw5BAcHM27cODp16sSePXvw9/c3th689NJLrF27lnLlyqU7sPSSTlriSfHxasDAhAmJMyUnqFlTDWlMUynlmBh4/XVYtUotlyypTvS4JS095BoWQpjL6mWO4+LiePjwITlz5gTg0qVLbNy4ERcXF/z8/NIciKXJDVWk5q+/1CRMCxfCgweJ611cVCnld94xs5RyXJwalTBlilrOl0/1bkznKBy5hoUQ5rJ6UuAo5IYqnufqVTWqMKVSyj16qNYDLy8TD6brMG6c6sgAkDUrzJqlajKnkVzDQghzSVKQCrmhClM9r5Ty8OHQvLmJpZQXL1YVEBNGI3z2GXz0UZrqMMs1LIQwl9XqFDgi6WgoTJEjhxpVePCgGm0YGJj4Gb5xI/j5QeXKMGOG6kLwTF26wKZNicMePv5YlVt89Cgj34IQ4gVnk46GjkS+ZYn0OHUKvv8e5syBu3cT1xcqpIoYDhyoRjik6uhRaNkSHlcAxd9fVVjKk8fkGOQaFkKYSx4fpEJuqMISrl9XXQMmTUr8fAdVHKldO9W/8JVXUnk6cPmyql9w4IBarllTzeZUvLhJ55ZrWAhhLkkKUiE3VGFJjx7BypWq9eCJel2AmjBx6FBVSTF79qdeePu2Guu4YYNadneHdetM6sEo17AQwlySFKRCbqgio+zfr5KDRYuSVjcuWhT69YP+/Z9qDIiNVStnzVLLBQrAihXg6/vM88g1LIQwV4YlBd7e3mhp6DEN2MX8B3JDFRktMhJ++EENa7xyJXF91qyq1WDoUDUpE6CGLH7+uZpAKWGn2bOhe/dUjy/XsBDCXBmWFBgMaR+YEB8fn+bXWorcUIW1PHwIS5eqgkj79iXdVr++Sg7at1d5AD/9BL17q9YDgDFj1AiFFBJwuYaFEOaSxwep0DSNoKAgfH198X1OM60QlqDrsGePerSwbFnSUYglS6oRC336QJEjodC2LTwuD06vXqrJIWvWJMeTpEAIYaqQkBBCQkIYPXq0JAUpkRuqsKVLl1SlxB9+gGvXEtfnyAHdusGQVmeoOrwpnDunNjRrpjKJ/PmN+8o1LIQwl1VbCuLj4wkLCyMqKor79+8bTxwXF0dsbCzR0dFs3LiR0NDQNAdkKXJDFfbg3j3VIXHixOTVEn1ffsjQqJEEnhqPE/FQqZIameDqCsg1LIQwn9WSgujoaOrXr8/p06efuZ+TkxOxCVvNvxgAACAASURBVM9LbUhuqMKe6DqEhqrkYPVqNWtjAo9cVxgU8w29mU2B4jlh7VqoUUOuYSGE2axW5vh///sfp0+fxtvbm6CgIAoXLkyLFi345JNPaN++PZqm0alTJ+M0ykKIRJqmRiCuWAH//APvvpv4pOBsTHHeZTyluMjAKx9zosFbqsiREEJYmcktBVWqVCEyMpLIyEg0TaNLly7Exsby66+/ArBw4ULefvttdu3ahbe3d4YGbQr5liXs3Z07MH++6ph44kTSbX6sZwP+xMXppGMgkBDiBWO1loKzZ8/i7+9vrF1QpUoVdu7cadzerVs3qlSpwmeffZbmYIR4keTJAwMGqGkSNmxQUyUk2IBaqOh8lSmT47l920ZBCiFeKCYnBcWLF09SzKhcuXJcvXo1SR+DevXqER4ebtkIhcjkDAY1RfO6dXD8OAx6LZLcmpqF6cR/RRk02ECpUjpDh8LJkzYOVgiRqZmcFFSoUIGwsDAePR58XaVKFYAkrQXHjh0jS5YsFg4x7WTqZOFoypeHSUuKcelgNAAenAHg1i2N779X2/38VJeDuDhbRiqEsCdWnzp5/fr1BAQE4Onpyc8//4y3tzcVKlQgNjaWqVOncvDgQYKDgxk8eDDjxo1Ld2DpJX0KhKPTNI1HjZqwLjQXkxnE77RIsr1MGfX4oVcvNaWzEEJYrU9By5YtCQ4O5tKlS5w6dQqDwcCECRP4999/CQgIYOTIkeTMmZPXX389zcEIIZJy+n09gW8UZCN+HKc8g7PPIG8u1Vp35gy89x6UKqUqJR46ZONghRAOz+yKhjdv3iQ+Pp6CBQsCcODAAVasWIGLiwtvvPEGuXPnzpBAzSUtBcLRGa9hXYfRo9UPcDtrIeZ338jk3bU4fjzpaxo2hEGDoF27ZFWThRAvAKsVLwoLC8Pd3R3Xx9XWUnL06FHCw8Pp0aNHmgOyFEkKhKNLdg3Pmwdvv22cVEH/4ku21PqQyVM01qxJWhDJxUVN49ynz1PTOAshMjWrPT7w9fVl7ty5z9xn7ty5DBgwIM3BCCGeoWdPNXbxcdUj7aP/0WxpX1YujeX0afjgg8S+Bf/+C6NGqYrJ3buriZokRxZCPE+qLQXLli1j165dAOi6zsSJE6lXrx716tVL8UB3795l+fLlFCxYkJN2MG5KWgqEo0v1Gj5yBPz9ISJCLbdoAb/8Avnyce8eLF4MkybBgQNJX1azJgweDJ07q4mZhBCZT4Y9Pjh58iRVqlQxex6D77//nkGDBqU5IEuRpEA4umdew5cvQ6tWsH+/Wq5aVc2ZUKoUoFoFdu9WycHT0zgXLqweK/Tvb5x7SQiRSWRon4JDhw5x/fp1AJo0aULPnj3p2bNnikFky5YNV1dXSpYsmeZgLEmSAuHonnsN37kDXbsmzpPg4qISg+rVk+x2+TLMmAHTp8OVK4nrDQZo00Z1TGzcWM3PIIRwbFbraBgcHEzjxo1p1KhRmk9mTZIUCEdn0jUcFwdDh8KUKWo5Tx5YulRVOHrKw4ewfDlMngxP1BwDoGJFlRy88YY6hBDCMVktKXjS1atXOXnyJFFRUVSuXBlPT880B5BRJCkQjs7ka1jX4bvv1NSLuq6aACZPVs8HUrF/v8ojfv4Z7t9PXJ83r0oM+veHypUt8CaEEFZl1aTg0qVLjBgxgmXLliU5aZ48eWjatCkLFiwgj518zZCkQDg6s6/h5cvVUIN799Ty8OEwdiw4OaX6kmvXYNYsmDoVzp9Puq1hQ1UxsX17yJYtDW9ACGF1VksK7ty5Q5UqVTh//jzZsmWjcePGvPLKK0RFRbF9+3YOHjxI3bp12bBhA/kTJoq3IU3TCAoKwtfXF19fX1uHI4TZ0vTH/ccf0Lo1REaq5datYeHC5z4TiItT3RGmTVOjHp9UtKgqj/DOO+DmZl44QgjrCAkJISQkhNGjR6fvC7FuouHDh+uapumffPKJfvfu3WTbP/vsM13TNP3TTz819ZAZyoy3JoRdSvM1fO6crleunFALUde9vXX94kWTX/7PP7r+/vu6Xrhw4iFA1w0GXW/VStfXrdP1uLi0hSaEyFjp/ewzuaWgWrVqXL58mYiICHKkMMj53r17uLq6UrVqVbZs2ZL2LMVC5PGBcHTpuoZv3YLXXoONG9VyyZJqlMJTIxOe5f591Wdx2jQ1vPFJHh7Qty/07g3OzmkLUQhheVaraHjmzBnatGmTYkIAkDNnTlq3bs2ff/6Z5mCEEBaSL59KAhI6G166BA0aJA5fNEGOHKrT4a5dqhDSO+9AwtQmZ8/C//2fKovQvbvaR3JwIRyfyS0FlSpVIjo6moiICLJnz55s+/3793F1daVEiRIcsoPp2qSlQDg6i1zDug4TJ8KIEYkjE8aPhyFD0lSY4OZNWLBAtR4cPZp0W9WqqmNit24yrFEIW7FaS0GLFi2Iiopi/PjxybbFxMTw5ZdfEh0dTePGjdMcjBDCwjQNhg2DlSshVy41a9KwYare8ZNlDk2UP7+qZ/D33xAaqkomJ8zG+NdfahImFxcYOFDtI4RwLCa3FNy4cYPKlSvz77//Urt2bRo0aEChQoUICwsjLCyMBw8eULp0aQ4fPky+fPkyOu7nkpYC4egsfg3v3w+BgWq2JICWLdVECen8e42MVMMaf/ghcTqGBA0bqr4HHTrIfAtCWINV6xRER0czYMAAli1blmzba6+9xrhx4yj1uPa6rUlSIBxdhlzDFy+qORMSHvFVqaL6GVhgEoS4OFi3TtU82LgxaR+DQoWgRw8150LFiuk+lRAiFTapaHjz5k2OHTtGREQEJUuWpFy5cjjbWRdkSQqEo8uwa/j2bTVnwtq1arl4cVizBmrVstgpzpxRLQdz5kBUVNJtDRqoTosdO0LOnBY7pRACKyYFvXr1ol27drRu3TrVfRYsWMDChQvZ8HT1ExuQpEA4ugy9huPiVOfD779XyzlzqprHbdta9DQPHsCqVWpCpqdHKhcokNh6ICWVhbAMq3U0nDdvHgcPHnzmPr///js7n55pRQhhf5yc1KiESZPUiIR791Q943HjLDq2MHt2VS5h82Y4dQo+/FBVSAS4cUPlJFWqwMsvw7x5EBNjsVMLIdIg1ZaCb7/9ls8++wzt8bClGzdukD17dnKm0t537949Hjx48P/t3XlcjWn/B/DPfVK2NktSIoSWsZSRKCk7WbKMGY2frbGEJswwhplRNB7MMzM0Q5aZbPNgjGyNxtaQRqMsFZWlkjRCKSZSirp+f1zOyVFxOp3O1vf9evUy99J9vuc813P3Pdd9Xd8LvXv3VovEgHoKiKZTWhsODwcmTOBLMQO8b3/9+vJpBQpWUgKEhfHeg5MnpY8ZGfHaCDNm8CmOhJDqqbXHB8+ePYObmxuyX9ZQz8zMhJGRUaXrGgiCAD09PVhaWiIoKAi2trZyB6QolBQQTafUNnz5Mh+AeOcO3x40iJczrOV1TNLTgZ9/BrZuLV+uQczJiecnH3xQXjSJEPJmShtTIBKJ4O/vD39/f7lfTJkoKSCaTult+O5dPmUxLo5v29nxXoS2bWv9pZ8/52Mdt2wBTpyQfoJhaMgLIs2YATg41HoohGg0pSUFGRkZaNKkiVqsgCgLSgqIplNJG376lP8FPnyYb7dowf+7Vy+lhXDrFq97EBIC3L8vfczenq+38OGHQLNmSguJEI2htIGGbdu2VZuE4OnTp3B0dES4eEoVIUQxGjcG9u8HPv2Ub+fkAO7uvMiRkrRrB3z9NS+EdPAgr7EkrsickMArNJub88cKx4/ziRSEEMWQq06Bqvn7+8PAwAC2trYYPnx4pedQTwHRdCpvw5s383rF4r+6y5YBAQFyrZlQU5mZfHbC1q1ARob0MQsLYOpUYNo0oH17pYdGiFpRWk9BbfL29oapqSm6dOkitT8qKgq2trbo2LEjfvzxRwDAyZMnYWdnp3bFkgjROrNmAceO8YICALBiBZ+lUFSk9FDatAG++gq4eRM4dYqvzCgum3znDu9ZsLIC+vXjCzbR1EZC5KMWPQV//fUX9PX1MXnyZCQmJkr2Ozg4ICgoCJaWlhgyZAjOnj2LdevW4enTp7h69SoaNmyIgwcPSqZNvkrl37IIqSG1acM3bvCZCWlpfNvRkY8zMDNTaVj5+fypxtatwPnz0scMDXn+4u0N9Oypks4NQlRCJWWOa0NGRgZGjhwpSQry8/Ph7u6O+Ph4AICfnx+GDBkieVywY8cOmJiYwMPDo9Lrqc0NlRA5qVUbzsvjdYkjI/l2q1Z8uoCaTAdISuIllX/5pWJZZTs7nhxMnMgrOhOizbQ2KYiIiEBISAj27NkDANi0aROysrIQGBgo0/UEQZCaPunu7g53d3eFx01IbVGrpADgVYfmzuWFBQC+FPP//geMGaPauF5RUsJnUW7dyhdnKisrPyYSAUOG8OJInp48fEI0XWRkJCLFyTqA5cuX105SsHz58kq75WWxbNmyav9ObSQFanVDJaSa1LINMwasWwcsXFj+F3fVKl6/WM366O/d4z0HW7fyJyCvMjAAxo/nCULfvjxhIEQb1FpPgagG/y8pezU9l9HbHh98/PHHGDp0aJWzDV6nljdUQqpBrdtweDhfafHJE749eTKvPFS/vmrjqgRjQGwssHMnH4Pw6JH08TZteHIwaRJgba2aGAlRlFqbfXDixAmpnz/++AOWlpYwMTHBypUr8eeff+Lq1as4e/YsgoKCYGFhga5du7510SRZiWsiREVFISMjAydPnoSTk1O1rhEQECDVrUIIUZDhw4G//wYsLfn2zp3AgAEVH+irAUHgtZeCg3nvwYEDfDFI8dIOmZnAypWAjQ0vrbxhA5Cbq9qYCamuyMhIBAQE1PxCTEZLlixhgiCwv//+u9LjSUlJTCQSMV9fX1kvKTFhwgRmZmbG9PT0mIWFBdu6dStjjLHIyEhmY2PDrKysWFBQULWuWY23Roha0og2nJ3NmLMzY/wLOWNt2zKWmKjqqGSSm8vYhg2MOTmVhy/+qVePMU9PxvbtY6ywUNWREiK7mt43ZB5oaGtrizZt2uD48eNVnjN69GgkJibi5s2bNc9Wakitu14JkYHGtOFnz/jCBP/7H982MOD99FXMDFJHKSl8/MEvvwC3b0sfMzDgPQteXsDAgbW2eCQhCqG04kVPnz5F4Vsqgty5c0fuwYm1gR4fEKIEDRrwxwf/+Q/ffvKEL6y0bp30ykZqrFMnIDCQr9oYGQl89BFPBgD+dn75hec4ZmaAjw9w5oz0zAZCVE1Rjw9k7imYPXs2Nm/ejBMnTmDgwIEVjh86dAhjx47FvHnzsHbt2hoHVlMa8y2LkCpoZBs+cICP2BN/gZg5E1i/XiO/XhcV8WmNe/YAR44AxcXSx1u14usveHkB776rdpMvSB2ltDoFFy9exKBBg/Ds2TNMnDgR7777Lpo3b47s7GycO3cOv/32G1q0aIFTp07BWg2G8GrkDZWQV2hsG46LA0aNArKy+Ha/fkBoKNC0qWrjqoHHj3kRxz17+NLOry/C1KEDr6Do5cWLJRGiKkotXnTz5k2MHTtWqhSxmKOjIw4ePAhzc3O5g1Ekjb2hEvKSRrfhu3d5haCLF/l2x45AWBgf4q/hcnN5jvPrr0BUVMUnJO+8A4wbxwtAdu5MPQhEuZRe0ZAxhvT0dFy+fBnp6eno1KkTunfvDgsLC7mDqA3iioZUyZBoKo1OCgD+CGHqVGDfPr5tZMS/ag8bptKwFOnOHeC33/jbEuc/r+rYkScH48YB3btTgkBqj7iyYa1VNJRFYWEhGqlprVCNv6GSOk8r2nBZGV9dcflyvi0SAd98A3zyidb9hUxN5QnC/v3Ay5prUtq2LU8QevakKoqkdii9pyA0NBRBQUFISUlBbm4uSktLsXnzZhQXF8PPz0/uQBRNK26opE7TqjYcGgpMmVI+AHHyZGDz5vL1j7VMejpPDkJDK67gCAAWFsDYsfzHxQWoV0/5MRLtpNSkYPz48di/fz8AwMDAAAUFBSgtLcWiRYvw3XffwcnJCUePHoWxeP11FdKqGyqpk7SuDSck8HEGmZl8u1cvPltBxUsw17bMTP429+8HoqMrjkFo0oRPdxw1ii/Y9LKYKyFyUVqdgg0bNmD//v2YMWMGUlJSsGDBAskLL1++HLNmzUJsbCwOHTokdzCEEC1mbw9cuMC/GgNATAzg6Fj5w3gt0qYNMH8+8NdffELGhg18Qob48cGjR8CuXXx6o4kJMHgw8OOPQEaGSsMmdZTMPQUuLi4oKSnB+fPnIQgCAgICsGLFCqnFjzp37gxra2tJb4Iq0UBDoum0rqdArKQEmDMHCAnh2w0a8KUMvbxUG5eS5ebyOghhYcCxY8DTpxXP6dqV14EaORLo0QPQ0VF+nEQzKH2goZGREby9vSWFiSpLCubMmYO9e/ciLy9P7oAURWtvqKTO0Oo2zBgvarRgQfmk/yVLgK+/rpMj8J4945UUf/+dJwl37lQ8p2lTYNAgYOhQ3pugJrO/iZpR2pgCW1tb1K9fX7IKYmVJQadOnaCrq4vk5GS5A1IUrb6hkjqhTrThiAjg/ffL1zMeOZKvoWBoqNq4VIgxPvwiLIwnCZcuVX5e1658DMLQofyJjBquWk1UQGljClxcXHDlyhWcOHGi0uMHDx5EWloaevXqJXcwhJA6ZuBAIDYWsLXl27//Djg7A2qwqJqqCALg4AD4+/PhFnfu8Cct48cDr47hvnIF+O9/+YrVzZrxfCooiO+ndRmIvGTuKcjJyUHXrl3x4MED9OrVCw0aNMDp06excuVK7N27F1euXEGTJk2QlJQEMzUYTVwnvmURrVan2nB+PjBxIhAezrebNuVFj/r3V21caubFCz5W89gx4PhxPt2xsibSrBng7s5/+vXjpZe1rCwEqYJSpyQmJSXBz8+v0pUHe/TogeDgYPTo0UPuYBSJBhoSTVenkgKAjy344gtgzRq+raPDv/rOmUN/0aqQl8efwIiThHv3Kj+vRYvyBKFPH54k1MGhG1pNpRUNExIScP36dWRmZqJly5awtraGk5OT3EHUhjp3QyVap8624V27+NrF4mUJZ87kc/T09FQbl5pjDEhJ4QMWT5/mPzk5lZ9rZMTLRPTuzZ/WODnV6WEcWkVpPQU7duyAg4MDunbtWuU50dHROH36NL788ku5A1KUOntDJVqjTrfh8+eB0aPLv/q6uPDygC1bqjYuDcIYcO1aeZIQGcmnQVZGEPjiTc7OvARz9+68N4HyMM2jtKRAJBIhICAAy5Ytq/KcTz/9FJs2bcLTyibcKlmdvqESrVDn2/Ddu8CYMeV1gs3NeWlANeuV1BRlZTxJOHcO+Ptv/u/161Wfr6fHZzh0717+06WL1lam1hq1lhRs374dYWFhku1Dhw7BxsYGNlUsfVpYWIioqCi0b98eSUlJcgekKHX+hko0HrVh8An8c+YA27bxbT09YONGwNtbtXFpibw8XlhSnCTExpYvT1EZHR2gQwfei/DOO/xfOzvA2lp7koXHj/mCVuJcdNEi1cZTXbWWFNy7dw/W1tYoKCiQ+WINGzbE9u3bMX78eLkDUhS6oRJNR234JcaA4GBeK/jFC75vzhxg7Vrq31aw0lLgxg0gLo7XR4iL438gnzx58++JRICVFV8qun176Z927QB9feXEXx3FxXzhqtRUIDGRv8+EBOnZsObmvDS1JqnVxwc5OTkofJk2tm/fHvPmzcO8efMqDUJPTw8mJiaopybLfdENlWg6asOviYrik/XFo+f69OHjDExNVRuXlisrA9LSeIJw+TJw9Sr/uXmz8umQlTExAVq14mtfvf5jYsLrL4h/9PVrNtmktJQnMY8f86Zy9y4fmnLvHv/vW7f4+8nMfHs9h9at+Xtu0kT+eJRNaWMKtm/fDgcHB3Tr1k3uF1MmmpJINB0lBZX45x++3rB4EaVWrfg4g549VRtXHVRUxHsVrl4FkpP5eIX0dJ4sVKODuQKRiM+O0NfnHUH16/N/xT+CwDuMxD+lpXw5DXEi8LZejapYWvI1uxwc+E+PHppVSlolUxLLysoQEhKC5s2bY8yYMZL9Li4uWLhwodQ+VaMbKtF01Iar8OwZMHs2sH0739bTAzZtAqZNU2lYhGOMj1VITy//uXWr/Nv6vXtAdrZqqi6amPBv/x078p8OHfi/Nja8XpY2UFpPwb179zB06FAkJiZi8eLFWLVqFQDg6dOnsLS0xMOHD+Hg4IATJ06gWbNmcgekKHRDJZqO2vAbMMbXIJ4/v3xBpblz+TgDXV3VxkbeqrQUePCAJwh5ecC//5b/5OfzpTAKC3kPQHEx/1f83wBQr17FHwMDXmvByKj832bN+Ld9MzP+lKkuDEFRWlLwww8/YMGCBfj2228xd+5c6L3y6RYWFmLLli345JNP4OPjg+DgYLkDUhS6oRJNR21YBmfO8HEGDx7wbVdXXh6ZxhmQOkppSYG7uzsEQcDp06erPMfR0RF5eXlIT0+XOyBFoRsq0XTUhmVU2TiDgwcBR0fVxkWICihtlcTk5GS0atXqjee88847yMvLkzsYQgipttat+cyEKVP4dlYW7zEQ1zYghMhM5qTA1dUVoaGhuFfFihu5ubnYt28f3nnnHYUFRwghMmnYkCcBQUG8wk5xMS9wNGtW+YNoQshbyZwUDBs2DCUlJZg5cyZu3boldSwzMxM+Pj4oKirChx9+qPAgCSHkrQQB8PPjywaamPB9W7bwXoPMTNXGRoiGqNaUxK+++gorV64EADRr1gwtWrTAgwcPkPtylY3Ro0fjwIEDtRNpNVGdAqLpaExBDdy5wwcgxsTw7WbNgN27gcGDVRsXIbVEZUsn79u3D+Hh4bh8+TJSUlJgamqKTp06YdasWVSngBAFojZcQyUlwKefAuvX821BAFasAJYu5RVyCNFCSpt9oGnohko0HbVhBdm1C5g5s3ylnxEjgJ07Nat2LSEyUtrsg1elp6fj2LFj2LhxIwAgKyuLbl6EEPU0cSJ/jNChA98+coTXsE1IUG1chKihaiUFqampGDFiBDp06AAPDw/4+voCAEJCQuDk5IQrV67USpCEEFIjXbrwOgajR/Pt9HSgd29gxw7VxkWImpE5KcjNzYWbmxuOHj0KZ2dnuLq6SnoHLCwsEBcXB0dHRyQlJdVasIQQIjcjI7540urVfEzBs2fA1KmAjw9NWyTkJZmTgs8//xx5eXmIjIzE2bNn0a9fP8kxb29vREVFQSQS4eDBg7USKCGE1JggAIsXAydPlk9b3LyZpi0S8pLMScHZs2cxatQouLq6Vnrc2dkZ7u7u+P333xUWHCGE1Ir+/YG4OKBXL7594QLQvTtw9Khq4yJExWROCu7fv//W1Q9NTU2RlpZW46AIIaTWWVjwBZXmzuXbeXmAhwefsvjihWpjI0RFZE4KOnfujH379qG4imdvjx8/RmhoKOzs7BQWHCGE1Co9PV7HYPduoHFjvm/VKmDAAODuXdXGRogKyJwUTJgwAY8ePcLcuXORmpoqdSwhIQG+vr4oLCzEe++9p/AgCSGkVnl5AZcu8VkKAF9gyd6ejz0gpA6RuXgRYwyjRo1CeHg4BEGAsbExHj16hE6dOiElJQUAX175zz//hCAItRq0LKjwC9F01IZVoLCQr58QEsK3BQH48kvA358vtESImlNa8SJBEBAWFoZt27ahS5cuKCoqAsALGVlbW+OHH37AyZMn1SIhEAsICEBkZKSqwyCEaIpGjYCff+YVDxs1AhgDAgOBgQOBKlaIJUQdREZGIiAgoMbXkbvMMWMMDx48QLNmzaCjhhk0fcsimo7asIpdvcoXVbp6lW+bmvKxB/37qzYuQt5AJWWOS0pKkJCQgL///hs3b96U+8UJIURt2dkB588DU6bw7exs3mOwfDlQWqra2AipJdXqKXj48CGmTp2K48eP4/nz55L9BgYGGD9+PIKDg6Gnp1crgVYXfcsimo7asBrZvh2YMwd4+dgUAwYAv/wCmJmpNCxCXqe0VRLT0tIwaNAg3L59G40bN0b//v3Rs2dP5ObmIiYmBrGxsejZsyd+//13mIgrhakQ3VCJpqM2rGaSkvjjhOvX+baJCV87Ydgw1cZFyCuU9vhgy5YtuH37NtatW4dHjx7h8OHD+OKLL7B27VqcO3cOP/zwA86fP4/14rXLCSFEm3TuzCsfTp7Mtx884MWOPvmE1k4gWkPmngIbGxvUq1cPiYmJlc4wKC0thY2NDQwMDBAXF6fwQKuLvmURTUdtWI3973/A7NlAQQHfdnAA9uwBrK1VGxep85TWU1BcXAw3N7cqpxzq6OjA0dER9+/flzsYQgjRCP/3f0BCAuDoyLfj4/naCdu28WmMhGgomZOCYcOG4cCBA7hXxVzd27dvIzQ0FIMGDVJYcIQQorasrICzZ4HPPuPbhYWAtzfw4YdAfr5qYyNETjI/Pnjy5AlGjhyJtLQ0eHp6YtiwYXB3d0dBQQEuXrwIf39/ZGZm4uDBg2jatKnU76piPQTqeiWajtqwBjl5ko81EPeUtm3LHyeIV2EkREmUNvtAJJKrpAEEQUCpCub00g2VaDpqwxomJweYNg344w++raMDrFgBLF5MJZKJ0igtKZg6dap8LyAI2LZtm1y/WxN0QyWajtqwBmIMCArijxTEtVxcXXnZ5LZtVRoaqRuUlhRoGrqhEk1HbViDxccDEyYALxeLg4EB8MMPvDqiGq0PQ7SP0mYfREdHv/WckpISfPHFF3IHQwghWsHBAYiL49MWAeDJE/5oYdw4Xt+AEDUlc1Lg5uaGJUuW4MWLF5Uev3DhArp3747Vq1crLDhCCNFYjRsDwcF8jEHLlnzfwYNAly5AeLhqYyOkCjInBba2tlizZg0cHR2RlJQk2V9cXIzFixfD2dkZ165dg7e3d60EKnb9+nXMnj0bilFeFgAAIABJREFUH330EQ4cOFCrr0UIITU2bBiQmAiMHcu3s7OBESMAH5/y4keEqAmZxxSUlJTA398f//3vf6Grq4vAwED07t0b06dPx40bN2Bra4tNmzbB1dW1tmOWxDNlyhTs2bOn0uP0PJZoOmrDWoYxvoiSry9/nAAAHTrwfTR1kSiI0sYU6OnpYdWqVfj7779hZWWFzz77DH379kVmZiYCAwORkJAgd0Lg7e0NU1NTdOnSRWp/VFQUbG1t0bFjR/z444+S/WFhYejXrx/ef/99uV6PEEKUThB4LYMrV4C+ffm+tDTAxQX48ktaP4GohWoXH2jYsCGaNWsGAJJsRFdXV+46BgAwbdo0HDt2rML+efPmYfPmzYiIiMCGDRuQm5sLABg1ahSio6NVMtWREEJqpG1b4NQp4L//BfT0gLIyYOVKoEcP4OJFVUdH6jiZ/5I/ffoUCxcuxLvvvouzZ89izpw5iIiIQJs2bfD555+je/fuiI2NlSsIV1dXNGnSRGpf/ssyoX379oWlpSUGDx6M2NhYnDlzBvPmzYOfnx/Gjx8v1+sRQohK6egACxfyVRe7deP7kpL4Y4QvvqBeA6Iy9WQ90c7ODv/88w/at2+PkJAQuLm5AQDi4+OxbNkyfP/993BxccHMmTMRHBxc48AuXLgAGxsbqdePiYlBYGCg5LXfJiAgQPLf7u7ucHd3r3FchBCiMF27AufPA6tXA4GBwIsXwH/+Axw+zBdXEi+4REgVIiMjERkZqbDrVavM8ccff4xVq1ahUaNGFY7HxsZi2rRpuHHjhlxljTMyMjBy5EgkJiYCACIiIhASEiIZSLhp0yZkZWUhMDBQpuvRIC2i6agN1zGXL/NaBvHxfFsk4pUR/f2BBg1UGxvRGEobaHjmzBkEBQVVmhAAgJOTE+Lj4/GZeMWwGnJ0dMT169cl28nJyehFI3QJIdqqWzcgNpb3GOjq8rEGq1fzJZnlfDRLSHXJnBS8PrOgsLAQ165dAwBJz0D9+vWxatUqhQRmZGQEgM9AyMjIwMmTJ+Hk5FStawQEBCi0W4UQQmqVri6fiXDpEvDuu3zftWtA796An1/5VEZCXhMZGSn1yFxe1Vr74Pnz5wgKCkJQUBCysrIkKyB+9913yMrKwsqVK9GwYcNqB+Hl5YUzZ84gLy8PLVq0wIoVKzBt2jScOXMGPj4+eP78Ofz8/ODn5yf7G6OuV6LhqA3XcS9e8BkKAQFASQnf16oVsH49MHq0SkMj6ktpCyKVlpaib9++OHfuHBo0aAATExP8888/KCsrw7Jly/D111+jbdu2iI6OhpmZmdwBKQrdUImmozZMAADXrwOzZgFRUeX7xowBfvyRJwmEvEJpYwpWrlyJc+fOITAwENnZ2Zg2bZrkWEBAAFatWoXbt2/j4MGDcgejaPT4gBCi8WxsgNOngZ9/BsRTtw8eBGxtea+BHAO7ifZR+uMDR0dHNG7cWPJHNiAgACtWrEBZWZnUOc2bN8fRo0drHFhN0bcsoumoDZMKsrOBBQuAV8u7OzkBmzeX1zsgdZrSegpu3LgBe3v7N57j6OiIc+fOyR0MIYSQNzA1BXbvBo4eBdq14/tiY/kMBT8/4NEj1cZHNJ7MSUG7du0Q/oblPktLSxEWFoZ24oZKCCGkdgwdyisgfvYZr45YVsbHGHTqBISE8G1C5CBzUjBgwADcvHkTP//8s9QjA4AnBMHBwbh7967M1QaVgcYUEEK0VqNGwJo1vOhRv358X24uMH06n8J44YJq4yNKpfQxBQUFBXBwcMDNmzfRunVrNG/eHPHx8ZgxYwYOHDiAvLw8WFhYICkpCYaGhjUOrKboeSzRdNSGicwYA/btAz79FLhzh+8TBOCjj3jZZBMT1cZHlEZpUxIB4N69e1i6dCl27txZ4UXHjh2L7777DpaWlnIHo0h0QyWajtowqbaCAp4EfPst8Pw532doCCxdCsybR+WS6wClJgViDx8+REpKCjIzM9GyZUtYW1vD1NRU7iBqA91QiaajNkzklpICzJ/PBySKtWkDrFoFTJjA11UgWkklSYEmoBsq0XTUhkmNMMaTgkWLgKtXy/f36AF89x3Qt6/qYiO1RmlTEjURDTQkhNRZggB4ePCBiJs3Ay1a8P0XLwJubrxU8qvJAtFoKln7QJPQtyyi6agNE4V68gT45hveS1BUxPcJAjBxIl9fwcpKpeERxaDHB1WgGyrRdNSGSa24c4evxLhzJ3/EAPBaB97efH+bNqqNj9QIJQVVoBsq0XTUhkmtunqV9xDs21e+T0+PL760eDEttqShaEwBIYSQ6rOzA377DYiPB0aO5PtKSnhlxHbtgBkzgNRU1caoKkVFwAcf8PEYdYxWJwU00JAQQt7C3h4ICwNiYoBBg/i+58/5qozW1sD77/PEoa4oLgbGjuUJU79+QHKyqiOSidIHGopEIgiC8MZz6tWrByMjI5ibm2PQoEEIDAxEAxUVy6CuV6LpqA0TlYiJAVavBg4flt4/ZAhfoXHQIO2tc/D0KU8ITpzg2/37A0eOAA0bqjaualDamILp06cjKioKaWlpAABTU1O4uLjg4cOHSEpKQm5uLpo2bYr27dvj3r17yMrKQp8+fRAeHg4DAwO5A5QX3VCJpqM2TFQqOZmvrbB7N1BaWr6/UyfA1xeYMoVXS9QWeXn8MYp4pV8XF+DYMUBfX7VxVVON7xtMRpGRkUxPT4/5+PiwhIQEqWNFRUVswYIFrEGDBiw2NpaVlZWx77//nuno6DB/f39ZX0KhqvHWCFFL1IaJWrh1i7G5cxlr1IgxPl+B/xgYMObry1hysqojrLlLlxiztCx/b0OGMFZQoOqo5FLT+4bMPQUDBw5EUVERoqOjKz1eWFiItm3bomvXroiIiAAA9OjRA02aNMHJkyflz1rkRN+yiKajNkzUyr//Atu2AevXA+np0sd69gSmTeMllI2NVROfPMRLTi9ezMcSAMCHH/L3qaen2tjkpLTZB5cuXYK9vX2Vxxs1aoQRI0bg4sWLkn3Ozs64dOmS3MERQghRE8bGfExBaip/zj5kSPmx8+eB2bOBli0BLy8gPLz8j6y6Sk7mlR3nz+ex6ujwwk7/+5/GJgSKIHNS8O677+LXX39FQUFBpccLCgpw6NAhqVUSb926BWtr65pHKSeafUAIIQomEgHDh/Pn7WlpvOBR69b8WHEx8OuvwIgRgKkpMHkyn9nw7JlqY35VVhYwfTrQtStw9izf164dcOoU8MknvMqjBlLU7AOZHz6sXbuWCYLAJk2aJBk3IPb48WPm4+PDBEFgixYtYowxdvHiRWZoaMi++uqrGj3fkFc13hohaonaMNEYL14wduIEY15ejDVoID32AGBMX5+xkSMZ27CBsbQ01cR46RJjkyYxpqtbHpdIxNjHH2vs+IHK1PS+IfOYgsLCQsyaNQu7du0CADRt2hQ9evRAXl4ebty4gYKCAvTp0wd//vknSkpKYGhoCB0dHfz999/o0aNHzbOXaqLnsUTTURsmGunJE/74IDQU+OOP8nUWXmVlxVdp7N2b/9jZKX6aI2O8auOhQ7z3IilJ+vjIkXzqpZ2dYl9XxZRe5vjnn3/Gnj17cPnyZTx8+BD16tWDtbU1fH194e3tDV1dXWRkZGDJkiWYNWsW3N3d5Q6uJuiGSjQdtWGi8Z4+5YnBkSN87v/9+5WfZ2jIu/PfeYf/2NryNRhatQIaN3776zx/Dty7x8cJJCUBcXHA6dNAdrb0eTo6wLhxfGxEr141f39qSKVrH+Tm5qJJkybQ0dGRO4DaQjdUoumoDROtwhhw5Qpw/Djw55+8SNLjx2//PSMjoHlznhw0bgw0aMCTgJIS3guRnQ08eFC+uFNlunThAyAnTtT6BZ9UkhRcuHABN27cwIMHD9C5c2c4ODigefPmcgdRG+iGSjQdtWGi1UpLgWvXeLGg2Fj+Lf/qVdkShbcxNeXFh/r3BwYO5OWa6wilJgWXL1+Gj48PYmNjKxzr1q0b/vjjD5iZmckdjCLRDZVoOmrDpM5hjM8OSEnh/965w/999Ig/iigo4DMc9PT4T/36gIkJYGbGf6ytea+AiYmq34nKKC0pyMnJQefOnZGbm4tWrVphxIgRcHFxwYMHDxAVFYXDhw+jQ4cOOH36NFqpwZKbdEMlmo7aMCGkupS69sHWrVuxadMmzJw5s8Lxbdu24aOPPsLSpUvx9ddfyx2QotANlWg6asOEkOpSWlJga2uLoqIi3Lx5s9KBhS9evICVlRUsLCyqLIWsTIIgwN/fH+7u7iqbAUFITVBSQAiRVWRkJCIjI7F8+XLlJAUGBgZ4//33ERISUuU53t7eOHDgAP7991+5A1IUuqESTUdtmBBSXUrrKbC3t8etW7fwzz//wLCS5TLz8/PRunVrWFtb48KFC3IHpCh0QyWajtowIaS6lLYg0pgxY/DkyRN8+eWXeP78udSxtLQ0LFq0CAUFBfDw8JA7GEIIIYSojsw9BUVFRejVqxcSExNhYWEBR0dHNG3aFH/99RdSU1PBGEOXLl1w4cIF6KnBClP0LYtoOmrDhJDqUmqdguLiYnz11Vf46aefkJ+fL9nfqFEj+Pr64ssvv4S+vr7cwSgS3VCJpqM2TAipLpWVOb5//z4yMzPRqlUrmJubQ1Cz5Sbphko0HbVhQkh1qXTtg9ft378fWVlZ8PPzU9Ql5UY3VKLpqA0TQqpLrZICd3d3/PXXXygtLVXUJeVGN1Si6agNE0KqS2mzD2RFNzFCCCFEMyk8KVC3sQWEEEIIkY3CkwJCCCGEaCatTgoCAgIQGRmp6jAIIYSQWhUZGYmAgIAaX4cGGhKipqgNE0Kqq6b3jXpVHdixY0e1xgcwxpCdnS13IIQQQghRrSp7CkQi+Z8slJWVyf27ikLfsoimozZMCKmuWuspWLZsmdwBEUIIIUTzKHRMgTqhb1lE01EbJoRUl9oVLyKEEEKIZqKkgBBCCCEAKCkghBBCyEuUFBBCCCEEACUFhBBCCHmJkgJCCCGEAKCkgBBCCCEvUVJACCGEEACUFBBCCCHkpSrLHKurw4cPIzw8HC9evICPjw969uyp6pAIIYQQraCxZY5zcnLg7++PjRs3VnqcSsQSRYuMjIS7u7vSXo/asPZTdpsi2k8ryhx7e3vD1NQUXbp0kdofFRUFW1tbdOzYET/++KPUsTVr1mDWrFnKDJPUcZGRkaoOgWgZalNE3ahFUjBt2jQcO3aswv558+Zh8+bNiIiIwIYNG5CXlwfGGD777DN4eHjA3t5eBdHWHmXdIBT5OvJeq7q/J+v5spz3pnO07SZNbarm57/tvJoe1zSa1qZqcp262KbUIilwdXVFkyZNpPbl5+cDAPr27QtLS0sMHjwYMTExWL9+PU6dOoXQ0FBs3rxZFeHWGk37P1tNrkVJgXJQm6r5+ep8A1cFTWtTlBRUj9qMKcjIyMDIkSORmJgIAIiIiEBISAj27NkDANi0aROysrIQGBgo0/UEQai1WAkhhBB1VZM/6xo3+0BWapLrEEIIIRpDLR4fVMbR0RHXr1+XbCcnJ6NXr14qjIgQQgjRbmqbFBgZGQHgMxAyMjJw8uRJODk5qTgqQgghRHupRVLg5eUFZ2dnpKSkoHXr1ti2bRsAYN26dZg1axYGDhyIOXPmoHnz5iqOlBBCCNFeajPQkBBCCCGqpbUDDV9VXFyMJUuWoKioCJ6enhg6dKiqQyIa7tatW1i5ciXy8/Oxb98+VYdDtACVcCeKdv36dQQFBaGkpATDhw/H2LFj3/o7daKn4NSpU8jOzoaXlxdmzpyJLVu2qDokoiXGjx9PSQFRqLeVcCekukpKSjBlyhTJFP83UYsxBfKoTmnkxMREWFlZAQCKioqUHivRDPKU2ybkTaiEO1G06rapsLAw9OvXD++//75sL8A0VFRUFIuLi2OdO3eW2m9vb8/OnDnDMjIymLW1NXvw4AE7deoU27NnD2OMsZkzZ6oiXKIBqtOmxN577z1lh0k0iKxtKjc3l5WVlbFFixaxiIgIFUVLNIE89ynGGBs5cqRM19fYMQWurq7IyMiQ2vdqaWQAGDx4MGJjYzFw4EB88cUXiI6OlumZCqmbqtOmevfujaVLlyIhIQFr1qzB4sWLlR0u0QCytqmYmBikp6fj1KlTePLkCdLS0qi3gFSqOvcpfX19HDhwAIwxjB8/Xqbra2xSUJkLFy7AxsZGsm1nZ4eYmBgMHz4c3377rQojI5rqTW1q06ZNKoyMaKqq2lRgYCA+/vhjFUZGNNWb2pSbm1u1rqWxYwoIIYQQolhalRRQaWSiaNSmiKJRmyKKpsg2pVVJAZVGJopGbYooGrUpomgKbVOKGhGpbBMmTGBmZmZMT0+PWVhYsK1btzLGGIuMjGQ2NjbMysqKBQUFqThKokmoTRFFozZFFK2221SdKF5ECCGEkLfTqscHhBBCCJEfJQWEEEIIAUBJASGEEEJeoqSAEEIIIQAoKSCEEELIS5QUEEIIIQQAJQWEEEIIeYmSAqI1AgICIBKJIBKJsHLlyjee6+fnJzk3MzNT7tfcs2cPbt26Jffv5+fnY8OGDVL73N3dIRKJ8PjxY7mvqy5OnDiBixcvKvSaU6dOhUgkwpUrVxR6XUIIJQVESx04cKDKY4wxyXFBEOR+jcWLF2PixIl48uSJ3Nfo1KkTQkJCpPZNmzYNAQEBqF+/vtzXVQcbN27E0KFDcffuXYVed8yYMQgICICpqalCr0sI0bKlkwkBgJYtWyI+Ph63b9+GpaVlhePnzp3D3bt3oa+vj6dPn8r9OtnZ2TUJEwDw4MEDtGrVSmrflClTanxddaCIz6cynp6e8PT0rJVrE1LXUU8B0TqjR48GABw8eLDS46GhoTAyMoKrqysUUeWbKoW/GX0+hGgOSgqI1unfvz+MjY2rfISwf/9+eHp6Qk9PT2p/RkYGRCIRxowZU+F3xOMVwsLCAABt27bFzp07AQAODg5o166d5Nzi4mIEBATA1dUVJiYmMDExgaurK4KDgyXnREZGQiTi//dLSEiASCTCihUrAFQ9pmD37t1wcXFBkyZN0KZNG3h6euLSpUuVvofly5fjzJkz8PDwQPPmzWFjY4P58+fj2bNnb/38xM/sU1JS4OjoCGNjYwwZMkRy/Pz58xg3bhxsbW2hr68PW1tbeHl5SY2tcHd3l7yfMWPGSN6rWEREBIYOHQpTU1NYWFhg1KhRSEhIeGtsr8YnHlMgz3u+cOEC5s6dC1tbW7Rv3x6ffvopzp07V+nn+NVXX8HExARWVlZSieaePXvQv39/NG3aFO3bt8eECROQkZFR4bXKysqwbt069O/fH+bm5mjSpAmcnJwQGBiIFy9eSJ0bHx+PMWPGwNzcHMbGxnB2dsbKlStRWlpa4bpxcXHw9PRE69at0aJFCwwZMgR//vmnTJ8hIVWq+ZpNhKgHf39/JggCO3ToEJsyZQrT0dFh2dnZUufExsYyQRDYkSNHmKenJxMEgd2+fZsxxtitW7eYIAhszJgxVV778OHDjDHG1q1bx+zt7ZkgCGz27NmSVckKCwtZ586dWb169ZizszObP38+69evH9PV1WWCILDly5czxhjLyMhgAQEBTBAE1rJlS7Z8+XJ25swZxhhjbm5uTCQSsfz8fMnrz5w5kwmCwOrVq8fGjRvHnJycmCAITFdXl23fvl1ynvg9uLi4sAYNGjAbGxvm6+vLbG1tmSAIbMiQIW/9HKdMmcIEQWCtW7dm/fv3Z9OnT2dLlixhjDG2detWpqOjw8zNzdmECRPYzJkzWevWrZkgCMzY2FgS8/bt25m7uzsTBIF5eXlJ3jdjjK1Zs4YJgsDq16/P3nvvPebt7c1MTExY/fr1WWhoqMzxXb58Wa73HB8fzwwMDJggCKxHjx5s6tSpzNjYmIlEIhYbGyt1zdatW7PmzZszHx8f5ubmxu7cucMYY2zOnDlMEASmr6/PpkyZwiZOnMgMDAyYkZERi46Olnq9AQMGMJFIxLp37858fX3Z8OHDWaNGjZggCGzatGmS81JSUpiRkREzMjJio0aNYn5+fszOzq7SNrlr1y6mq6vLdHR02JAhQ9js2bOZpaUlE4lEtOoiqRFKCojWePUPd1hYGBMEgW3ZskXqnEWLFjFjY2NWXFxco6SAsYp/nBhj7KeffmKCILCAgACp34+Pj2eCILC2bdtK7RcEgTk4OEjtez0pCA8PZ4IgMHd3d5aeni45LyoqijVt2pQZGRmx+/fvS72H1997QUEB69ixIxMEQeoalRG/r8GDB0vtf/HiBWvTpg1r1qwZe/TokdSx0aNHM0EQ2LZt2974maWmpjI9PT3m4ODAcnJyJPuzsrKYpaUlMzMzY0+ePJEpvteTAlnec35+PjMzM2NNmzaVJGGMMXbnzh3WqFEj1qdPH6lrikSiCn/kIyMjmSAIbNiwYezx48eS/VevXmWGhoasa9eurLS0lDHG2MmTJ5kgCGzq1KlS18jJyWG6urqsfv36rKSkROrzOnjwoNS5jo6OTEdHh2VmZjLGGHv48CFr2rQpa9WqFcvIyJCcl5+fz959913WqFEjybmEVBc9PiBaafDgwdDX16/wCGH//v0YNWpUhUcHiuLo6IjNmzdj8eLFUvvt7e1haWmJnJycal/zp59+AgAEBwdLPaZwdXWFh4cHHj9+jB07dkj9Tps2bTBjxgzJduPGjdG3b18AkHkK5vvvvy+1XVJSgm+//RahoaEwNjaWOiYex/HgwYM3XnP9+vV4/vw5Zs+eDRMTE8l+c3NzTJo0Cffv38fevXtliu91srznuLg43L9/H76+vpJjANCqVSts2rQJnp6eUrNJzM3N4ezsLPU6a9euBQAsWLAABgYGkv22trYYNWoUEhMTcfr0aQD8MVNISAhWr14tdQ0TExO4uLjg+fPn+PfffwGUz4RJTk6WOvfo0aPIyclB69atAQA7duzAo0ePMGXKFKmBtIaGhpg9ezaKioqwZcsWmT83Ql5Fsw+IVqpfvz6GDx+OAwcO4PHjxzA0NERcXBxu3bqFoKCgWnvdbt26oVu3bnj69CnOnTuH5ORkpKamIiYmBllZWZU+G36ba9euoUmTJrC1ta1wbMSIEdi1axdSUlKk9rdv377Cuebm5gAg8xTKVxMQAGjYsCHGjx8PAEhPT0diYiJu3LiB5ORkybPst41ZuH79uuTfgIAAqWPiP9yvvxdZyfKeL1++DADo2bNnhXMnTZok+e+8vDwAFT8DgMeuo6ODs2fPIjo6WuqYeBxISkoKBgwYgA4dOqBDhw4oLi7GpUuXkJSUhNTUVFy8eBGxsbEAyj+zDz74AD/88AO++uorbNy4EcOHD4eHhwcGDx6Mhg0bSr0+ANy/f7/CZ/jo0SPJ6xMiD0oKiNYaN24c9u7diyNHjuDDDz9EaGgoDA0NpQbNKVppaSkWL16MjRs3oqioCIIgwM7ODn369EFaWhru379f7WtmZmZWmLYo5uLiAqDiN/TXv8kDkAz2Kysrk+l1mzdvXmFfTEwM5s6di/j4eMnr9O7dG87OzggNDX3rTAPxH37xt+3XCYJQ6WA9WcjynsV/LFu0aCHTNSv7DDIzM1FaWorAwMBKf+f197BmzRqsWbNG0iPQoUMHuLi4oH379rh69arkM7OxsUFMTAwCAgIQHh6On376CT/99BMMDAzg7++PTz75RPL6ALBt2zaZXp+Q6qDHB0RrDRs2DA0bNpSMGN+/fz9GjhwJXV3dSs8Xd9+WlJRUOCbrH/MlS5bg+++/x/Dhw3H06FE8fPgQiYmJ2LhxI+rVky8HNzc3x82bNystAiROBjp37izXtasjKysLHh4eyMzMRHBwMBITE/Hw4UOEh4dj2LBhMl2jZcuWEIlEuHPnDsrKyir8lJaWyv34QBbigkeVPeYoKSmpMBugMi1btoShoSGePXtW5XtYs2YNAP7IZ8mSJXBwcMChQ4eQnZ2NlJQUbNu2Dc2aNatw7Y4dO2LXrl3Izc3F6dOnsXDhQujp6WHhwoWSz6Vly5YAgOjo6CpfX9wLQUh1UVJAtFbjxo0xZMgQHDt2DJcuXUJqaqqk+7sy4ufDBQUFFY5VVsq4smqIv/76K1q0aIHffvsNQ4YMgZGREQDeff3PP/8AqP68fRsbGwDAH3/8UeFYVFQUAD4tsrYdP34c//77L1asWAEfHx+88847kmPi5+CvPh6p7POxtrZGWVkZfvvttwrHoqKisHTpUsTExNRC9FynTp0AoNLSy/PmzUPjxo1x9erVN17D2toajx8/rvR/j0OHDmHZsmW4du0aAN4edHR0cPjwYYwaNUoyjoIxhmvXrkEQBMlntnXrVsyZMwfPnj1DvXr14Obmhm+++UYypuTUqVOS1wdQafKUnJyMzz77DMePH5fp8yDkdZQUEK02btw4PH36FB9//DEMDAwwdOjQKs81NjaGsbExYmNjkZaWJtl/4sQJyQ35VeLBiq9WRTQ3N8fDhw8lCQAAPH/+HF5eXlLbYrq6uigsLHzje/D19QUAhISEID09XbL/r7/+wurVq6Gvr4/evXu/8RqKIH4+/3o9gVOnTknWb3j1vVX2+fj4+EAkEmHbtm1SXdyPHj2Cl5cXgoODJQPqasOoUaNgZmaG9evX4/z585L99+7dw44dOzB06FDY2dm98Rpz584FwHsBXh04evPmTUyaNAk7d+5EmzZtAPDPrLS0FImJiVLXmD17NnJzcwGUf2b//vsvNm3ahI0bN0qdm5qaCqC8N2jy5MnQ19fHvn37pAYllpSUYOLEiVi7dq3UIE5CqoOSAqLVxI8LYmJiMHLkyDfOOhCJRJg1axaKi4vh6uqKWbNmYcSIERgzZkylyYR45PfixYslhXrmzp2LFy9eoEePHpg6dSomTZoEKysrXL16Fb179wZjTPLHQHyyhevcAAAC/0lEQVSN1NRUzJkzB0eOHJHsf7U3YejQoZg6dSpiY2PRqVMnjBs3Dr169YKbmxuePHmC33//vcoxB4o0dOhQWFlZISQkBC4uLpg/fz769u0LDw8PScGn198bAKxevRqff/45SkpK0K1bNyxZsgSJiYno0KEDRowYgf/7v/9Dhw4dcP/+ffznP/+p1ffSqFEjBAUFIT8/H7169ULfvn0xYcIEtG/fHiUlJVi+fPlbryGOOSIiAq1bt8YHH3yAsWPHwt7eHoWFhQgODkbjxo0BlCcQHh4emDBhAmbMmIFOnTrhwIEDGDRokFR7mDt3LiwsLLBw4UI4OjrCz88Pzs7OWLp0Kezs7CSJpZmZGb799lvk5OSgS5cucHNzw/Tp09G2bVskJiZiwYIF6N69ey19gkTbUVJAtIYgCBW6rA0NDTFw4EAIgoD33nvvreevWrUK33zzDVq2bIm9e/fi2bNn+OWXXzB9+vQK586bNw9jx45FcnIy1q9fj6KiInh5eWH37t1wc3NDWFgYkpOT8cEHHyAxMRGTJ0+GIAhSXbs///wz7O3tsXPnTkm1xMri2rp1K3bu3Ik+ffogMjIST548wZw5c3Dq1Cm4ubnJ/flU97zw8HB88cUXyM/Px969e2FgYIDw8HDs3r0bpqamOHnypOTcDz74ANOnT0dOTg42b96M27dvAwACAwMRHh6OAQMGIC4uDufOncOkSZNw4sQJzJkzR2Hvo6pz33vvPcTExGDEiBG4desWIiIi4OLigjNnzsDe3l6m6+7cuRM7duyAs7MzTp8+jZSUFPj6+iI6OhoeHh6S81xdXXH48GF4enri1KlTOHfuHPr374/k5GTJwEFxe6hfvz7OnDmD7777Ds2bN8cvv/yCkpISzJ07FzExMVKDHmfOnIno6GiMGDECt2/fxrFjxzBixAgcOnTorSuEEvImAqvuA05CCCGEaCXqKSCEEEIIAEoKCCGEEPISJQWEEEIIAUBJASGEEEJeoqSAEEIIIQAoKSCEEELIS/8Prt1MkR75NykAAAAASUVORK5CYII="/>
          <p:cNvSpPr>
            <a:spLocks noChangeAspect="1" noChangeArrowheads="1"/>
          </p:cNvSpPr>
          <p:nvPr/>
        </p:nvSpPr>
        <p:spPr bwMode="auto">
          <a:xfrm>
            <a:off x="9075738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9" name="TextBox 8"/>
          <p:cNvSpPr txBox="1"/>
          <p:nvPr/>
        </p:nvSpPr>
        <p:spPr>
          <a:xfrm>
            <a:off x="5220072" y="1988840"/>
            <a:ext cx="79208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 smtClean="0"/>
              <a:t>15.5</a:t>
            </a:r>
            <a:endParaRPr lang="he-IL" b="1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79512" y="2728664"/>
            <a:ext cx="2664296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>
              <a:buFont typeface="Arial" pitchFamily="34" charset="0"/>
              <a:buNone/>
            </a:pPr>
            <a:r>
              <a:rPr lang="en-US" dirty="0" smtClean="0"/>
              <a:t>Adaptation time shorter for stress-induced mutation when the mutation rate increase is not too high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211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Competition during waiting time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 smtClean="0"/>
              <a:t>The waiting time is much longer than the fixation time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26</a:t>
            </a:fld>
            <a:endParaRPr lang="he-IL"/>
          </a:p>
        </p:txBody>
      </p:sp>
      <p:grpSp>
        <p:nvGrpSpPr>
          <p:cNvPr id="20" name="Group 19"/>
          <p:cNvGrpSpPr/>
          <p:nvPr/>
        </p:nvGrpSpPr>
        <p:grpSpPr>
          <a:xfrm>
            <a:off x="1835696" y="2276872"/>
            <a:ext cx="5755005" cy="4338672"/>
            <a:chOff x="401171" y="2276872"/>
            <a:chExt cx="5755005" cy="4338672"/>
          </a:xfrm>
        </p:grpSpPr>
        <p:pic>
          <p:nvPicPr>
            <p:cNvPr id="13" name="Picture 18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022" r="32555"/>
            <a:stretch/>
          </p:blipFill>
          <p:spPr bwMode="auto">
            <a:xfrm>
              <a:off x="401171" y="2276872"/>
              <a:ext cx="5329724" cy="43386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9" name="Straight Arrow Connector 8"/>
            <p:cNvCxnSpPr/>
            <p:nvPr/>
          </p:nvCxnSpPr>
          <p:spPr>
            <a:xfrm>
              <a:off x="1122383" y="4725144"/>
              <a:ext cx="3161585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4139952" y="5517232"/>
              <a:ext cx="1440160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547664" y="4365104"/>
              <a:ext cx="2592288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dirty="0" smtClean="0"/>
                <a:t>Waiting time</a:t>
              </a:r>
              <a:endParaRPr lang="he-IL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563888" y="5157192"/>
              <a:ext cx="2592288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dirty="0" smtClean="0"/>
                <a:t>Fixation time</a:t>
              </a:r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153410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Competition during waiting time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 smtClean="0"/>
              <a:t>During this time SIM outcompetes CM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27</a:t>
            </a:fld>
            <a:endParaRPr lang="he-IL"/>
          </a:p>
        </p:txBody>
      </p:sp>
      <p:sp>
        <p:nvSpPr>
          <p:cNvPr id="7" name="AutoShape 2" descr="data:image/png;base64,iVBORw0KGgoAAAANSUhEUgAAAgAAAAGBCAYAAAAQfAkaAAAABHNCSVQICAgIfAhkiAAAAAlwSFlzAAALEgAACxIB0t1+/AAAIABJREFUeJzs3XmcjXX/x/HXmbHvxp4Ya5YWJluiMZZmMGSXwogSoYXqvnP7lZG7W91RSYrUHSKSkmQnM8heRFmzk33fjZnv74+vGaaZ4ZjtOmfm/Xw8zmOu73Vd5zqfczjz/cz13VzGGIOIiIhkKj5OByAiIiLpTwmAiIhIJqQEQEREJBNSAiAiIpIJKQEQERHJhJQAiIiIZEKOJgA9evSgWLFi3H///UmeM3DgQMqVK0eNGjXYunVrOkYnIiKScTmaAHTv3p158+YleXzNmjUsW7aMdevW8corr/DKK6+kY3QiIiIZl6MJwCOPPELBggWTPL569Wrat2+Pn58fTzzxBFu2bEnH6ERERDIuj+4DsGbNGqpWrRpXLlKkCDt37nQwIhERkYwhi9MB3Ioxhr/PVOxyuRI9N6n9IiIiGVVKZvP36ASgTp06bN68mZCQEACOHTtGuXLlkjw/IyxrEB4eTnh4uNNhpEhGeA+QMd6Hp78HY+D8eTh6FI4dsz9PnIDTp+HUKfs4fRpWrw6naNHwePsuXXI6eve5XJA1K0A4uXOHkzWrLWfLBlmy2Ievb9IPH59bH3fn4eNjHy6XfSS1fatjPj6waFE4wcHhtz3PnevFlm/+nBL7mdxjtzpn6tRwnngiPFnPz5EDgoJu84+eDlL6h6/HJwADBgwgLCyM+fPnU6VKFadDEhE3XL0Kf/0FBw7AwYP25+HDNyr5myv8y5fdu+aOHcmLxdcX8uaFPHnsI3du+8iRA3LmtD9v3r7dvhw5bMWdLRvxKvLY7b+Xs2WzMQCEh9uHN7t4ETJCf+z16+Gxx5yOwlmOJgBPPPEEkZGRHD9+nFKlSjFkyBCioqIA6NWrF7Vr16Z+/frUrFkTPz8/Jk2a5GS4IoL9q/34cdi9G3btsj/37rUVfWxlf+xYyl/H5YL8+aFAAZskVK1qtwsWjP8zf/4blXvs4+YKP1u2+H/JiYjlaAIwZcqU257z9ttv8/bbb6dDNJ4hyBPuK6VQRngPkDHeR3LfgzFw5Ahs2QJbt8L27fEr/PPn7/ya2bND0aL2UaTIje2/lwsVspV7vnw3bg9HRAR5xC3XlMrM/6c8TUZ5HynhMhmh4RzbFpJB3opIujEG9uyBTZtsRR9b4W/ZAmfOuH8dPz+4+277KFnyxuPmcsGC+ktcJDWltN7z6D4AIpJ6oqJg82bYsMG2f27YYB/uVPQ5ckC5clC2bMKfZcvaW+4i4l2UAIhkQMbYdvlVq2DlSvtzwwbbOe9WihSBKlWgcmX7M3a7VKn4vbVFxPspARDJAK5dg3XrYOnSGxX+4cNJn58tG9x/P1SvDgEB8MADtpNdoULpF7OIOEsJgIgXio6G336DJUvgp59g2TI4dy7xc7NlgwcfhIcesj+rV7d/1dtx6SKSWSkBEPESx47B3LkwezYsXGgnxElMqVJQt66t8OvWtX/hZ8+evrGKiOdTAiDioYyxnfV+/BHmzIE1a+y+vytdGho1goYN7aNUqfSPVUS8jxIAEQ9ijK3op02D6dNh376E5xQoAMHB8OijtsIvV07D60TkzikBEHGYMbB6NXzzTdKV/n33QfPmEBoKDz9s544XEUkJ/RoRcci+fTBxIowfD39f5drlgvr1oUMHO1+5v78jIYpIBqYEQCQdXboEM2bAF1/A4sXx2/RdLnjkEVvpt2sHJUo4F6eIZHxKAETSwdat8PHHMGECnD0b/9gDD0D37vD446r0RST9KAEQSSPR0bYH/0cfwaJF8Y8VKgSdO9uKv3p1Z+ITkcxNCYBIKjt/HsaNg5Ej7XS8NwsOhmefhZYt7QQ9IiJOUQIgkkqOHYNRo+xf/DdP0pMvHzz1FPTpA5UqORaeiEg8SgBEUmj/fnjnHfjf/2wnv1gVK8JLL0HXrlotT0Q8jxIAkWQ6dAiGDYOxY+OvslerFvzzn9C6Nfj6OhefiMitKAEQuUPHjtm/+EePhsuXb+wPDobXXoOgIM3MJyKeTwmAiJsuXoQRI2zlf+HCjf1NmsCbb9qFd0REvIUSAJHbiImByZNh4EA4ePDG/kcegaFDoUED52ITEUkuJQAit7B0KQwYAL/8cmNftWrw3//axXh0q19EvJUSAJFEHD4ML78MX311Y1/x4vCf/0BYmDr3iYj3UwIgcpPoaBgzBgYNgjNn7L6cOeHVV+0jTx5n4xMRSS1KAESu++UX6N0b1q27sa9tW/jgAyhVyrm4RETSgo/TAYg47fJl+Mc/oHbtG5V/mTJ2Hv9vv1XlLyIZk+4ASKa2erWdpnfrVlvOmtXe6h80CHLlcjQ0EZE0pQRAMqUrVyA83Pbmj4mx+2rWhPHj4d57nYxMRCR9KAGQTOe33+xSvH/8YctZs8KQIfYv/yz6RohIJqFfd5JpGGOn733lFXsHAKBGDftX/333ORqaiEi6UydAyRSOH4dWreD5523l7+trmwBWrlTlLyKZk+4ASIa3ZAl06QJ//WXLpUvbCX7q1XM2LhERJ+kOgGRYMTHw1lvQuPGNyr9dO9iwQZW/iIjuAEiGdOYMdOsGM2facs6cMHIkPPOM5u8XEQElAJIBbd4MbdrA9u22XL48zJgB99/vbFwiIp5ETQCSoXzzjZ3RL7byb9HCzu6nyl9EJD4lAJIhxMTAG29Ax45w4YK9zT9kiG0CKFDA6ehERDyPmgDE6126ZKfznTbNlgsUgMmToXlzR8MSEfFoSgDEqx0+DK1b2zn9ASpWtIv43HOPs3GJiHg6NQGI19q4EerUuVH5N2gAq1ap8hcRcYcSAPFKixbZsfz79tlyjx6wYAH4+Tkbl4iIt1ACIF5n6lTbvn/+vO3s98478NlnkC2b05GJiHgP9QEQr/Lhh/Dii3Y7WzaYNAk6dHA2JhERb6Q7AOIVjIFBg25U/nnzwty5qvxFRJJLdwDE4127Br17w+ef23KxYrbyDwhwNi4REW+mBEA8WlSUXckvdox/+fIwf779KSIiyacEQDzWlSvw+OM3FvSpVs1W/sWKORuXiEhGoARAPNKlS9C2LcybZ8u1a9vtggWdjUtEJKNQAiAe58IFeOwx+OknW65fH2bPhnz5nI1LRCQjUQIgHuXcOTvGf/lyW27UCH74AXLndjYuEZGMRsMAxWNcuAChoTcq/2bN7Lz+qvxFRFKfEgDxCBcvQsuWsGyZLYeGwowZkDOns3GJiGRUSgDEcZcvQ5s2sGSJLYeEwPTpkD27s3GJiGRkSgDEUVevQvv2diEfsG3+M2ZAjhzOxiUiktEpARDHREXZcf6zZ9tyYKDt8Kfb/iIiaU8JgDgiJgaefhq+/96WH35YHf5ERNKTEgBJd8bAyy/Dl1/aco0aMGeOXeBHRETShxIASXfDhsEHH9jte+6xC/vkz+9sTCIimY3LGGOcDiI1uFwuMshbydDGjrUr+wHcfTf8/DOULu1sTCIi3iil9Z7jdwCWLl1KlSpVqFixIqNGjUpw/NKlS3Tr1o2AgAAaNGjAzNiVYcTrfPMNPPec3S5UyPb8V+UvIuIMx+8ABAQEMHLkSPz9/QkJCWH58uUULlw47viYMWPYuHEjH3/8MXv37qVRo0b8+eefuFyueNfRHQDPtnChndwnKsp29FuyBGrVcjoqERHv5dV3AM6cOQNAYGAg/v7+BAcHs3r16njn5M+fn3PnzhEVFcXJkyfJlStXgspfPNsvv9iJfqKiIFs22/Nflb+IiLMcTQDWrl1L5cqV48pVq1Zl1apV8c554okniI6OpnDhwtSvX5/Jkyend5iSAnv3QosWdp5/lwsmT4YmTZyOSkREPH41wI8++ogsWbJw6NAhNm3aRGhoKHv37sXHJ2HuEh4eHrcdFBREUFBQ+gUqCZw6ZRf0OXzYlj/80M76JyIidy4iIoKIiIhUu56jfQDOnDlDUFAQ69evB+D555+nadOmhIaGxp3TsWNHnn76aUJCQgCoU6cOEyZMiHfnANQHwNNcuQJNm0Ls/9UBA2DECEdDEhHJULy6D0D+64O/ly5dyp49e1i4cCF16tSJd07jxo2ZNWsWMTEx7Nq1i5MnTyao/MWzGGNn+Yut/Nu1g3ffdTQkERH5G8ebAD744AN69epFVFQUL7zwAoULF2bs2LEA9OrVi06dOrF582Zq1qxJkSJFGDlypMMRy+28/rpt6weoW9fO+JdIi42IiDjI8WGAqUVNAJ5h3Dh49lm7XaECrFwJN43qFBGRVJLSek8JgKSaxYshJASio22lv3KlTQJERCT1KQG4TgmAs3bsgDp1bM//7NntRD916zodlYhIxuXVnQAlYzh9Glq2tJU/wP/+p8pfRMTTKQGQFLl2DR5/HLZts+V//QuefNLZmERE5PaUAEiKDBhgF/UBO93v0KHOxiMiIu5RHwBJtpuX9q1eHZYtgzx5nI1JRCSzUCfA65QApK8lSyA42DYBFCsGa9dCqVJORyUiknmoE6Ckuz//tLP7Xbtme/x//70qfxERb6MEQO7IuXPw2GM3evx//jk89JCzMYmIyJ1TAiBuMwa6d4ctW2x54EDo3NnZmEREJHnUB0Dc9u678I9/2O1mzeDHHzXHv4iIU9QJ8DolAGnrp5/g0UchJgbKlIFffgE/P6ejEhHJvJQAXKcEIO0cOAAPPgjHjkGOHLBiBQQEOB2ViEjmplEAkqauXIH27W3lDzBmjCp/EZGMQAmA3FL//rB6td3u3Ru6dXM2HhERSR1qApAkTZgATz1lt2vXhqVL7bh/ERFxnvoAXKcEIHVt2GBX9Lt8GYoUsZ3+NNmPiIjnUB8ASXUnT0Lbtrby9/GBqVNV+YuIZDRKACSemBjo0gV277blYcOgUSNnYxIRkdSnBEDiGToU5s61223bwquvOhuPiIikDfUBkDhz5kCLFnbK30qVYM0ayJfP6ahERCQx6gR4nRKAlNm1C2rUgNOnIXduW/lXrep0VCIikhR1ApQUu3jR3u4/fdqW//c/Vf4iIhmdEoBMzhh47jn47TdbHjAAOnZ0NiYREUl7agLI5D75BPr0sdsNGsCiRZAli7MxiYjI7akPwHVKAO7cqlUQGAhRUXDXXfDrr1CsmNNRiYiIO9QHQJLl6FG7yE9UFGTNCt98o8pfRCQzUQKQCV27Bo8/DgcP2vL778PDDzsbk4iIpC8lAJnQv/4FERF2u0uXG30AREQk81AfgEzm22/trX+ABx6AlSshVy5nYxIRkTunToDXKQG4vS1b7LK+589D/vx2hb/y5Z2OSkREkkOdAMUt587ZyX7On7flSZNU+YuIZGZKADIBY6BHD9i61ZZff93O+S8iIpmXmgAygREj4JVX7HZICMyeDb6+zsYkIiIpoz4A1ykBSFxEBDRpAtHRUKaMbff383M6KhERSSklANcpAUjowAF48EE4dgyyZ4cVK2xZRES8nzoBSqKuXoUOHWzlD3bOf1X+IiISSwlABtW/v53rH6BXL+je3dl4RETEs6gJIAOaOBG6dbPbtWrBsmW2CUBERDIO9QG4TgmAtWED1K0Lly9D4cK201/p0k5HJSIiqU19ACTOqVPQrp2t/H18YOpUVf4iIpI4JQAZREyMXdhn1y5b/s9/oHFjZ2MSERHPpQQggxgyBObMsdutW8M//uFsPCIi4tnUByADmDULHnvMbleqBGvWQL58zsYkIiJpS50Ar8usCcD27ban/9mzkCePrfyrVHE6KhERSWvqBJiJnT8PbdrYyh/s8D9V/iIi4g4lAF7KGDu5z+bNtjxwoE0GRERE3KEmAC/17rs3OvoFB9sOgFrhT0Qk81AfgOsyUwKwaJFd1jcmxq7wt24dFCrkdFQiIpKe0q0PwM6dO5P9IpJ69u6FTp1s5Z8jB8yYocpfRETunNsJQMWKFalXrx5jxozh1KlTaRmTJOHSJWjbFk6csOVx46B6dWdjEhER7+R2AvDUU0/x+++/06dPH0qUKEHbtm2ZMWMGUVFRaRmfXGcM9O4Nv/5qyy+8YGf+ExERSY476gNw+fJlZs2axaRJk5g7dy7Xrl3Dz8+Pjh070rVrV+rWrZuWsd5SRu8DMGIEvPKK3X7kEVi8GLJmdTYmERFxjmOdAE+ePMm0adOYNm0ay5cv59q1a5QvX54uXbrQrVs3ypQpk+ygkiMjJwBz50KLFrbdv1Qp2+mvaFGnoxIRESc5Pgrg6tWrzJw5k3/84x/s3bs3LqhGjRrx1ltvUbt27ZRc3m0ZNQHYsgUeeshO9pMrF/z8s9r9RUTEoQQgOjqa+fPnM2XKFH744QfOnTtH9uzZadmyJe3bt2ft2rV88cUXXLhwgYkTJ9KhQ4dkB+iujJgAnDoFtWvDn3/a8vTpdrlfERGRdE0Ali1bxpQpU5g+fTrHjx8HoG7duoSFhfH4449ToECBuHP3799P5cqVqVChAr/99luyA3RXRksArl2DZs3smH+A8HAYPNjRkERExIOkWwLg7+/P/v3747a7du1KWFgYFSpUSPI5AQEB7N+/Py5ZSEsZLQF48UX48EO73a4dTJsGPpq4WURErku3iYBOnTrFU089xZIlS9i9ezdvvvnmLSt/gFdeeYXvvvvulucsXbqUKlWqULFiRUaNGpXoOWvXrqVWrVpUqVKFoKAgd0P2WuPG3aj8q1WDCRNU+YuISOpy+w7AxYsXyZUrFwAxMTH43FQjnThxgkLJnI4uICCAkSNH4u/vT0hICMuXL6dw4cJxx40xPPDAA7z//vs0adKE48ePxzse90YyyB2AhQvtrf/oaChSBNauBX9/p6MSERFPk253AHLlysX+/fvp3Lkzo0ePjtsfExND+fLlefHFFzly5MgdvfiZM2cACAwMxN/fn+DgYFavXh3vnHXr1vHAAw/QpEkTgEQr/4zi99+hfXtb+WfPDt9/r8pfRETShtsJwKZNm6hUqRJTp06Nl3FcvXqVunXrMmrUKMqVK8fvv//u9ouvXbuWypUrx5WrVq3KqlWr4p0zf/58XC4XjzzyCC1btmT+/PluX9+bHDoEoaF2uB/AxInw8MPOxiQiIhlXFndPnDZtGi6XizVr1lCjRo24/Tly5GDu3LmsX7+e2rVrM2jQIGbOnJlqAV6+fJkNGzawaNEiLl68yKOPPsrvv/9Ozpw5E5wbHh4etx0UFOQ1/QUuXICWLWHfPlseNgw6dnQ2JhER8SwRERFERESk2vXc7gNw3333cd999zF16tQkz2nRogXr1q3j8OHDbr34mTNnCAoKYv369QA8//zzNG3alNDQ0LhzZs+eTUREBO+++y4Ajz/+OD169CAkJCT+G/HSPgDR0baXf2zO9Mwz8Omn4HI5G5eIiHi2dOsDcOHCBY4dO5aqweTPnx+wIwH27NnDwoULqVOnTrxzHnroISIjI7l48SInT55k/fr11KtXz+3X8GTGQP/+Nyr/4GD4+GNV/iIikg6Mm7p37258fHzM+vXrEz2+efNm4+PjYx599FF3L2mMMSYiIsJUrlzZlC9f3owcOdIYY8yYMWPMmDFj4s75+OOPTZUqVUxgYKCZMmVKote5g7fiMf79b2NsGmDMffcZc/q00xGJ3FrBggUNoIceeqTho2DBgm59HyFl9Z7bTQCLFi2iWbNm+Pv7M2jQIGrXrk3RokU5duwY69atY9iwYWzfvp0FCxbQuHFjdy6ZqrytCeDTT6FXL7tdqhSsWAF33+1sTCK3423fMxFv5O73LF2nAp43bx4dOnTgwoULCY7lypWLt956ixdffDHZwaSEN/1i+u476NDBru5XqBAsXw43DYYQ8Vje9D0T8VYemQAA7N69m8jISH777Te2b99OsWLFuOeee+jatSslS5ZMdiAp5S2/mJYsgaZN4epVyJ0bfvrJLvgj4g285Xsm4s08NgHwVN7wi+nXXyEoCM6dgyxZYPZs2/FPxFt4w/dMxNulVwLg9jwAsS5fvsyRI0c4d+4cMTExiZ7zwAMPJDugjGrTJlvZnztnyxMnqvIXERHnuJ0AxMTE0KdPHyZOnMjly5eTPM/lchEdHZ0qwWUUW7ZAkyZw4oQtjxoFTzzhbEwiIpK5uZ0ADB06lE8//RQ/Pz8efvhh7rrrrngLAsVyaRB7PDt2QOPGcPSoLQ8fDv36ORuTiIiI230AqlWrxpkzZ1i5ciUlSpRI67jumCe2Te7aBQ0awIEDtvzWW/Cvfzkbk0hKeOL3TCSjSa8+AG7PBLhv3z5atGjhkZW/J9q2DQIDb1T+b7yhyl8kIzl06BCvvvoqISEh+Pv7kzdvXu6//37atm3L999/77GJUlBQUKJ3bzNbDHIHTQAPPvhggqV6JXEbN8Kjj9647T9wINy0TpGIeLmPP/6Yf/3rX5w9e5aAgAAaNGhA8eLF2bp1K7/88gvff/89derUYeXKlU6HmihPaKr1hBgyO7cTgD59+tCxY0fmz5+fYCEeuWHtWggJgVOnbHnoUBg0SPP7i2QUEyZMoF+/ftx1111Mnjw53uJlsSZOnMgnn3ziQHQi7nO7D8CECROYMGECkZGR1K9fn/Lly1OgQIFEz33vvfdSNUh3eELbZGSkXdY3dqjfiBEwYICjIYmkKk/4njnp6NGjVKlShdOnT7N8+XLq1q2b5LlXrlwhe/bsceXFixczYsQIfv/9dy5cuMB9991Hx44d6du3b4LnlilTBpfLxc6dO3nzzTeZO3cumzdvpmLFivTu3Ztnn302wXOWLVvGvHnzWLx4MRs3bqRgwYJUrFiRxx9/nOeee449e/ZQrly5RGNt0KABS5YsAWDJkiVMmTKF5cuXc/DgQbJmzco999xDp06d6NevX4Jb9+Hh4bz55pssWbKEy5cvM3r0aFauXEnu3Llp1KgR7733Xlxd4W4MmZ3HTQR0J+01Sc0PkJac/sX09dcQFmZn+AP45BPo3duxcETShNPfM6f997//5bXXXqNNmzZ8++23bj9v2LBhDBo0CD8/P0JDQ8mfPz/z589nx44dNGvWjB9//DHeLfGyZcsSFRVF7dq1+eGHHwgJCSF79uzMmjWL6OhoRowYQf/+/ePO/+qrr+jSpQuFChWibt26VK1alZMnT/Lbb78BsHr1as6cOcMHH3zA+PHj2bt3L+E3tUuWKVOGsLAwAJo1a8a2bdt4+OGHKVmyJLt27WLJkiWcPHmSFi1a8MMPP8R7b7EJQK9evfj8888pU6YMjRo14rvvvuP48eNUq1Ytbsl3d2PI7NIrAXB7KaElS5a4/XDCHbyVVBUTY8y7795Y1S9LFmO+/NKRUETSnFPfM0/RtWtX43K5zPDhw91+zubNm02WLFlMiRIlzJ49e+L2X7p0yTRp0sS4XC4zbty4eM/x9/c3LpfLBAYGmn379sXt37lzp8mSJYspUqSIiY6OjtsfGBhofH19E12t9cSJE/HKDRo0MD4+PknGu2vXrgT7YmJizBNPPGFcLpf58ccf4x0bPHiwcblcJkuWLGbRokVx+69cuWKaNm1qXC6XmTlz5h3FkNm5+z1L6ffR7T4AQUFByc8yMqjoaOjf307sA5A3r13op0kTZ+MS8SgvvQQbNqT/61avDh98kKqX3LJlCwAVKlRw+zmjR48mOjqaNm3a4O/vH7c/R44c9O7dm8WLF/P+++/zzDPPJHjuc889R6lSpeLK5cqVo0aNGqxdu5YDBw5QunRpAPLmzYuvry+FChVKcA0/Pz+3YwV79+HvXC4XgwYNYurUqSxZsiTRfg+NGzeOtxJstmzZaNWqFfPnz+e3337jscceu6M4JO3d8VTAMTExLFmyhO3bt7Nnzx7eeecdtmzZQunSpcmdO3daxOiRTp6EJ5+E+fNtuWRJmDMHNAuyyN9s2GA7yGRS27ZtA6B58+YJjgUHB+Pr68vOnTuJiYmJ19SaM2fORCvNwMBA1qxZw8GDB+MSgKeffpo5c+YQEBBA69atadmyJYGBgRQsWPCO47106RJffPEFkyZNYu/evRw9ejTe7K5//vlnos/r2LFjorECHIgdDy0e5Y4SgBUrVvDcc8+xadMmwGaF77zzDlOmTGHixIl8/PHHif4nz2g2boQ2bexEPwD33Qdz58Lddzsbl4hHql49w7xulSpV+OWXX9ixY4fbzzlw4AAul4s6deokOJY3b16qVKnCH3/8wdGjRylevHjcsWLFipErV64Ez4ndFxUVFbevTZs2REREMHLkSCZMmMD//vc/fH19adSoEcOHD+f+++93K9bo6GhatWrFokWLqFixIs2bN8fPz4/cuXNjjGHIkCGcPXs20ecmdlcksVjFc7idAOzZs4fmzZtjjKFz586cPXuWWbNmAXaOgPfff5+WLVvy888/89BDD6VZwE6bOhWefhouXrTldu3giy/s7X8RSUQq34Z3UmxFumLFCrefc/fdd7Nt2zZWr16d4Nb52bNn2bJlC1mzZqVYsWIpii0wMJDAwEDOnDnD0qVLmTFjBhMmTODxxx9n8+bNbl1j0aJFLFq0iOrVq/Prr7/GO7Zq1SqGDBmSohjFs7jdtf+1114jJiaGVatW8eWXXxIQEBB3rHXr1mzYsIFcuXIxc+bMNAnUaRcvQp8+dhGfixftuP5hw+Cbb1T5i2QWTz31FH5+fnz//fe3neTnypUrAFSuXBmAefPmJThn4cKFREdHU6FChVSbGCd//vy0bNmS//3vf4SGhrJ161aWLVsWdzxr1qwAXI0dsnSTrVu3AvDSSy8lODZlypRUie92MUj6cTsBWLNmDY899hhVqlRJ9Hj58uV59NFH4+4KZCQbNkDNmnZoH0DBgjBvHrz2mib4EclMihQpEjfPSceOHZk7d26i502cOJEGDRoA0LdvX7JkycKMGTPYv39/3DmXL19m7NixQOIV7p2YN29eglVYo6Oj2bNnDy6XC19f37j9d911F8YY1q1bl+A6zZs3x+Vy8eOPP8bbHxkZyddff52iGG92qxgk/bjdBHD69GmyZLmeDYgAAAAgAElEQVT16VmzZuVo7Py3GcDVq/DOO/Dvf98Y31+/PkyaBDd15hWRTCQsLIwLFy4wcOBAQkNDCQgIoGrVqhQvXpxt27axYcMGDhw4wMMPPwzYOwCDBw/mjTfe4MEHHyQ0NJS8efOyYMECduzYQUhISKIjAO5Ep06dyJkzJ/Xr18ff35/jx4+zatUqtm/fTsOGDeP1PwgODubLL7+kW7duhISEULx4ccqUKUOXLl2oWLEiDRs2ZPr06dx3330EBgby008/sX37dgYMGJBqk7zdKgZJR+6OF2zYsKHJkyePOXv2rDHmxtjPWEeOHDHZsmUzQUFBKRqXmFx38FbcsnKlMffee2N8v6+vMUOHGnPtWqq+jIhXSe3vmTc7dOiQeeWVV0xwcLApXbq0yZ07t6latapp1aqVmTFjRoLzFy5caJo1a2buvvtu4+fnZwIDA82oUaMSvXaZMmVM2bJlEz0WHh5ufHx8TGRkZNy+MWPGmDZt2phy5cqZXLlymSpVqpg+ffqY6dOnm4sXL8Z7fkxMjBk2bJipUqWKyZMnj3G5XKZhw4Zxx48dO2Y++ugjU79+fVOoUCETEhJixowZY4wxCc5NKp5Yu3fvNi6Xy3Tv3v2OYsjs3P2epfT76PZMgFOmTKFz5840bdqU/v37s3z5coYOHcrly5eZM2cOH3/8MYsWLWLChAl07do1LXOWRKXWDGUHD8L//R9MmGCrfoD774fPPoPatVN8eRGvltlnAhRJDx43FTDYtqzYBS58fX2Jjo4mX758ccNCunTpwsSJE5MdTEqk9IM4fRreew+GD4dLl+y+7NntMr6vvgrX+6yIZGpKAETSnkcmAGA7g7z//vts3bqVffv2Ubx4cSpVqkTfvn1p0aJFsgNJqeR+EEeO2FFKo0ffWMQHoHVr+O9/oWLFVAxSxMspARBJex6bAHiqO/kgYmIgIsLe1v/uO7g+WgeAGjXsKn7XO/CKyE2UAIikvfRKAO54KmBvFRUFy5bBDz/AzJmwZ0/84/XqwaBB0LSphvaJiEjG53YCEBAQcNuJKowxuFyuBDNIpSdj4MQJ2L3bTtW7fj2sXg3r1sH58/HPzZ7dzuTXuzc88ogz8YqIiDjB7QQgdl3pW/H396dAgQIpCigl/LKc5XxMTqJM0j32fH3tX/vt20PnznCHC2WJiIhkCG4nADExMYnuP3z4MLt37+b//u//OHHiBBEREakV2x07FZ0vwT4formfTdQpvJPAmhdp1ssfv9C66tYvIiKZWqp1AoyKiqJq1ao0atQobnrL9ORyuehX6nvyRJ+myKV9lD29gbJmJxXZQW4uxj85f35o1cqu6vPII2r0F3GTOgGKpD2vHAXQt2/fuOkt01uCDyIqCvbtu9EJYMUKWLXKDgG42T33wHPPwTPPQJ486Ru0iJdRAiCS9rwyAWjcuDF//PEHhw8fTq1Lus2tD+LECZg7F2bMgFmzbJIQy88PXnwRnn/ervYjIgkoARBJex6XAGzcuDHR/VevXuXcuXNMmjSJ8ePH07JlS77//vtkB5Rcd/xBHDsGX34JY8fC9u039hcoAK+/Dn372mECIhJHCYBI2vO4BMDH5/YrB+fLl4+1a9dS0YHp85L9QURHw/ffw1tv2eaCWOXK2RmBWrdOvSBFvJwSAJG053EJwFNPPZVkAHnz5qV8+fI88cQTFC1aNNnBpESKfzEZY5sFXn01/h2B1q3ho4+gZMmUByni5ZQAiKQ9j0sAPF2q/WKKioJPP7WrAJ08afflywfvvgs9e2rEgGRqSgDECRERETRq1IjBgwczePBgp8NJlvHjx9OjRw+++OILunXrdstz0ysBuP19/cwma1bb/r9lCzz5pN139iz06gVt2sDx487GJyKOiomJYfr06Tz66KOUKVOGHDlyUKxYMapVq0bPnj2ZNWtW3Lnjx4/Hx8eHCRMmOBhx2tmzZw8+Pj6ULVs2XV7vdrPRegNPeg9uTwTUsGHDZAf+008/Jet5jipaFCZPhi5d7F/+Bw/aRQRWr7adB5s0cTpCEXFAly5dmDp1KtmyZaN69eq0adOGS5cusWPHDr788ku2bdtGy5Yt4z3Hk37pp4WM/v4yKrcTgN27d3Pp0iWOHTsG2E6Bfn5+HM/ofxE3awYbN8Kzz8K338LhwxAcDP/5D/zzn2oSEMlEZsyYwdSpU8mfPz/bt2+nSJEi8Y6fPn060bVQ1GwinsjtJoBffvmFEiVKUKNGDRYuXMilS5c4evQoe/fuZezYsdSrV4+iRYuyZcsWzp49G+/h9fz84Jtv7PrBOXPaDoMDB0LHjnDunNPRiUg6WbFiBQB9+vRJUPkDFChQgEaNGgEQFBREjx49AOjevTs+Pj5xj3379gEQHh6Oj48PkZGR/Pjjj7Rq1YoSJUrEu6UeExPDqFGjaNSoEUWLFqVEiRIEBwezYMGCRGOcO3cuAwYMoFq1auTKlYvSpUvTtGlTpk2bFu+87du3M3z4cJo2bUrevHkpWrQoNWrUoH///ly7di1Fn1NERAQ+Pj4MGTKEP//8ky5dulC2bFmKFClCs2bN2Lx5c6LPO3/+PP369aNy5coULlyY0NDQWw4rL1OmTJLND7Gf7dKlSxMcO3LkCH369KFmzZrky5ePYsWKERgYyJgxYxKce/jwYXr16kVAQAB58+alSpUq9OjRgyNHjiT6ukePHiUsLIyyZctSokQJ2rZty7Jly5J8D05y+w7AgAEDOHfuHOvXrydfvhtz7pcqVYqePXvSqlUrypYty//93//xzTffpEmwjnK57NTBNWvavgC7d8P06bB5sx1G6MDQRxFJX9WqVQOSnhflZt27d6dgwYLMnDmT1q1bU7169bhj+fPnj3fuxIkTmThxIqVKlaJz585cunQJgAsXLtC0aVN+/vln8uTJQ7NmzYiKimL27NksWrSIYcOG8c9//jPuOsOGDWPQoEGULFmSOnXq0Lx5c44cOcLatWuZPn06HTt2BGDbtm3Url2bqKgo6tSpQ8+ePYmKimLHjh188sknvPXWW2TJkvLV4n///XceeeQRoqKiaNu2LcuXL2f+/PksW7aMbdu2UfKm0VWnT5+mXr16bNmyhVq1ahEaGsr+/ft58skn6dy5c5KvcafND4sXL6ZDhw6cPn2aRo0a0bNnTy5fvsyGDRt499136d27d9y5S5YsoX379pw6dYqyZcsSFhbGsmXLGD9+PLNmzSIyMpKqVavGnb97924CAwM5ePAgDRs25MEHH2Tr1q00b96ctm3b3lGc6cK4qWTJkqZfv363PCcsLMwUKVLE3Uumqjt4Kyl34oQxwcHG2HsBxhQsaMyyZen3+iIOSdfvmQe6fPmyKVy4sPHx8TGdOnUyX3/9tdm7d2+S53/xxRfG5XKZCRMmJHp88ODBxuVymSxZsphZs2YlOP7qq68al8tlXn75ZXP58uW4/ceOHTN16tQx2bNnNzt27IjbX7p0aZMnTx5z6NChBNc6fvx43PYbb7xhXC6XGTlyZILzTp8+bWJiYpJ8TzfbvXu3cblcpmzZsvH2L1myxLhcLuNyucywYcPMlStX4o4NGTLEuFwu079//3jPee2114zL5TI9e/aMtz8yMjLuWkOGDIl3zN/fP8Frx4r9bCMjI+P2nTt3zpQqVcr4+PiY2bNnJ3jOwYMH47YvXrxoypQpY7Jly2Z+/vnnBDH5+PiYxo0bx9vfqVMn43K5zNChQ+PtnzhxYtx7SOr/ws3c/Z6l9Pvodorn5+fH3LlziY6OxtfXN8Hxy5cvs2DBAgoXLpxqyYnH8vODOXPsjIHDhsGpU7ZT4JdfQocOTkcn4lFeegk2bEj/161eHT74IHWvmT17dr744gv69evH119/zddffw1AkSJFePTRR3nqqadokowOwnXr1qVFixbx9p07d44PPviAAgUKMHjwYLLfNDNp4cKF6d27Nz169GDy5MlxQ+Py5s3LxYsXyZs3b4LXKFSoUNx27PFixYolOO/vdydSIl++fAwYMIBs2bLF7evYsSPh4eHxlpg3xvDRRx/hcrno27dvvGsEBgbywAMPuHXX5XYmTJjAgQMHqFWrFs2bN09w/K677op37t69e+nevTsPP/xwgpjq16/PTz/9xN69e/H39+fo0aN8/fXX+Pr6JngPnTt3pn///pyMHVruIdxOAEJDQ3nnnXcYPnx4vFtOAAcOHGD48OEcOXKEsLCwVA/SI/n62o6A99xjRwlcuQKPPw4HDkD//k5HJ+IxNmyAyEino0g9LVq0oGnTpqxatYrFixezbt06fvrpJ7766iu++uor+vbty6hRo+7omolVRlu3buXatWuULl2aESNGJDh+/vx5wLblx3r66ad5+eWXqVSpEu3ataN58+bUr1+f3Llzx3tuWFgYgwYN4qmnnuKrr76iTZs2BAUFUaZMmXjnbdiwIUEbfMGCBXnxxRfdel+PPfZYvMofiGvfP3DgQNy+AwcOcOHChbjhlH/XtGnTVEkAfv/9dwDat29/23M3bdoEQHR0NOHh4QmOZ72+pPz27dvx9/dn27ZtANSoUYOCf1tPxsfHhyZNmiToh+E0txOAF154gYULFzJw4EA+//xzAgICyJ8/PytWrGDLli0YY6hZsyZDhw5Ny3g9z1NPwV13Qfv2tkPggAGwf7+dRlgjBES4qek7w7xulixZqF+/PvXr1wfgzJkzTJ48mZdeeonRo0fTsmVLgoOD3b5enTp1Euzbs2cPYPsbJFX5uVyueIuvvfTSS1SsWJEPP/yQUaNGMWrUKLJnz06LFi0YPnw4/v7+ABQtWpQ//viDUaNGxbVnA9x7770MHTqU1tenQP/tt9948803471mmTJl3E4AKlSokOj+XLlyEXXTYmx//fUXADVr1kz0/Nq1a7v1erezd+9eABo0aHDbc2M//4kTJyZ5zs2ff+x7qFWrVqLn1q5d23sTgBIlSrBs2TJeeOEFZs+eHa+jX4ECBXj55Zd5+eWXE2R7mUJwMCxdCs2bw6FD8P77cP48fPKJvVMgkoml9m14T5Q/f3769OnD8uXLmTp1KhEREXeUACTWrFqqVCkAevXqxSeffOLWdVwuFy1atKBFixYcO3aMiIgIpkyZwrfffsv58+eZO3du3LkVKlRg5MiRvPvuu6xdu5Y5c+YwevRoOnTowN69e7nrrrvo1q3bbWetSw2xnQHXrVuX6PHVq1cnuj9r1qycS2Ik1p9//plgX2wCFBERcduk4u677wZg5cqViSZofxf7HtasWZPo8aTeg5PuaCbAnDlzMm7cOP766y8OHz7M6tWrOXToECdPnmTQoEHkyJEjreL0fNWrw6pVN0YDjBsH3bpBCofTiIj38PPzA25U6LG3iS9fvnzH17r33nvx9fVlxYoVyZpHoEiRInTo0IHvvvuO+++/nwULFrB///4E52XLlo169erx1ltvMXjwYKKjo/n888/v+PVSomTJkuTOnZujR4+yIZEOI/PmzUvyeUePHo27/R7r0qVL/PDDDwlGCNx///0ATJ8+/bYxxY7aWL58uVvvoVKlSgD8+uuvCdr6o6OjWbRokVvXSU/Jngo4b9685MmTh2LFihEdHZ2aMXmv0qXtnYD77rPlyZOhUye4etXZuEQkVUyePJnvvvsu0XHyf/75J+PGjcPlcsV1GovtVJbUX7a3kjdvXvr378+mTZv4xz/+wdGjRxOcs3Pnzrhb1VevXmXx4sUJzjl37lzcc2MTk2XLliU6R0vsX82J3ZFISy6Xi+effx5jDKNHj453LDIyMq49/u8CAgIA4t1av3LlCu+//35cH4mbdevWjVKlSrFu3Tpmz56d4PjN/RLCwsIoU6YMb775JnPmzOHq336Px8TEEBEREVcuUqQInTp1Ijo6mo8//jjeuZMnT+bUqVNJvHsH3cmQgatXr5p3333X3H333cblchkfHx9jjDHDhw83/fv3NxcvXkzRkISUuMO3kraOHzfmwQdvDBNs0cKYm4bBiHgrj/qeOeCll14yLpfLFC1a1DRv3tz069fP9OrVy9x7771xvxOfeeaZuPPPnj1rChUqZPLkyWPat29vhgwZYoYOHWrOnDljjEl8qNrNLl++bBo3bmxcLpfx9fU19evXN6+++qoJCwsztWrVMi6Xy3z99dfGGGNOnToVNySvU6dO5tVXXzWdOnUypUuXNi6Xy3Tt2jXuuq1atTK5cuUyzZs3N3379jV9+/Y1derUMb6+vqZkyZLmwIEDbn0etxsG+Pdhe7ESG753+vTpuM+xVq1apn///qZ9+/YmZ86c5plnnkn0evv27TO5cuUyLpfLVK1a1Tz99NPGz8/PlCxZ0nTo0CHRz3bRokWmYMGCxuVymcaNG5v+/fubvn37mkceeSRBTMuXLzdFixY1LpfL5M+f3zz55JPmpZdeMu3atTN33XWXyZkzZ4LPI7Z+bNiwoRkwYIAJDQ01efLkMWFhYR43DNDtZ1+7ds08/PDDxuVymZw5c8b9pzLGmNdffz3uP8Fff/2VooCSy+N+MZ06ZUzdujeSgNatjbl61emoRFLE475n6Wz//v1m9OjRpk2bNqZSpUomX758Jm/evKZy5cqmdevWZu7cuQmes3TpUhMUFGSKFCkSlyTEzh0QHh5ufHx8kkwAYk2aNMmEhIQYf39/kyNHDuPv72+aNGliRo4caU6cOGGMMSYqKsr897//Nc2aNTOlS5c2OXPmNAEBAWbAgAHmxx9/NFFRUXHXW7BggenevbupWrWqyZ8/v7nrrrvMk08+acaNG5foHAJJSW4CUKZMmUTH758/f97069fPVKpUyRQqVMg0b97cfP/99yYiIiLJ623atMmEhISYokWLmjJlypiuXbua3bt33/Kz/euvv0zPnj1N9erVTa5cuUzx4sVNUFCQGTduXIJzT506ZV555RVTt25dU7BgQZMvXz5TpUoVExYWZmbOnJng/CNHjpiwsDBTpkwZU7x4cdOmTRuzbNkyM378eOPj4+OdCUDs5A3//ve/zdmzZ+MyV2OMiY6ONm+//bbx8fExo0ePTlFAyeWRv5jOnjXm4YdvJAEdOxpz05dQxNt45PdMJINJrwTA7T4As2bNIjAwkEGDBiWYZMLHx4d//vOfPPjgg/GWwsz08ua1EwbFDguZNg26dwf1mRAREYe5nQBs27Yt3lzWialVqxYrV65McVAZSv78MH/+jUHJkyZB7972noCIiIhD3E4AypYtm2ivyVjR0dH88MMPSa7MlKkVLAgLF94YHfDZZzBokLMxiYhIpuZ2AtC4cWN27tzJZ599RkxMTLxjscMe/vrrL7dmWMqUChe2SUD58rY8bFjmmCFFREQ8kut6R4LbOn/+PAEBAezcuZNSpUpRuHBh1q9fT8+ePfnuu+84ceIEd999N7///nu85YLTi8vlStZkGelu1y6oVw9ip++cNAlusdSliCfxmu+ZiBdz93uW0u+j2wkAwKFDh/jXv/7FxIkTE7xo27ZtGTFiRNxUi+nNq34x/fYbBAbC2bOQJQvMmgVNmzodlchtedX3TMRLeVwCcOHChbgVpU6ePMn27dvZt28fxYsXp1KlSokuK5mevO4XU2QkhITYVQRz5YLFi+Ghh5yOSuSWvO57JuKF0isBcHsQYc2aNU337t1TNOYwMZGRkaZy5cqmQoUK5sMPP0zyvDVr1hhfX1/z7bffJnr8Dt6K55gxwxgfHztHQOHCxvz5p9MRidxSwYIFDaCHHnqk4aNgwYJufR8hZfWe23cA8uXLR5cuXRLMcZxSAQEBjBw5En9/f0JCQli+fDmFCxeOd050dDSPPvoouXLlonv37rRr1y7Bdbz2L5PPPoOePe12pUqwYgVcX1BEREQkKSmt99weBVCzZk3Wrl2bqgv/nDlzBoDAwED8/f0JDg5OdMnEUaNG0b59e4oUKZJqr+0xnnkGBg6029u2QZs2tllAREQkDWVx98S3336b9u3bU61aNdq0aUPZsmUT/KUe67HHHnPrmmvXrqVy5cpx5apVq7Jq1SpCQ0Pj9h08eJCZM2fy008/sXbt2gTLO2YI//63HR3w9dd2NcFnnoGJEyEjvlcREfEIbicAD93UQW3z5s1JnudyuVL1LsFLL73E22+/HXer41a3O8LDw+O2g4KCCAoKSrU40pSPD4wfD/v32yaASZOgXDkYMsTpyERExENERETEW4I4pdzuA3Bz5XrLC7pcDB482K1zz5w5Q1BQEOvXrwfg+eefp2nTpvHuAJQrVy6u0j9+/Di5cuVi3LhxCe4yeG0fgJsdP25HAuzcacsTJkBYmLMxiYiIR0qzYYAzZ86kSpUq3HPPPcm+uDtiOwGWLl2apk2bJtoJMFb37t1p2bIlbdu2TXAsQyQAANu32yTg1CnIlg0iIqBuXaejEhERD5NmnQDbtGnD1KlTE+zfu3cvS5cuTfYL/t0HH3xAr169aNKkCX369KFw4cKMHTuWsWPHptpreJV77oEZM+wEQVev2k6B+/c7HZWIiGQwSd4B8PHxITw8nDfeeCPe/vDwcIYOHZqq7fypIcPcAYg1dqxdNRDgwQdh2TI7YZCIiAjpOAzwZhmqovVUvXpB3752+9dfoXt3tISwiIiklmQlAJJO3n8fGjWy29OmwVtvORuPiIhkGEoAPFnWrLbij11C+PXXbf8AERGRFFIC4OkKFYIffoC8eW25a1fYuNHZmERExOspAfAGVavCV1/ZmQEvXIDWreHkSaejEhERL3bLmQATm3EoMjISgDfffDPJ5/195ICkghYt4D//sesG7N4NTz4Js2eDr6/TkYmIiBe65TDAZF0wlacCvpPXzfCjE4yBDh3g229tedAgu46AiIhkOmk2E+D48eOTHVC3bt2SHVByZYoEAODcOahTB7ZsseUZM2yTgIiIZCpplgB4m0yTAIBdNrh2bTh71nYOXLMGblpVUUREMj5HJgISh1WqZJcLBntHoE0bmwyIiIi4SQmAt2rVCv7v/+z21q3w1FOaKVBERNymBMCbhYdDs2Z2e8YMePttR8MRERHvoT4A3u7UKahZE3btsvMEzJsHwcFORyUiImlMnQCvy7QJANiZAR96CC5dgoIF4ZdfoGxZp6MSEZE0pE6AAg88AJ9/brdPnYK2bW0yICIikgQlABnFE09A//52e8MGeO45dQoUEZEkqQkgI4mKgiZNYOlSWx4zBnr1cjYmERFJE+oDcJ0SgOsOH4YHH4RDh+xywsuW2ZkDRUQkQ1EfAImveHH45hvIksXeEWjfHo4edToqERHxMEoAMqJ69eC99+z2gQPQqRNcu+ZsTCIi4lGUAGRU/fpB5852e8kSu3KgiIjIdeoDkJFduAB168KmTbY8fTq0a+dsTCIikirUCfA6JQBJ+PNPO1PgmTNaOVBEJANRJ0C5tQoV4Msv7fa5c3aSoPPnnY1JREQcpwQgM2jZ8sbKgVu2QI8emiRIRCSTUxNAZhEdDc2bw4IFtjxiBAwY4GxMIiKSbOoDcJ0SADecOAE1asDeveDrC4sXQ4MGTkclIiLJoATgOiUAbvrlFztPwJUrULQo/PorlCzpdFQiInKH1AlQ7kyNGvDxx3b76FHo0AGuXnU2JhERSXdKADKjHj2gZ0+7vXIlvPyys/GIiEi6UxNAZnXlCjzyCKxda8tffgldujgbk4iIuE19AK5TApAM+/bZlQNPnICcOe3dgGrVnI5KRETcoD4AknylS8PUqeDjA5cu2UmCTp1yOioREUkHSgAyuyZN4N//ttu7dkFYGMTEOBuTiIikOSUAAq+9Bq1b2+0ff4S33nI2HhERSXPqAyDWmTNQqxbs2AEuF8yZA02bOh2ViIgkQZ0Ar1MCkAp+/x3q1IGLF6FgQTtpUNmyTkclIiKJUCdAST333Qeff263T52Cdu1s50AREclwlABIfJ06wUsv2e3166FPH60cKCKSAakJQBKKioLGjWHZMlseOxaefdbZmEREJB71AbhOCUAqO3zYThJ06BBky2aTgdq1nY5KRESuUx8ASRvFi8O0aZAli10sqH17OHbM6ahERCSVKAGQpNWvDyNG2O39+23/gGvXnI1JRERShRIAubXnn4cnn7TbP/0Er7/ubDwiIpIq1AdAbu/CBXjoITtPAMB330GbNs7GJCKSyakT4HVKANLYjh1QsyacPQt589plhCtVcjoqEZFMS50AJX1UrAhffmm3z52zKweeP+9sTCIikmxKAMR9jz0GgwbZ7c2boWtXrRwoIuKl1AQgdyY6GkJDYf58Wx44EP7zH2djEhHJhNQH4DolAOno9GnbKXDbNlv+8kvo0sXZmEREMhklANcpAUhnO3bYlQNPnYLs2SEiwiYFIiKSLtQJUJxRsSJMn25nCrxyBVq3hn37nI5KRETcpARAkq9RI/joI7t95Ai0amXnDBAREY+nBEBSplcvO1sgwIYNGhkgIuIllABIyr33HgQH2+0ZM+CNN5yNR0REbkudACV1/H1kwIQJEBbmbEwiIhmYRgFcpwTAA9w8MiBLFjtXQKNGTkclIpIhaRSAeI6KFeH77yFbNrtscNu2NxYQEhERj+J4ArB06VKqVKlCxYoVGTVqVILjkydPplq1alSrVo0nn3yS7du3OxCluC0wEMaPt9tnzkDz5vDXX46GJCIiCTneBBAQEMDIkSPx9/cnJCSE5cuXU7hw4bjjK1eupGrVquTPn58JEyawaNEivoxdlOYmagLwMG+/bacJBggIgMhIu4qgiIikCq9uAjhz5gwAgYGB+Pv7ExwczOrVq+OdU7duXfLnzw9AaGgokZGR6R6nJMM//2mHCAKsXw8dO9pmARER8QiOJgBr166lcuXKceWqVauyatWqJM//9NNPadmyZXqEJinlctlJgpo3t+V58+C550B3aUREPEIWpwNw16JFi5g0aRIrVqxI8pzw8PC47aCgIM1GavAAABqISURBVIKCgtI+MElalizw9dfQoAH8+it89hncfTcMHux0ZCIiXiciIoKIiIhUu56jfQDOnDlDUFAQ69evB+D555+nadOmhIaGxjtv48aNtG3blnnz5lGhQoVEr6U+AB7s0CGoWxf27rXlDz+8MXugiIgki1f3AYht21+6dCl79uxh4cKF1KlTJ945+/bto127dkyePDnJyl88XIkSsGABFCliyy+8AJMnOxuTiEgm5/gogMjISHr37k1UVBQvvPACL7zwAmPHjgWgV69ePPPMM8yYMYPSpUsDkDVrVtasWZPgOroD4AV+/RWCguDcOds8MHPmjT4CIiJyRzQT4HVKALxERAQ0bWqXEM6ZExYuhHr1nI5KRMTreHUTgGRCQUG2Y6CPD1y6BC1awMaNTkclIpLpKAGQ9NeqlR0RAHYRoZAQu46AiIikGyUA4ozu3WH4cLt9+LBdNGj3bmdjEhHJRJQAiHNefhlef91uHzgADRvCvn3OxiQikkkoARBnDRlipw0GO09Aw4Zw8KCzMYmIZAJKAMRZLhcMGwb9+9vyrl22OeDQIWfjEhHJ4JQAiPNcLhgxAvr2teXt26FxY9s3QERE0oQSAPEMLpedIvjZZ215yxa7hsCBA87GJSKSQSkBEM/h4wOffAI9e9ry9u0QGAh79jgalohIRqQEQDyLjw+MGQP9+tny7t02CdA8ASIiqUoJgHgeHx/bHPDqq7a8f79tDti82dm4REQyECUA4plcLnjnHRg82JYPHbJJwLp1zsYlIpJBKAEQz+VyQXi4HSYIcPy4nSdg4UJHwxIRyQiUAIjne+01GD3aJgTnz0NoKEyd6nRUIiJeTQmAeIc+fWDaNMiWDaKi4IknbD8BERFJFiUA4j3at4d58yBvXlt+8UUYOBBiYpyNS0TEC7mMMcbpIFKDy+Uig7wVuZ3166FZMzhyxJY7doTx4yFnTkfDEhFJTymt95QAiHfatQuaNr0xP0Dt2jBzJhQv7mxcIiLpJKX1npoAxDuVKwerVtmhgQBr1kCdOrBxo7NxiYh4CSUA4r38/GDBAujRw5b37YN69WD2bGfjEhHxAkoAxLtlywaffWYnDYodJtiyJbz1ljoHiojcgvoASMYxYwZ06QIXL9pyq1YwYQLkz+9sXCIiaUCdAK9TAiAAbNoEbdvCn3/acsWKNjG4915n4xIRSWXqBChys/vvh7VroUULW96xw3YO/PprZ+MSEfEwSgAk4ylQwA4JfPNN2y/gwgXo1Al69brRPCAiksmpCUAytrlzoXNnOHXKlqtUsesIPPCAs3GJiKSQmgBEbqVZM/jtN3jkEVvessVOGjR6NChhFJFMTAmAZHylSsGSJTBkCPj4wJUr0K+fHSVw+LDT0YmIOEJNAJK5LF8OTz4J+/fbsp8ffPSR7SPgcjkbm4jIHVATgMidqF/fNgk8/rgtnzxpE4L27eHoUWdjExFJR0oAJPMpWNB2BJw+HYoUsfu++87OFTB1qvoGiEimoARAMq927eCPP6BDB1s+fhyeeMKuMhg7kZCISAalBEAytyJFYNo0O1FQ7N2ABQvgvvvsPAJXrjgbn4hIGlEnQJFYJ0/CwIHw6ac39lWsaDsJBgc7F5eISCK0FsB1SgAk1axcCb17w8aNN/Y1bw7vvgtVqzoXl4jITTQKQCS11a0Lv/wC770HefLYfXPm2NkD+/aFY8ecjU9EJBXoDoDIrRw5Am+8AZ99BjExdl++fPDaa/D88zcSBBGRdKYmgOuUAMj/t3fvUVFd1x/Av2cUlEdAlEFQkKe8fMAkAha1okmQBpSq9YFKYoiGUiKU2P6aZnUZzDLtssbGV126TIzRQmJbpSpqiI0gJkawK4iKD4KA+EIR4wMFBWb//rjMwDgzCkaducP+rHXXzJx75s7eHnA293HuU3X8OLBwIbBvX3ubUikVAikpgI2N6WJjjHVLXAC04QKAPXVEwJdfAv/3f8CJE+3tbm7Au+8C8+cDvXqZLj7GWLfCBUAbLgDYM6NWS5cOZmYCZ860t7u5ARkZ0m2HHRxMFh5jrHvgAqANFwDsmWtpAbKzpZsMVVa2tzs6SocF0tMBV1fTxccYs2hcALThAoCZTHOzVAj89a/AyZPt7b16AbNnS3ceVKlMFx9jzCJxAdCGCwBmcmo1kJsLLF0KHDqkuy4yUioEpk4FrK1NEx9jzKJwAdCGCwBmVr75Bli+HNi5s/3yQQDo3x9ISgLmzgX8/U0WHmNM/rgAaMMFADNLNTXAunXAhg3SzYY6ioyUCoEZM/ikQcZYl3EB0IYLAGbWmpqkKwfWrZOmGu7IxgaYMgWYNQt46SU+RMAY6xQuANpwAcBk48wZYNMmYPNm4NIl3XV9+gDx8dItil9+mYsBxphRXAC04QKAyU5rqzSz4KZNwH/+o3/rYUdHqRiIj5f2DPBhAsZYB1wAtOECgMna7dvSFQT/+pd046EHiwErK2DMGCA2Vlr8/QEhTBMrY8wscAHQhgsAZjE6FgNffgk0Nur38fWV9gqMHw9ERQEuLs88TMaYaXEB0IYLAGaRGhuB/Hxg925pOXfOcL+hQ4Fx46Rl1CguCBjrBrgAaMMFALN4RMCpU1Ih8OWX0mRDTU2G+/r4ACNHAj/7mbQMHy4dRmCMWQwuANpwAcC6naYmoKgI2L9f2ktw+LA0LbEhNjbACy8Azz8PhIZKUxMHB/NVBozJGBcAbbgAYN3e3btSQfDdd9Jy+LD+5EMdWVlJRYBKBYSEAEFB0uLuDigUzy5uxthj4QKgDRcAjD2ACDh7tr0YKC4GTpwwfthAw84OCAgAAgOlgiAwUFq8vaV1jDGzwAVAGy4AGOuElhZpIqKjR6WlpERarl/v3Pv795cKAR+f9kcfH8DLCxgwgA8pMPYMcQHQhgsAxh4TEVBbK51gePq09Kh5fvFi17bl4gIMHNi+uLu3Px8wQFrfrx/Qo8fTyYWxboQLgDZcADD2FNy6Je0xKC8HqqqAysr2xwsXdO902FlCSEWAi0v7olS2P+/XD3BykqZF1jz26cNFA2MPkH0BUFhYiOTkZLS0tCAtLQ0LFizQ6/PHP/4RW7duhZOTE7KyshAYGKjXx1IKgIKCAkRFRZk6jJ/EEnIALCOPp5rD/fvS3Q4rK6XHixel5cKF9uf19U/kowoARDk46BYFTk7S4uAA2Nt3frG1NdlJjvwzZT4sIY+f+r3X8wnG8ljS09Oxfv16eHp6YsKECUhISICzs7N2fXFxMQ4ePIj//e9/yMvLw+9+9zvk5uaaMOKnyxJ+KC0hB8Ay8niqOVhbA35+0mJMY6N0w6MLF6TDDHV1wNWr0tLx+dWrwI0bRjdTACDq1i1pj0RNzU+P3cYG6N3b+OPD1tnYSFdQWFtLjw8+f8i6gm3bEDVokP66Hj10FzOe5tkSfi8Ay8njpzBpAXDz5k0AwM9//nMAQHR0NIqKihAbG6vtU1RUhF/96lfo27cvEhIS8Kc//ckksTLGHoONjTRtsa/vo/vevy8VBdevS8XAjz9Ky40bQE6ONH9BxzbN89u3gYaGrh2OaGyUlh9/fPzcHteaNY/uI4RuQaBQ6BcJXV0UCmkRQlqMPX/YOoUCOHlSOj/kUf06u72OxY7m+YOPj7vuYX0KC9t/Zrr6fkdHwMDearkxaQFw5MgRnd35wcHBOHz4sE4BUFxcjMTERO1rpVKJs2fPwrcz/6EwxuTD2rr9hMEH/fgjkJlp/L1E0uWNDQ3GF02h0NAgffk3Nek/PqrtwZs0PS1E0hUbLS3P5vO6qqzM1BE8GYWFj/e+QYO4AHgWiEjvGIcwsnvMWLvcLF682NQh/GSWkANgGXlYQg6ABeVh6gCeAEvIAfgJedTUmPVhms4yaQEQFhaG3//+99rXZWVliImJ0ekTERGBkydPYsKECQCAuro6+Pj46G3LEk4AZIwxxp4Vk8736ejoCEC6EqC6uhr79u1DRESETp+IiAhs27YN9fX1yM7ORlBQkClCZYwxxiyKyQ8BrFixAsnJyWhubkZaWhqcnZ2xfv16AEBycjLCw8MxevRojBgxAn379sU//vEPE0fMGGOMWQCSuQMHDlBgYCD5+fnRqlWrTB1Op3l6etKwYcMoNDSUwsLCiIjo1q1bNGnSJPLw8KD4+Hi6ffu2iaPU9/rrr5OLiwsNHTpU2/awuFeuXEl+fn4UFBREBw8eNEXIBhnK47333qOBAwdSaGgohYaG0p49e7TrzDGPmpoaioqKouDgYBo7dixlZWURkfzGw1gechqPxsZGCg8Pp5CQEIqIiKC//e1vRCS/sTCWh5zGQqOlpYVCQ0MpLi6OiOQ3FhoP5vEkx0L2BUBoaCgdOHCAqqurKSAggOrq6kwdUqd4eXlRfX29TtvSpUvprbfeoqamJkpNTaVly5aZKDrjCgsL6fvvv9f54jQW95UrVyggIIDOnTtHBQUFpFKpTBW2HkN5ZGZm0vLly/X6mmsely9fppKSEiIiqqurI29vb7p165bsxsNYHnIbjzt37hARUVNTEw0ZMoTKy8tlNxZEhvOQ21gQES1fvpxmzZpFEydOJCJ5/j9FpJ/HkxwLWd/zs+M8Ap6entp5BOSCHjhxsbi4GG+88QZ69eqFpKQks8xlzJgxcHJy0mkzFndRURFiYmIwaNAgjB07FkSE27dvmyJsPYbyAAyfTGquebi6uiI0NBQA4OzsjCFDhuDIkSOyGw9jeQDyGg9bW1sAQENDA1paWtCrVy/ZjQVgOA9AXmNx4cIF7NmzB/PmzdPGLcexMJQHGbgyDni8PGRdABibR0AOhBAYP348fvnLX2Lnzp0AdPMJDAxEcXGxKUPsNGNxFxUV6Zy0GRAQYPY5rV69GiNHjsTSpUu1vzzFxcVmn0dFRQXKysoQHh4u6/HQ5KE5GVhO46FWqxESEoL+/fvjrbfewqBBg2Q5FobyAOQ1FhkZGVi2bBkUHaZ8luNYGMpDCPHExkLWBYCcffvttygtLcVf/vIXvP3226itrZXtpYxdiduc52pISUlBVVUV8vLycPbsWe3JqIbyM6c8bt++jRkzZuCjjz6Cvb29bMejYx52dnayGw+FQoHS0lJUVFRg7dq1KCkpkeVYGMpDTmORm5sLFxcXqFQqnfjkNhbG8niSYyHrAiAsLAynT5/Wvi4rK8PIkSNNGFHnubm5AQCCgoIwadIk7Nq1C2FhYTh16hQA4NSpUwgLCzNliJ1mLG7NHA4ap0+fNuucXFxcIISAo6MjUlNTkZOTA8C882hubsbUqVORmJiI+Ph4APIcD0N5yHE8AMDLywuvvPIKioqKZDkWGh3zkNNYHDp0CDt37oS3tzcSEhKwf/9+JCYmym4sDOXx6quvPtGxkHUB0Jl5BMzR3bt3tbtt6urqkJeXh5iYGERERGDjxo1obGzExo0bZVPMGIs7PDwceXl5qKmpQUFBARQKBZ577jkTR2vc5cuXAQAtLS3Izs7GK6+8AsB88yAivPHGGxg6dCh++9vfatvlNh7G8pDTeFy7dg032m5mVF9fj6+++grx8fGyGwtjechpLP785z/j/PnzqKqqwhdffIHx48djy5YtshsLQ3ls3rz5yY7F45yVaE4KCgooMDCQfH19aeXKlaYOp1MqKyspJCSEQkJCaPz48fTJJ58QkTwuA5w5cya5ubmRtbU1ubu708aNGx8a94oVK8jX15eCgoKosLDQhJHr0uRhZWVF7u7u9Mknn1BiYiINGzaMXnjhBcrIyNC5SsMc8zh48CAJISgkJER7SdDevXtlNx6G8tizZ4+sxuPYsWOkUqlo+PDhFB0dTZ999hkRPfx32txyIDKeh5zGoqOCggLt2fNyG4uO8vPztXnMmTPniY2FIJLpgWfGGGOMPTZZHwJgjDHG2OPhAoAxxhjrhrgAYIwxxrohLgAYY4yxbogLAMbMxNWrV7F161YsWLAAKpUKffr0QWRkJFJSUsxmZrKn6fPPP0dVVZX29aZNm6BQKLBq1SoTRsWY5eICgDEzUFFRgeHDhyMhIQH79u1DQEAA5s2bBzs7O2RlZWH06NFYsmSJbGeLfJQ//OEPmD17ts7c5SqVCpmZmbKZD4Mxuelp6gAY6+4uXbqE6OhoNDc34/PPP8eMGTN01p8/fx5Tp07FokWLMHjwYL31luDKlSt6bSEhIQgJCTFBNIx1D7wHgDETamlpQXR0NM6dO4d//vOfBr/cPTw8sGPHDlhZWeHDDz80QZTPjqXu4WDMHHEBwJgJlZaW4uTJk4iJicGLL75otJ+bmxveffddTJw4EU1NTdr2yspKJCQkwNfXF3379sW4ceOwdetWvfd7eXlh3LhxuHDhAmbNmgVPT08MGDAA06ZNQ01NjV7/hoYGvP322wgJCYGDgwPCwsLw/vvvo7W1VadfVFQUvL298c0332DIkCHo168fXn/9de36vXv3Ii4uDn5+frC3t8ewYcMwf/58XLt2TSe2zZs3A5B2+3t7ewNoPwdg5cqVOp955swZzJgxA15eXujTpw9Gjx6N1atX6+Wgie3WrVt488034e/vD6VSidjYWBw7dszovzVj3cZTmbeQMdYpa9asISEEffDBB11+79dff03PPfccKRQKGjVqFKWlpVFQUBAJIWjhwoU6fb28vGjw4ME0aNAgUiqV9Otf/5qioqJICEFKpVJnWtRLly6Rn58fCSHIz8+P0tPTaezYsSSEoMjISLp//762b1RUFDk4OJCTkxPFx8fTnDlzaNWqVUREtHjxYhJCkI+PD82dO5dee+01UiqV2u22trYSkTR9aWhoKAkhKCUlRTul96effkpCCJ0pvg8cOEBWVlYkhKAhQ4ZQYmIi9erVi4QQNGHCBFKr1TqxKZVKGj58ODk4OFBSUhLFxcWRQqEgW1tbOnv2bJf/zRmzJFwAMGZCc+bMISEE7dq1q0vvu3//Pvn7+5ONjQ0dO3ZM237v3j2KjY0lhUJBxcXF2nZPT08SQtDcuXOpublZ2z5z5kwSQtCnn36qbZs7dy4JIWjDhg06n7lkyRISQtCyZcu0bZrC4M0339Tpe+PGDbKzsyN/f3+dz1Or1fT888+TEILy8/O17a+99hoJIai0tFTb9mAB0NDQQN7e3mRnZ0e5ubnafpcvX6aJEyeSEILWrl2rF1t0dDTduXNH2/7OO++QEILee+89o/++jHUHfAiAMRPS7Ir28fHRW7d9+3ZkZmbqLIsXL0ZpaSl2796NH374AZMnT8awYcO077G2tkZGRgaISO/yOSEEFi1ahJ4928/9jYuLAwCcO3cOAHD9+nVs3rwZHh4eSEpK0nl/WloaevfurbdLHgCmT5+u81qtVuPjjz9Gdna2zucJITBp0iQA0p0wu+K///0vqqurkZqaitjYWG27q6sr0tPTAcDgoYB33nkHtra2RnNmrLviqwAYM6GAgAAcP34cZ86cQXBwsM66nJwcZGVl6b3Hy8tLe0vQpqYmZGZm6qxvbW2FQqFAeXm5TnuPHj3g5eWl0+bm5gYA2svvysvLQURwdnbG+++/r/fZSqUS58+fR2NjI2xsbLTtmuP2Gk5OTpg5cybUajVOnz6N48ePo7y8HMePH8fXX3+tjb0rNPdyHz16tN66sWPHwt7eHpWVlVCr1VAo2v+28fX1fWjOjHVXXAAwZkKRkZH497//jZKSEkyePFln3ZYtW7Blyxbt65UrVyIjIwOAdGkgIBUJOTk5etsVQqC6ulqnzd7eHkIInTbNF6VarQYA7QmBJSUlKCkpMRizZttBQUHa187Oznr9du/ejYyMDFRUVAAAXFxcMGrUKIwYMQJ5eXldPuNfE1vfvn311vXs2RPh4eHIz8/HzZs34eTkpI2tT58+D82Zse6KDwEwZkKRkZEAgCNHjjyyb8cvTFdXVwBAVlYW1Gq13tLa2mrw2vpH0Wx3/vz5Brer2bbmy9+YkpISTJkyBc3Nzdi0aRN++OEH1NbWYtu2bQgPD+9yXAAwYMAAAEBhYaHB9XV1dXB1ddV++TPGHo4LAMZMSKVSYfDgwcjLy8O6dese2lfzF6sQAv7+/gBg8JK/2tpaLFy40OC6R9Fsd/v27XqX/KnVaixatAjLly/XW/egnJwcNDc3Y+3atXj11Vd1dsOXlZUBgM42HtwzYUhgYCAAac/Cg65cuYLy8nKoVKpHbocxJuECgDETsrKyQn5+Pnx9fZGamooNGzbo7ZpuaWnBhx9+iEWLFkEIAYVCgUmTJsHd3R15eXn47rvvdPonJSXho48+0jlG31murq6YMmUK6uvrsXbtWp0v6WXLlmHJkiW4ePEievTo8dDtaP5aP3r0qE57VlaW9pBFc3Oztt3a2hoAcOfOHaPbjIuLg6enJ4qKirBr1y5te21tLVJTU3Hv3j28/PLLncyUMcaXATJmBs6fP0++vr4khCAHBwf6xS9+QRkZGfTiiy+Sg4MDCSFo4MCBtGHDBu3187m5uWRra0tCCFKpVJScnEze3t4khKBp06bpbN/T05OcnJz0Pjc/P5+EEJSRkaFtq66uJg8PD+1npqSk0IgRI0ihUJC3tzfdvXtX21dzqd3Nmzd1ttvQ0ECOjo5kbW1NL730Ei1YsIDCwsKod+/eNH36dL25Dz744AMSQtCYMWNo8eLFRGR4HoC9e/dqcw4ODqbZs2dr5wH4zW9+oxODsdiqqqpICEGTJ0/u1NgwZql4DwBjZsDd3R3ff/89duzYgeTkZNy4cQMff/wxrl27hri4OKxYsQIVFRWYN2+e9iS22NhYlJSUYPr06WhoaMD27dsRGRmJL774Ap999pnO9juzi13D09MTJ06cQFpaGpRKJbKzs+Hs7IzVq1fj22+/1dmzIIQwuG07Ozvs378fCxYsQGVlJXbs2AEPDw8cOnQIGzduRI8ePZCXl6ftn56ejilTpqCsrAxr1qzB3bt3DcYdExODo0ePYtq0abh37x6++uorxMbGYv369fj73/+ul3NX8masuxFEPPk2Y4wx1t3wHgDGGGOsG+ICgDHGGOuGuABgjDHGuiEuABhjjLFuiAsAxhhjrBviAoAxxhjrhv4fpOMXhHmeYLMAAAAASUVORK5CYII="/>
          <p:cNvSpPr>
            <a:spLocks noChangeAspect="1" noChangeArrowheads="1"/>
          </p:cNvSpPr>
          <p:nvPr/>
        </p:nvSpPr>
        <p:spPr bwMode="auto">
          <a:xfrm>
            <a:off x="89233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2060848"/>
            <a:ext cx="6244952" cy="4695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372200" y="2276872"/>
            <a:ext cx="255113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 smtClean="0"/>
              <a:t>Waiting time is ~</a:t>
            </a:r>
            <a:r>
              <a:rPr lang="he-IL" b="1" dirty="0" smtClean="0"/>
              <a:t>138</a:t>
            </a:r>
            <a:r>
              <a:rPr lang="en-US" b="1" dirty="0" smtClean="0"/>
              <a:t>,</a:t>
            </a:r>
            <a:r>
              <a:rPr lang="he-IL" b="1" dirty="0" smtClean="0"/>
              <a:t>820</a:t>
            </a:r>
            <a:r>
              <a:rPr lang="en-US" b="1" dirty="0" smtClean="0"/>
              <a:t> </a:t>
            </a:r>
            <a:r>
              <a:rPr lang="en-US" dirty="0" smtClean="0"/>
              <a:t>generations</a:t>
            </a:r>
          </a:p>
          <a:p>
            <a:pPr algn="l" rtl="0"/>
            <a:r>
              <a:rPr lang="en-US" dirty="0" smtClean="0"/>
              <a:t>In a population of </a:t>
            </a:r>
            <a:r>
              <a:rPr lang="he-IL" dirty="0" smtClean="0"/>
              <a:t>100</a:t>
            </a:r>
            <a:r>
              <a:rPr lang="en-US" dirty="0" smtClean="0"/>
              <a:t>,</a:t>
            </a:r>
            <a:r>
              <a:rPr lang="he-IL" dirty="0" smtClean="0"/>
              <a:t>000</a:t>
            </a:r>
            <a:r>
              <a:rPr lang="en-US" dirty="0" smtClean="0"/>
              <a:t> individuals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239631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481"/>
          <a:stretch/>
        </p:blipFill>
        <p:spPr bwMode="auto">
          <a:xfrm>
            <a:off x="4067944" y="1772816"/>
            <a:ext cx="4644571" cy="349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3384572" cy="264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dirty="0" smtClean="0"/>
              <a:t>Adaptation with stress-induced mutation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66" y="6049751"/>
            <a:ext cx="9112366" cy="907641"/>
          </a:xfrm>
        </p:spPr>
        <p:txBody>
          <a:bodyPr>
            <a:normAutofit fontScale="62500" lnSpcReduction="20000"/>
          </a:bodyPr>
          <a:lstStyle/>
          <a:p>
            <a:pPr marL="0" indent="0" algn="ctr" rtl="0">
              <a:buNone/>
            </a:pPr>
            <a:r>
              <a:rPr lang="en-US" sz="4800" b="1" dirty="0" smtClean="0"/>
              <a:t>email</a:t>
            </a:r>
            <a:r>
              <a:rPr lang="en-US" sz="4800" b="1" dirty="0"/>
              <a:t>: </a:t>
            </a:r>
            <a:r>
              <a:rPr lang="en-US" sz="4800" dirty="0"/>
              <a:t>yoavram@post.tau.ac.il </a:t>
            </a:r>
            <a:br>
              <a:rPr lang="en-US" sz="4800" dirty="0"/>
            </a:br>
            <a:r>
              <a:rPr lang="en-US" sz="4800" b="1" dirty="0"/>
              <a:t>website: </a:t>
            </a:r>
            <a:r>
              <a:rPr lang="en-US" sz="4800" dirty="0"/>
              <a:t>http://www.yoavram.com</a:t>
            </a:r>
            <a:endParaRPr lang="he-IL" sz="4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SIDEER 2013</a:t>
            </a:r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39DD-F56F-4D5B-9830-607597A41E0F}" type="slidenum">
              <a:rPr lang="he-IL" smtClean="0"/>
              <a:t>28</a:t>
            </a:fld>
            <a:endParaRPr lang="he-IL"/>
          </a:p>
        </p:txBody>
      </p:sp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8756" y="3356992"/>
            <a:ext cx="3468476" cy="2608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66" y="3356991"/>
            <a:ext cx="3413680" cy="2608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446856" y="548680"/>
            <a:ext cx="8229600" cy="9906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1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dirty="0" smtClean="0"/>
              <a:t>The End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251855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Mutation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800" dirty="0"/>
              <a:t>“Mutations … supply the raw materials for </a:t>
            </a:r>
            <a:r>
              <a:rPr lang="en-US" sz="2800" dirty="0" smtClean="0"/>
              <a:t>evolution”</a:t>
            </a:r>
          </a:p>
          <a:p>
            <a:pPr marL="0" indent="0" algn="l" rtl="0">
              <a:buNone/>
            </a:pPr>
            <a:r>
              <a:rPr lang="en-US" sz="1600" dirty="0" err="1" smtClean="0"/>
              <a:t>Dobzhansky</a:t>
            </a:r>
            <a:r>
              <a:rPr lang="en-US" sz="1600" dirty="0" smtClean="0"/>
              <a:t> </a:t>
            </a:r>
            <a:r>
              <a:rPr lang="en-US" sz="1600" dirty="0"/>
              <a:t>T, </a:t>
            </a:r>
            <a:r>
              <a:rPr lang="en-US" sz="1600" i="1" dirty="0"/>
              <a:t>Genetics and Origin of Species </a:t>
            </a:r>
            <a:r>
              <a:rPr lang="en-US" sz="1600" dirty="0"/>
              <a:t>1937</a:t>
            </a:r>
          </a:p>
          <a:p>
            <a:pPr marL="0" indent="0" algn="l" rtl="0">
              <a:buNone/>
            </a:pPr>
            <a:r>
              <a:rPr lang="en-US" sz="2800" dirty="0" smtClean="0"/>
              <a:t>“Mutation </a:t>
            </a:r>
            <a:r>
              <a:rPr lang="en-US" sz="2800" dirty="0"/>
              <a:t>is the ultimate source of variation on which natural selection </a:t>
            </a:r>
            <a:r>
              <a:rPr lang="en-US" sz="2800" dirty="0" smtClean="0"/>
              <a:t>acts”</a:t>
            </a:r>
          </a:p>
          <a:p>
            <a:pPr marL="0" indent="0" algn="l" rtl="0">
              <a:buNone/>
            </a:pPr>
            <a:r>
              <a:rPr lang="en-US" sz="1600" dirty="0" smtClean="0">
                <a:solidFill>
                  <a:prstClr val="black"/>
                </a:solidFill>
              </a:rPr>
              <a:t>Lynch M, </a:t>
            </a:r>
            <a:r>
              <a:rPr lang="en-US" sz="1600" i="1" dirty="0">
                <a:solidFill>
                  <a:prstClr val="black"/>
                </a:solidFill>
              </a:rPr>
              <a:t>PNAS</a:t>
            </a:r>
            <a:r>
              <a:rPr lang="en-US" sz="1600" dirty="0">
                <a:solidFill>
                  <a:prstClr val="black"/>
                </a:solidFill>
              </a:rPr>
              <a:t> </a:t>
            </a:r>
            <a:r>
              <a:rPr lang="en-US" sz="1600" dirty="0" smtClean="0">
                <a:solidFill>
                  <a:prstClr val="black"/>
                </a:solidFill>
              </a:rPr>
              <a:t>2007</a:t>
            </a:r>
            <a:endParaRPr lang="en-US" sz="2800" dirty="0" smtClean="0"/>
          </a:p>
          <a:p>
            <a:pPr marL="0" indent="0" algn="l" rtl="0">
              <a:buNone/>
            </a:pPr>
            <a:endParaRPr lang="he-IL" sz="1600" dirty="0"/>
          </a:p>
        </p:txBody>
      </p:sp>
      <p:pic>
        <p:nvPicPr>
          <p:cNvPr id="6" name="Picture 2" descr="C:\Users\user\Documents\projects\sim\presentation\tmnt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34" b="96875" l="2179" r="9782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8468" y="3356992"/>
            <a:ext cx="3735532" cy="3646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3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20535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Variation in mutation rates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108720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3200" dirty="0" smtClean="0"/>
              <a:t>Between species</a:t>
            </a:r>
          </a:p>
          <a:p>
            <a:pPr marL="0" indent="0" algn="l" rtl="0">
              <a:buNone/>
            </a:pPr>
            <a:r>
              <a:rPr lang="en-US" sz="2000" dirty="0" smtClean="0"/>
              <a:t>“Noticeable” mutations per genome per generation</a:t>
            </a:r>
            <a:endParaRPr lang="he-IL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US" dirty="0" smtClean="0"/>
              <a:t>SIDEER </a:t>
            </a:r>
            <a:r>
              <a:rPr lang="he-IL" dirty="0" smtClean="0"/>
              <a:t>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rtl="0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0"/>
            <a:fld id="{DDDA39DD-F56F-4D5B-9830-607597A41E0F}" type="slidenum">
              <a:rPr lang="he-IL" smtClean="0"/>
              <a:pPr algn="r" rtl="0"/>
              <a:t>4</a:t>
            </a:fld>
            <a:endParaRPr lang="he-IL" dirty="0"/>
          </a:p>
        </p:txBody>
      </p:sp>
      <p:pic>
        <p:nvPicPr>
          <p:cNvPr id="2050" name="Picture 2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696544"/>
            <a:ext cx="24384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171867" y="4518599"/>
            <a:ext cx="2984309" cy="2150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DSCF0348.JPG - Picasa Photo Viewer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8" t="3900" r="30032" b="2767"/>
          <a:stretch/>
        </p:blipFill>
        <p:spPr>
          <a:xfrm>
            <a:off x="6893437" y="4221367"/>
            <a:ext cx="1783019" cy="2520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3171867" y="3729226"/>
            <a:ext cx="298430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Flies </a:t>
            </a:r>
            <a:r>
              <a:rPr lang="en-US" sz="2000" i="1" dirty="0" smtClean="0"/>
              <a:t>(D. melanogaster):</a:t>
            </a:r>
            <a:r>
              <a:rPr lang="en-US" sz="2000" dirty="0" smtClean="0"/>
              <a:t> XXX (XXX)</a:t>
            </a:r>
            <a:endParaRPr lang="he-IL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261392" y="3933056"/>
            <a:ext cx="243840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Bacteria </a:t>
            </a:r>
            <a:r>
              <a:rPr lang="en-US" sz="2000" i="1" dirty="0" smtClean="0"/>
              <a:t>(E. coli):</a:t>
            </a:r>
            <a:r>
              <a:rPr lang="en-US" sz="2000" dirty="0" smtClean="0"/>
              <a:t> 0.003 (Drake 1991)</a:t>
            </a:r>
            <a:endParaRPr lang="he-IL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6300192" y="3455675"/>
            <a:ext cx="298430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Mammals </a:t>
            </a:r>
            <a:r>
              <a:rPr lang="en-US" sz="2000" i="1" dirty="0" smtClean="0"/>
              <a:t>(H. sapiens):</a:t>
            </a:r>
            <a:r>
              <a:rPr lang="en-US" sz="2000" dirty="0" smtClean="0"/>
              <a:t> XXX (XXX)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480239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Variation in mutation rates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876800"/>
          </a:xfrm>
        </p:spPr>
        <p:txBody>
          <a:bodyPr/>
          <a:lstStyle/>
          <a:p>
            <a:pPr marL="0" lvl="0" indent="0" algn="l" rtl="0">
              <a:buClr>
                <a:srgbClr val="93A299"/>
              </a:buClr>
              <a:buNone/>
            </a:pPr>
            <a:r>
              <a:rPr lang="en-US" sz="3200" dirty="0">
                <a:solidFill>
                  <a:srgbClr val="292934"/>
                </a:solidFill>
              </a:rPr>
              <a:t>Between </a:t>
            </a:r>
            <a:r>
              <a:rPr lang="en-US" sz="3200" dirty="0" smtClean="0">
                <a:solidFill>
                  <a:srgbClr val="292934"/>
                </a:solidFill>
              </a:rPr>
              <a:t>populations</a:t>
            </a:r>
            <a:endParaRPr lang="en-US" sz="3200" dirty="0">
              <a:solidFill>
                <a:srgbClr val="292934"/>
              </a:solidFill>
            </a:endParaRPr>
          </a:p>
          <a:p>
            <a:pPr marL="0" indent="0" algn="l" rtl="0">
              <a:buNone/>
            </a:pP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5</a:t>
            </a:fld>
            <a:endParaRPr lang="he-IL" dirty="0"/>
          </a:p>
        </p:txBody>
      </p:sp>
      <p:pic>
        <p:nvPicPr>
          <p:cNvPr id="7" name="Picture 6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t="36307" r="51270" b="33107"/>
          <a:stretch/>
        </p:blipFill>
        <p:spPr>
          <a:xfrm>
            <a:off x="1827655" y="2492896"/>
            <a:ext cx="5624665" cy="422808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979712" y="2204864"/>
            <a:ext cx="56246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en-US" b="1" dirty="0" smtClean="0">
                <a:solidFill>
                  <a:prstClr val="black"/>
                </a:solidFill>
              </a:rPr>
              <a:t>Mutation rate of 69 natural isolates of </a:t>
            </a:r>
            <a:r>
              <a:rPr lang="en-US" b="1" i="1" dirty="0" smtClean="0">
                <a:solidFill>
                  <a:prstClr val="black"/>
                </a:solidFill>
              </a:rPr>
              <a:t>E. coli</a:t>
            </a:r>
            <a:r>
              <a:rPr lang="en-US" b="1" dirty="0" smtClean="0">
                <a:solidFill>
                  <a:prstClr val="black"/>
                </a:solidFill>
              </a:rPr>
              <a:t>  - </a:t>
            </a:r>
            <a:r>
              <a:rPr lang="en-US" b="1" dirty="0" err="1" smtClean="0">
                <a:solidFill>
                  <a:prstClr val="black"/>
                </a:solidFill>
              </a:rPr>
              <a:t>Matic</a:t>
            </a:r>
            <a:r>
              <a:rPr lang="en-US" b="1" dirty="0" smtClean="0">
                <a:solidFill>
                  <a:prstClr val="black"/>
                </a:solidFill>
              </a:rPr>
              <a:t> et al. 1997</a:t>
            </a:r>
            <a:endParaRPr lang="en-US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01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sz="3600" dirty="0" smtClean="0"/>
              <a:t>Within individuals</a:t>
            </a:r>
            <a:endParaRPr 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US" dirty="0" smtClean="0"/>
              <a:t>SIDEER </a:t>
            </a:r>
            <a:r>
              <a:rPr lang="he-IL" dirty="0" smtClean="0"/>
              <a:t> </a:t>
            </a:r>
            <a:r>
              <a:rPr lang="he-IL" dirty="0" smtClean="0"/>
              <a:t> </a:t>
            </a:r>
            <a:r>
              <a:rPr lang="he-IL" dirty="0" smtClean="0"/>
              <a:t>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rtl="0"/>
            <a:r>
              <a:rPr lang="en-US" smtClean="0"/>
              <a:t>Yoav Ram</a:t>
            </a:r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0"/>
            <a:fld id="{DDDA39DD-F56F-4D5B-9830-607597A41E0F}" type="slidenum">
              <a:rPr lang="he-IL" smtClean="0"/>
              <a:pPr algn="r" rtl="0"/>
              <a:t>6</a:t>
            </a:fld>
            <a:endParaRPr lang="he-IL" dirty="0"/>
          </a:p>
        </p:txBody>
      </p:sp>
      <p:pic>
        <p:nvPicPr>
          <p:cNvPr id="8" name="Picture 7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" t="26781" r="40303" b="15242"/>
          <a:stretch/>
        </p:blipFill>
        <p:spPr>
          <a:xfrm>
            <a:off x="395536" y="2276871"/>
            <a:ext cx="8208912" cy="43922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Variation in mutation rates</a:t>
            </a:r>
            <a:endParaRPr lang="he-IL" dirty="0"/>
          </a:p>
        </p:txBody>
      </p:sp>
      <p:sp>
        <p:nvSpPr>
          <p:cNvPr id="12" name="Rectangle 11"/>
          <p:cNvSpPr/>
          <p:nvPr/>
        </p:nvSpPr>
        <p:spPr>
          <a:xfrm>
            <a:off x="2907775" y="2339588"/>
            <a:ext cx="5624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0"/>
            <a:r>
              <a:rPr lang="en-US" b="1" dirty="0" smtClean="0">
                <a:solidFill>
                  <a:prstClr val="black"/>
                </a:solidFill>
              </a:rPr>
              <a:t>Error rates DNA polymerases – Lynch 2011</a:t>
            </a:r>
            <a:endParaRPr lang="en-US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664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Stress-induced mutation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876800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3600" dirty="0" smtClean="0"/>
              <a:t>Error prone DNA polymerases are induced by stress responses: </a:t>
            </a:r>
          </a:p>
          <a:p>
            <a:pPr lvl="1" algn="l" rtl="0"/>
            <a:r>
              <a:rPr lang="en-US" sz="3200" dirty="0" smtClean="0"/>
              <a:t>SOS response</a:t>
            </a:r>
          </a:p>
          <a:p>
            <a:pPr lvl="1" algn="l" rtl="0"/>
            <a:r>
              <a:rPr lang="en-US" sz="3200" dirty="0" smtClean="0"/>
              <a:t>Carbon starvation</a:t>
            </a:r>
          </a:p>
          <a:p>
            <a:pPr lvl="1" algn="l" rtl="0"/>
            <a:r>
              <a:rPr lang="en-US" sz="3200" dirty="0" smtClean="0"/>
              <a:t>DNA damage</a:t>
            </a:r>
          </a:p>
          <a:p>
            <a:pPr marL="0" indent="0" algn="l" rtl="0">
              <a:buNone/>
            </a:pPr>
            <a:r>
              <a:rPr lang="en-US" sz="3600" dirty="0" smtClean="0"/>
              <a:t>In </a:t>
            </a:r>
            <a:r>
              <a:rPr lang="en-US" sz="3600" i="1" dirty="0" smtClean="0"/>
              <a:t>E. coli</a:t>
            </a:r>
            <a:endParaRPr lang="en-US" sz="3600" dirty="0" smtClean="0"/>
          </a:p>
          <a:p>
            <a:pPr algn="l" rtl="0"/>
            <a:endParaRPr lang="en-US" sz="3600" dirty="0" smtClean="0"/>
          </a:p>
          <a:p>
            <a:pPr marL="274320" lvl="1" indent="0" algn="l" rtl="0">
              <a:buNone/>
            </a:pPr>
            <a:endParaRPr lang="en-US" sz="32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7</a:t>
            </a:fld>
            <a:endParaRPr lang="he-IL" dirty="0"/>
          </a:p>
        </p:txBody>
      </p:sp>
      <p:pic>
        <p:nvPicPr>
          <p:cNvPr id="3076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660232" y="1268760"/>
            <a:ext cx="28083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i="1" dirty="0" smtClean="0"/>
              <a:t>Rosenberg et al. 2012</a:t>
            </a:r>
            <a:endParaRPr lang="he-IL" i="1" dirty="0"/>
          </a:p>
        </p:txBody>
      </p:sp>
    </p:spTree>
    <p:extLst>
      <p:ext uri="{BB962C8B-B14F-4D97-AF65-F5344CB8AC3E}">
        <p14:creationId xmlns:p14="http://schemas.microsoft.com/office/powerpoint/2010/main" val="1916502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968552"/>
          </a:xfrm>
        </p:spPr>
        <p:txBody>
          <a:bodyPr>
            <a:noAutofit/>
          </a:bodyPr>
          <a:lstStyle/>
          <a:p>
            <a:pPr marL="0" lvl="0" indent="0" algn="l" rtl="0">
              <a:buNone/>
            </a:pPr>
            <a:r>
              <a:rPr lang="en-US" sz="2000" b="1" dirty="0">
                <a:solidFill>
                  <a:prstClr val="black"/>
                </a:solidFill>
              </a:rPr>
              <a:t>Bacteria</a:t>
            </a:r>
            <a:endParaRPr lang="en-US" sz="1600" b="1" dirty="0">
              <a:solidFill>
                <a:prstClr val="black"/>
              </a:solidFill>
            </a:endParaRPr>
          </a:p>
          <a:p>
            <a:pPr lvl="0" algn="l" rtl="0"/>
            <a:r>
              <a:rPr lang="en-US" sz="1600" i="1" dirty="0" smtClean="0"/>
              <a:t>Escherichia coli			</a:t>
            </a:r>
            <a:r>
              <a:rPr lang="en-US" sz="1600" i="1" dirty="0" err="1" smtClean="0">
                <a:solidFill>
                  <a:prstClr val="black"/>
                </a:solidFill>
              </a:rPr>
              <a:t>Bjedov</a:t>
            </a:r>
            <a:r>
              <a:rPr lang="en-US" sz="1600" i="1" dirty="0" smtClean="0">
                <a:solidFill>
                  <a:prstClr val="black"/>
                </a:solidFill>
              </a:rPr>
              <a:t> et al.</a:t>
            </a:r>
            <a:r>
              <a:rPr lang="en-US" sz="1600" dirty="0">
                <a:solidFill>
                  <a:prstClr val="black"/>
                </a:solidFill>
              </a:rPr>
              <a:t> </a:t>
            </a:r>
            <a:r>
              <a:rPr lang="en-US" sz="1600" dirty="0" smtClean="0">
                <a:solidFill>
                  <a:prstClr val="black"/>
                </a:solidFill>
              </a:rPr>
              <a:t>2003</a:t>
            </a:r>
          </a:p>
          <a:p>
            <a:pPr algn="l" rtl="0"/>
            <a:r>
              <a:rPr lang="en-US" sz="1600" i="1" dirty="0" smtClean="0">
                <a:solidFill>
                  <a:prstClr val="black"/>
                </a:solidFill>
              </a:rPr>
              <a:t>Bacillus subtilis 			</a:t>
            </a:r>
            <a:r>
              <a:rPr lang="en-US" sz="1600" i="1" dirty="0">
                <a:solidFill>
                  <a:prstClr val="black"/>
                </a:solidFill>
              </a:rPr>
              <a:t>Sung and </a:t>
            </a:r>
            <a:r>
              <a:rPr lang="en-US" sz="1600" i="1" dirty="0" err="1">
                <a:solidFill>
                  <a:prstClr val="black"/>
                </a:solidFill>
              </a:rPr>
              <a:t>Yasbin</a:t>
            </a:r>
            <a:r>
              <a:rPr lang="en-US" sz="1600" i="1" dirty="0">
                <a:solidFill>
                  <a:prstClr val="black"/>
                </a:solidFill>
              </a:rPr>
              <a:t> 2002</a:t>
            </a:r>
          </a:p>
          <a:p>
            <a:pPr algn="l" rtl="0"/>
            <a:r>
              <a:rPr lang="en-US" sz="1600" i="1" dirty="0"/>
              <a:t>Pseudomonas putida </a:t>
            </a:r>
            <a:r>
              <a:rPr lang="en-US" sz="1600" i="1" dirty="0" smtClean="0"/>
              <a:t>		</a:t>
            </a:r>
            <a:r>
              <a:rPr lang="en-US" sz="1600" i="1" dirty="0" err="1" smtClean="0">
                <a:solidFill>
                  <a:prstClr val="black"/>
                </a:solidFill>
              </a:rPr>
              <a:t>Kivisaar</a:t>
            </a:r>
            <a:r>
              <a:rPr lang="en-US" sz="1600" i="1" dirty="0" smtClean="0">
                <a:solidFill>
                  <a:prstClr val="black"/>
                </a:solidFill>
              </a:rPr>
              <a:t> </a:t>
            </a:r>
            <a:r>
              <a:rPr lang="en-US" sz="1600" i="1" dirty="0" smtClean="0">
                <a:solidFill>
                  <a:prstClr val="black"/>
                </a:solidFill>
              </a:rPr>
              <a:t>2010</a:t>
            </a:r>
          </a:p>
          <a:p>
            <a:pPr algn="l" rtl="0"/>
            <a:r>
              <a:rPr lang="en-US" sz="1600" i="1" dirty="0"/>
              <a:t>Pseudomonas </a:t>
            </a:r>
            <a:r>
              <a:rPr lang="en-US" sz="1600" i="1" dirty="0" err="1" smtClean="0"/>
              <a:t>aeruginosa</a:t>
            </a:r>
            <a:r>
              <a:rPr lang="en-US" sz="1600" i="1" dirty="0" smtClean="0"/>
              <a:t>		</a:t>
            </a:r>
            <a:r>
              <a:rPr lang="en-US" sz="1600" i="1" dirty="0" err="1" smtClean="0">
                <a:solidFill>
                  <a:prstClr val="black"/>
                </a:solidFill>
              </a:rPr>
              <a:t>Weigand</a:t>
            </a:r>
            <a:r>
              <a:rPr lang="en-US" sz="1600" i="1" dirty="0" smtClean="0">
                <a:solidFill>
                  <a:prstClr val="black"/>
                </a:solidFill>
              </a:rPr>
              <a:t> &amp; </a:t>
            </a:r>
            <a:r>
              <a:rPr lang="en-US" sz="1600" i="1" dirty="0" err="1" smtClean="0">
                <a:solidFill>
                  <a:prstClr val="black"/>
                </a:solidFill>
              </a:rPr>
              <a:t>Sundin</a:t>
            </a:r>
            <a:r>
              <a:rPr lang="en-US" sz="1600" i="1" dirty="0" smtClean="0">
                <a:solidFill>
                  <a:prstClr val="black"/>
                </a:solidFill>
              </a:rPr>
              <a:t> 2012</a:t>
            </a:r>
            <a:endParaRPr lang="en-US" sz="1600" i="1" dirty="0"/>
          </a:p>
          <a:p>
            <a:pPr algn="l" rtl="0"/>
            <a:r>
              <a:rPr lang="en-US" sz="1600" i="1" dirty="0" smtClean="0">
                <a:solidFill>
                  <a:prstClr val="black"/>
                </a:solidFill>
              </a:rPr>
              <a:t>Listeria monocytogenes 		van </a:t>
            </a:r>
            <a:r>
              <a:rPr lang="en-US" sz="1600" i="1" dirty="0">
                <a:solidFill>
                  <a:prstClr val="black"/>
                </a:solidFill>
              </a:rPr>
              <a:t>der </a:t>
            </a:r>
            <a:r>
              <a:rPr lang="en-US" sz="1600" i="1" dirty="0" err="1">
                <a:solidFill>
                  <a:prstClr val="black"/>
                </a:solidFill>
              </a:rPr>
              <a:t>Veen</a:t>
            </a:r>
            <a:r>
              <a:rPr lang="en-US" sz="1600" i="1" dirty="0">
                <a:solidFill>
                  <a:prstClr val="black"/>
                </a:solidFill>
              </a:rPr>
              <a:t> et al. 2010</a:t>
            </a:r>
          </a:p>
          <a:p>
            <a:pPr algn="l" rtl="0"/>
            <a:r>
              <a:rPr lang="en-US" sz="1600" i="1" dirty="0" smtClean="0"/>
              <a:t>Staphylococcus </a:t>
            </a:r>
            <a:r>
              <a:rPr lang="en-US" sz="1600" i="1" dirty="0" err="1" smtClean="0"/>
              <a:t>aureus</a:t>
            </a:r>
            <a:r>
              <a:rPr lang="en-US" sz="1600" i="1" dirty="0" smtClean="0"/>
              <a:t>		</a:t>
            </a:r>
            <a:r>
              <a:rPr lang="en-US" sz="1600" i="1" dirty="0" err="1" smtClean="0">
                <a:solidFill>
                  <a:prstClr val="black"/>
                </a:solidFill>
              </a:rPr>
              <a:t>Cirz</a:t>
            </a:r>
            <a:r>
              <a:rPr lang="en-US" sz="1600" i="1" dirty="0" smtClean="0">
                <a:solidFill>
                  <a:prstClr val="black"/>
                </a:solidFill>
              </a:rPr>
              <a:t> </a:t>
            </a:r>
            <a:r>
              <a:rPr lang="en-US" sz="1600" i="1" dirty="0">
                <a:solidFill>
                  <a:prstClr val="black"/>
                </a:solidFill>
              </a:rPr>
              <a:t>et al. 2007</a:t>
            </a:r>
          </a:p>
          <a:p>
            <a:pPr algn="l" rtl="0"/>
            <a:r>
              <a:rPr lang="en-US" sz="1600" i="1" dirty="0" smtClean="0"/>
              <a:t>Mycobacterium tuberculosis		</a:t>
            </a:r>
            <a:r>
              <a:rPr lang="en-US" sz="1600" i="1" dirty="0" err="1" smtClean="0">
                <a:solidFill>
                  <a:prstClr val="black"/>
                </a:solidFill>
              </a:rPr>
              <a:t>Boshoff</a:t>
            </a:r>
            <a:r>
              <a:rPr lang="en-US" sz="1600" i="1" dirty="0" smtClean="0">
                <a:solidFill>
                  <a:prstClr val="black"/>
                </a:solidFill>
              </a:rPr>
              <a:t> </a:t>
            </a:r>
            <a:r>
              <a:rPr lang="en-US" sz="1600" i="1" dirty="0">
                <a:solidFill>
                  <a:prstClr val="black"/>
                </a:solidFill>
              </a:rPr>
              <a:t>et al. </a:t>
            </a:r>
            <a:r>
              <a:rPr lang="en-US" sz="1600" i="1" dirty="0" smtClean="0">
                <a:solidFill>
                  <a:prstClr val="black"/>
                </a:solidFill>
              </a:rPr>
              <a:t>2003</a:t>
            </a:r>
          </a:p>
          <a:p>
            <a:pPr marL="0" indent="0" algn="l" rtl="0">
              <a:buNone/>
            </a:pPr>
            <a:endParaRPr lang="en-US" sz="1600" b="1" dirty="0" smtClean="0">
              <a:solidFill>
                <a:prstClr val="black"/>
              </a:solidFill>
            </a:endParaRPr>
          </a:p>
          <a:p>
            <a:pPr marL="0" indent="0" algn="l" rtl="0">
              <a:buNone/>
            </a:pPr>
            <a:r>
              <a:rPr lang="en-US" sz="2000" b="1" dirty="0" smtClean="0">
                <a:solidFill>
                  <a:prstClr val="black"/>
                </a:solidFill>
              </a:rPr>
              <a:t>Eukaryote</a:t>
            </a:r>
            <a:endParaRPr lang="en-US" sz="2000" b="1" dirty="0">
              <a:solidFill>
                <a:prstClr val="black"/>
              </a:solidFill>
            </a:endParaRPr>
          </a:p>
          <a:p>
            <a:pPr algn="l" rtl="0"/>
            <a:r>
              <a:rPr lang="en-US" sz="1600" i="1" dirty="0" smtClean="0">
                <a:solidFill>
                  <a:prstClr val="black"/>
                </a:solidFill>
              </a:rPr>
              <a:t>Chlamydomonas</a:t>
            </a:r>
            <a:r>
              <a:rPr lang="en-US" sz="1600" i="1" dirty="0" smtClean="0"/>
              <a:t> </a:t>
            </a:r>
            <a:r>
              <a:rPr lang="en-US" sz="1600" i="1" dirty="0" err="1">
                <a:solidFill>
                  <a:prstClr val="black"/>
                </a:solidFill>
              </a:rPr>
              <a:t>reinhardtii</a:t>
            </a:r>
            <a:r>
              <a:rPr lang="en-US" sz="1600" i="1" dirty="0"/>
              <a:t> 	</a:t>
            </a:r>
            <a:r>
              <a:rPr lang="en-US" sz="1600" i="1" dirty="0" smtClean="0"/>
              <a:t>	</a:t>
            </a:r>
            <a:r>
              <a:rPr lang="en-US" sz="1600" i="1" dirty="0" err="1" smtClean="0">
                <a:solidFill>
                  <a:prstClr val="black"/>
                </a:solidFill>
              </a:rPr>
              <a:t>Goho</a:t>
            </a:r>
            <a:r>
              <a:rPr lang="en-US" sz="1600" i="1" dirty="0" smtClean="0">
                <a:solidFill>
                  <a:prstClr val="black"/>
                </a:solidFill>
              </a:rPr>
              <a:t> &amp; Bell 2000</a:t>
            </a:r>
          </a:p>
          <a:p>
            <a:pPr algn="l" rtl="0"/>
            <a:r>
              <a:rPr lang="en-US" sz="1600" i="1" dirty="0"/>
              <a:t>Saccharomyces </a:t>
            </a:r>
            <a:r>
              <a:rPr lang="en-US" sz="1600" i="1" dirty="0" smtClean="0">
                <a:solidFill>
                  <a:prstClr val="black"/>
                </a:solidFill>
              </a:rPr>
              <a:t>cerevisiae  </a:t>
            </a:r>
            <a:r>
              <a:rPr lang="en-US" sz="1600" dirty="0" smtClean="0"/>
              <a:t>		</a:t>
            </a:r>
            <a:r>
              <a:rPr lang="en-US" sz="1600" i="1" dirty="0" smtClean="0">
                <a:solidFill>
                  <a:prstClr val="black"/>
                </a:solidFill>
              </a:rPr>
              <a:t>Hall 1992; </a:t>
            </a:r>
            <a:r>
              <a:rPr lang="en-US" sz="1600" i="1" dirty="0" err="1" smtClean="0">
                <a:solidFill>
                  <a:prstClr val="black"/>
                </a:solidFill>
              </a:rPr>
              <a:t>Heidenreich</a:t>
            </a:r>
            <a:r>
              <a:rPr lang="en-US" sz="1600" i="1" dirty="0" smtClean="0">
                <a:solidFill>
                  <a:prstClr val="black"/>
                </a:solidFill>
              </a:rPr>
              <a:t> 2007</a:t>
            </a:r>
          </a:p>
          <a:p>
            <a:pPr algn="l" rtl="0"/>
            <a:r>
              <a:rPr lang="en-US" sz="1600" i="1" dirty="0" err="1"/>
              <a:t>Caenorhabditis</a:t>
            </a:r>
            <a:r>
              <a:rPr lang="en-US" sz="1600" i="1" dirty="0"/>
              <a:t> </a:t>
            </a:r>
            <a:r>
              <a:rPr lang="en-US" sz="1600" i="1" dirty="0" err="1" smtClean="0">
                <a:solidFill>
                  <a:prstClr val="black"/>
                </a:solidFill>
              </a:rPr>
              <a:t>elegans</a:t>
            </a:r>
            <a:r>
              <a:rPr lang="en-US" sz="1600" i="1" dirty="0" smtClean="0">
                <a:solidFill>
                  <a:prstClr val="black"/>
                </a:solidFill>
              </a:rPr>
              <a:t> &amp; </a:t>
            </a:r>
            <a:r>
              <a:rPr lang="en-US" sz="1600" i="1" dirty="0" err="1" smtClean="0">
                <a:solidFill>
                  <a:prstClr val="black"/>
                </a:solidFill>
              </a:rPr>
              <a:t>briggsae</a:t>
            </a:r>
            <a:r>
              <a:rPr lang="en-US" sz="1600" i="1" dirty="0" smtClean="0">
                <a:solidFill>
                  <a:prstClr val="black"/>
                </a:solidFill>
              </a:rPr>
              <a:t> 	</a:t>
            </a:r>
            <a:r>
              <a:rPr lang="en-US" sz="1600" i="1" dirty="0" err="1" smtClean="0">
                <a:solidFill>
                  <a:prstClr val="black"/>
                </a:solidFill>
              </a:rPr>
              <a:t>Matsuba</a:t>
            </a:r>
            <a:r>
              <a:rPr lang="en-US" sz="1600" i="1" dirty="0" smtClean="0">
                <a:solidFill>
                  <a:prstClr val="black"/>
                </a:solidFill>
              </a:rPr>
              <a:t> </a:t>
            </a:r>
            <a:r>
              <a:rPr lang="en-US" sz="1600" i="1" dirty="0">
                <a:solidFill>
                  <a:prstClr val="black"/>
                </a:solidFill>
              </a:rPr>
              <a:t>et al. </a:t>
            </a:r>
            <a:r>
              <a:rPr lang="en-US" sz="1600" i="1" dirty="0" smtClean="0">
                <a:solidFill>
                  <a:prstClr val="black"/>
                </a:solidFill>
              </a:rPr>
              <a:t>2012</a:t>
            </a:r>
            <a:endParaRPr lang="en-US" sz="1600" i="1" dirty="0">
              <a:solidFill>
                <a:prstClr val="black"/>
              </a:solidFill>
            </a:endParaRPr>
          </a:p>
          <a:p>
            <a:pPr algn="l" rtl="0"/>
            <a:r>
              <a:rPr lang="en-US" sz="1600" i="1" dirty="0" smtClean="0">
                <a:solidFill>
                  <a:prstClr val="black"/>
                </a:solidFill>
              </a:rPr>
              <a:t>Drosophila </a:t>
            </a:r>
            <a:r>
              <a:rPr lang="en-US" sz="1600" i="1" dirty="0">
                <a:solidFill>
                  <a:prstClr val="black"/>
                </a:solidFill>
              </a:rPr>
              <a:t>melanogaster </a:t>
            </a:r>
            <a:r>
              <a:rPr lang="en-US" sz="1600" i="1" dirty="0"/>
              <a:t>		</a:t>
            </a:r>
            <a:r>
              <a:rPr lang="en-US" sz="1600" i="1" dirty="0" smtClean="0"/>
              <a:t>Sharp &amp; </a:t>
            </a:r>
            <a:r>
              <a:rPr lang="en-US" sz="1600" i="1" dirty="0" err="1" smtClean="0">
                <a:solidFill>
                  <a:prstClr val="black"/>
                </a:solidFill>
              </a:rPr>
              <a:t>Agrawal</a:t>
            </a:r>
            <a:r>
              <a:rPr lang="en-US" sz="1600" i="1" dirty="0" smtClean="0">
                <a:solidFill>
                  <a:prstClr val="black"/>
                </a:solidFill>
              </a:rPr>
              <a:t> 2012</a:t>
            </a:r>
            <a:endParaRPr lang="en-US" sz="1600" i="1" dirty="0">
              <a:solidFill>
                <a:prstClr val="black"/>
              </a:solidFill>
            </a:endParaRPr>
          </a:p>
          <a:p>
            <a:pPr algn="l" rtl="0"/>
            <a:r>
              <a:rPr lang="en-US" sz="1600" i="1" dirty="0" smtClean="0">
                <a:solidFill>
                  <a:prstClr val="black"/>
                </a:solidFill>
              </a:rPr>
              <a:t>Human cancer cells</a:t>
            </a:r>
            <a:r>
              <a:rPr lang="en-US" sz="1600" dirty="0"/>
              <a:t>		</a:t>
            </a:r>
            <a:r>
              <a:rPr lang="en-US" sz="1600" dirty="0" smtClean="0"/>
              <a:t>Hara </a:t>
            </a:r>
            <a:r>
              <a:rPr lang="en-US" sz="1600" dirty="0" smtClean="0"/>
              <a:t>et al. 2005; </a:t>
            </a:r>
            <a:r>
              <a:rPr lang="en-US" sz="1600" i="1" dirty="0" smtClean="0">
                <a:solidFill>
                  <a:prstClr val="black"/>
                </a:solidFill>
              </a:rPr>
              <a:t>Bristow &amp; Hill 2008</a:t>
            </a:r>
          </a:p>
          <a:p>
            <a:pPr marL="0" indent="0" algn="l" rtl="0">
              <a:buNone/>
            </a:pPr>
            <a:endParaRPr lang="en-US" sz="1600" i="1" dirty="0" smtClean="0">
              <a:solidFill>
                <a:prstClr val="black"/>
              </a:solidFill>
            </a:endParaRPr>
          </a:p>
          <a:p>
            <a:pPr marL="0" indent="0" algn="l" rtl="0">
              <a:buNone/>
            </a:pPr>
            <a:r>
              <a:rPr lang="en-US" sz="1600" i="1" dirty="0" smtClean="0">
                <a:solidFill>
                  <a:prstClr val="black"/>
                </a:solidFill>
              </a:rPr>
              <a:t>Reviewed </a:t>
            </a:r>
            <a:r>
              <a:rPr lang="en-US" sz="1600" i="1" dirty="0">
                <a:solidFill>
                  <a:prstClr val="black"/>
                </a:solidFill>
              </a:rPr>
              <a:t>by Foster 2007; </a:t>
            </a:r>
            <a:r>
              <a:rPr lang="en-US" sz="1600" i="1" dirty="0" err="1">
                <a:solidFill>
                  <a:prstClr val="black"/>
                </a:solidFill>
              </a:rPr>
              <a:t>Galhardo</a:t>
            </a:r>
            <a:r>
              <a:rPr lang="en-US" sz="1600" i="1" dirty="0">
                <a:solidFill>
                  <a:prstClr val="black"/>
                </a:solidFill>
              </a:rPr>
              <a:t> et al. 2007; Rosenberg et al. </a:t>
            </a:r>
            <a:r>
              <a:rPr lang="en-US" sz="1600" i="1" dirty="0" smtClean="0">
                <a:solidFill>
                  <a:prstClr val="black"/>
                </a:solidFill>
              </a:rPr>
              <a:t>2012; Poole 2012</a:t>
            </a:r>
            <a:endParaRPr lang="he-IL" sz="1600" i="1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22D68BCF-14A6-43A9-AA70-BAEC11B3F76D}" type="slidenum">
              <a:rPr lang="en-US" smtClean="0"/>
              <a:pPr algn="r"/>
              <a:t>8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SIDEER 2013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rtl="0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en-US" dirty="0"/>
          </a:p>
        </p:txBody>
      </p:sp>
      <p:pic>
        <p:nvPicPr>
          <p:cNvPr id="10" name="Picture 5" descr="D:\My Documents\yoavram\sim\presentation\Chlamydomonas_(10000x)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3"/>
          <a:stretch/>
        </p:blipFill>
        <p:spPr bwMode="auto">
          <a:xfrm>
            <a:off x="6804462" y="454379"/>
            <a:ext cx="2160000" cy="211066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6870186" y="404664"/>
            <a:ext cx="1446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C. </a:t>
            </a:r>
            <a:r>
              <a:rPr lang="en-US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reinhardtii</a:t>
            </a:r>
            <a:r>
              <a:rPr lang="en-US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he-IL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57200" y="41379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spc="-100" dirty="0">
                <a:solidFill>
                  <a:schemeClr val="tx2"/>
                </a:solidFill>
              </a:rPr>
              <a:t>Evidence</a:t>
            </a:r>
            <a:endParaRPr lang="he-IL" sz="4000" spc="-100" dirty="0">
              <a:solidFill>
                <a:schemeClr val="tx2"/>
              </a:solidFill>
            </a:endParaRPr>
          </a:p>
        </p:txBody>
      </p:sp>
      <p:pic>
        <p:nvPicPr>
          <p:cNvPr id="13" name="Picture 4" descr="D:\My Documents\yoavram\sim\presentation\Bacillus_subtili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206" y="2852936"/>
            <a:ext cx="2160000" cy="162000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6784260" y="4139788"/>
            <a:ext cx="1172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/>
              <a:t>B. </a:t>
            </a:r>
            <a:r>
              <a:rPr lang="en-US" i="1" dirty="0" err="1" smtClean="0"/>
              <a:t>subtilis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91955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23"/>
    </mc:Choice>
    <mc:Fallback xmlns="">
      <p:transition spd="slow" advTm="21123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Evolution of Stress-Induced Mutation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89220" cy="2260848"/>
          </a:xfrm>
        </p:spPr>
        <p:txBody>
          <a:bodyPr>
            <a:noAutofit/>
          </a:bodyPr>
          <a:lstStyle/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Null Hypothesis</a:t>
            </a:r>
            <a:r>
              <a:rPr lang="en-US" sz="2800" dirty="0" smtClean="0"/>
              <a:t>: mutation is a by-product of stress</a:t>
            </a:r>
          </a:p>
          <a:p>
            <a:pPr algn="l" rtl="0"/>
            <a:r>
              <a:rPr lang="en-US" sz="2800" dirty="0" smtClean="0"/>
              <a:t>Alternative, </a:t>
            </a:r>
            <a:r>
              <a:rPr lang="en-US" sz="2800" dirty="0" smtClean="0">
                <a:solidFill>
                  <a:schemeClr val="tx2"/>
                </a:solidFill>
              </a:rPr>
              <a:t>non-adaptive hypotheses</a:t>
            </a:r>
            <a:r>
              <a:rPr lang="en-US" sz="2800" dirty="0" smtClean="0"/>
              <a:t>:</a:t>
            </a:r>
          </a:p>
          <a:p>
            <a:pPr lvl="1" algn="l" rtl="0"/>
            <a:r>
              <a:rPr lang="en-US" sz="2400" dirty="0" smtClean="0"/>
              <a:t>Cost of DNA replication fidelity (</a:t>
            </a:r>
            <a:r>
              <a:rPr lang="en-US" sz="2400" i="1" dirty="0" smtClean="0"/>
              <a:t>Dawson 1998</a:t>
            </a:r>
            <a:r>
              <a:rPr lang="en-US" sz="2400" dirty="0" smtClean="0"/>
              <a:t>)</a:t>
            </a:r>
          </a:p>
          <a:p>
            <a:pPr lvl="1" algn="l" rtl="0"/>
            <a:r>
              <a:rPr lang="en-US" sz="2400" dirty="0" smtClean="0"/>
              <a:t>Drift barrier hypothesis (</a:t>
            </a:r>
            <a:r>
              <a:rPr lang="en-US" sz="2400" i="1" dirty="0" smtClean="0"/>
              <a:t>Lynch 2010, 2011)</a:t>
            </a:r>
            <a:endParaRPr lang="he-IL" sz="2400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he-IL" dirty="0" smtClean="0"/>
              <a:t>SIDEER 2013</a:t>
            </a:r>
            <a:endParaRPr lang="he-I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Yoav</a:t>
            </a:r>
            <a:r>
              <a:rPr lang="en-US" dirty="0" smtClean="0"/>
              <a:t> Ram</a:t>
            </a: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9</a:t>
            </a:fld>
            <a:endParaRPr lang="he-IL" dirty="0"/>
          </a:p>
        </p:txBody>
      </p:sp>
      <p:pic>
        <p:nvPicPr>
          <p:cNvPr id="6146" name="Picture 2" descr="D:\projects\sim\sim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975" y="4005064"/>
            <a:ext cx="2844445" cy="255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446856" y="3942928"/>
            <a:ext cx="5349280" cy="25824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Adaptive hypothesis</a:t>
            </a:r>
            <a:r>
              <a:rPr lang="en-US" sz="2800" dirty="0" smtClean="0"/>
              <a:t>:</a:t>
            </a:r>
          </a:p>
          <a:p>
            <a:pPr lvl="1" algn="l" rtl="0"/>
            <a:r>
              <a:rPr lang="en-US" sz="2400" b="1" dirty="0" smtClean="0"/>
              <a:t>“…the evolutionary consequence of SIM is that bacteria are able to adapt rapidly to stressful environments…” </a:t>
            </a:r>
          </a:p>
          <a:p>
            <a:pPr marL="274320" lvl="1" indent="0" algn="l" rtl="0">
              <a:buNone/>
            </a:pPr>
            <a:r>
              <a:rPr lang="en-US" sz="2400" b="1" i="1" dirty="0" smtClean="0"/>
              <a:t>			</a:t>
            </a:r>
            <a:r>
              <a:rPr lang="en-US" i="1" dirty="0" smtClean="0"/>
              <a:t>MacLean </a:t>
            </a:r>
            <a:r>
              <a:rPr lang="en-US" i="1" dirty="0"/>
              <a:t>et al. 2013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133098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1374</TotalTime>
  <Words>1121</Words>
  <Application>Microsoft Office PowerPoint</Application>
  <PresentationFormat>On-screen Show (4:3)</PresentationFormat>
  <Paragraphs>289</Paragraphs>
  <Slides>28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Clarity</vt:lpstr>
      <vt:lpstr>The role of stress-induced mutation in the emergence of complex adaptations</vt:lpstr>
      <vt:lpstr>Acknowledgments</vt:lpstr>
      <vt:lpstr>Mutation</vt:lpstr>
      <vt:lpstr>Variation in mutation rates</vt:lpstr>
      <vt:lpstr>Variation in mutation rates</vt:lpstr>
      <vt:lpstr>Variation in mutation rates</vt:lpstr>
      <vt:lpstr>Stress-induced mutation</vt:lpstr>
      <vt:lpstr>PowerPoint Presentation</vt:lpstr>
      <vt:lpstr>Evolution of Stress-Induced Mutation</vt:lpstr>
      <vt:lpstr>Evolution of Stress-Induced Mutation</vt:lpstr>
      <vt:lpstr>Deterministic model</vt:lpstr>
      <vt:lpstr>Results</vt:lpstr>
      <vt:lpstr>Stochastic model</vt:lpstr>
      <vt:lpstr>Competitions Summary</vt:lpstr>
      <vt:lpstr>Evolution of Stress-Induced Mutation</vt:lpstr>
      <vt:lpstr>Smooth Fitness Landscape</vt:lpstr>
      <vt:lpstr>Rugged Fitness Landscape</vt:lpstr>
      <vt:lpstr>Adaptation on Fitness Landscapes</vt:lpstr>
      <vt:lpstr>Stress-induced mutation on rugged landscapes</vt:lpstr>
      <vt:lpstr>Mutational load</vt:lpstr>
      <vt:lpstr>Appearance of a double mutant</vt:lpstr>
      <vt:lpstr>Appearance of a double mutant</vt:lpstr>
      <vt:lpstr>Fixation of a double mutant</vt:lpstr>
      <vt:lpstr>Fixation of a double mutant</vt:lpstr>
      <vt:lpstr>Total adaptation time</vt:lpstr>
      <vt:lpstr>Competition during waiting time</vt:lpstr>
      <vt:lpstr>Competition during waiting time</vt:lpstr>
      <vt:lpstr>Adaptation with stress-induced mutation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role of stress-induced mutation in the emergence of complex adaptations</dc:title>
  <dc:creator>yoavram</dc:creator>
  <cp:lastModifiedBy>yoavram</cp:lastModifiedBy>
  <cp:revision>32</cp:revision>
  <dcterms:created xsi:type="dcterms:W3CDTF">2013-03-10T12:34:40Z</dcterms:created>
  <dcterms:modified xsi:type="dcterms:W3CDTF">2013-03-12T13:07:21Z</dcterms:modified>
</cp:coreProperties>
</file>

<file path=docProps/thumbnail.jpeg>
</file>